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media/image4.jpg" ContentType="image/jpg"/>
  <Override PartName="/ppt/media/image5.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5.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6.xml" ContentType="application/vnd.openxmlformats-officedocument.presentationml.notesSlide+xml"/>
  <Override PartName="/ppt/ink/ink53.xml" ContentType="application/inkml+xml"/>
  <Override PartName="/ppt/ink/ink54.xml" ContentType="application/inkml+xml"/>
  <Override PartName="/ppt/ink/ink55.xml" ContentType="application/inkml+xml"/>
  <Override PartName="/ppt/ink/ink5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756" r:id="rId4"/>
    <p:sldMasterId id="2147483780" r:id="rId5"/>
    <p:sldMasterId id="2147483792" r:id="rId6"/>
    <p:sldMasterId id="2147483804" r:id="rId7"/>
  </p:sldMasterIdLst>
  <p:notesMasterIdLst>
    <p:notesMasterId r:id="rId84"/>
  </p:notesMasterIdLst>
  <p:sldIdLst>
    <p:sldId id="754" r:id="rId8"/>
    <p:sldId id="538" r:id="rId9"/>
    <p:sldId id="539" r:id="rId10"/>
    <p:sldId id="453" r:id="rId11"/>
    <p:sldId id="323" r:id="rId12"/>
    <p:sldId id="783" r:id="rId13"/>
    <p:sldId id="797" r:id="rId14"/>
    <p:sldId id="792" r:id="rId15"/>
    <p:sldId id="801" r:id="rId16"/>
    <p:sldId id="686" r:id="rId17"/>
    <p:sldId id="647" r:id="rId18"/>
    <p:sldId id="802" r:id="rId19"/>
    <p:sldId id="799" r:id="rId20"/>
    <p:sldId id="811" r:id="rId21"/>
    <p:sldId id="812" r:id="rId22"/>
    <p:sldId id="813" r:id="rId23"/>
    <p:sldId id="814" r:id="rId24"/>
    <p:sldId id="806" r:id="rId25"/>
    <p:sldId id="808" r:id="rId26"/>
    <p:sldId id="809" r:id="rId27"/>
    <p:sldId id="810" r:id="rId28"/>
    <p:sldId id="804" r:id="rId29"/>
    <p:sldId id="815" r:id="rId30"/>
    <p:sldId id="816" r:id="rId31"/>
    <p:sldId id="817" r:id="rId32"/>
    <p:sldId id="818" r:id="rId33"/>
    <p:sldId id="805" r:id="rId34"/>
    <p:sldId id="261" r:id="rId35"/>
    <p:sldId id="459" r:id="rId36"/>
    <p:sldId id="591" r:id="rId37"/>
    <p:sldId id="820" r:id="rId38"/>
    <p:sldId id="778" r:id="rId39"/>
    <p:sldId id="803" r:id="rId40"/>
    <p:sldId id="819" r:id="rId41"/>
    <p:sldId id="795" r:id="rId42"/>
    <p:sldId id="794" r:id="rId43"/>
    <p:sldId id="289" r:id="rId44"/>
    <p:sldId id="317" r:id="rId45"/>
    <p:sldId id="313" r:id="rId46"/>
    <p:sldId id="314" r:id="rId47"/>
    <p:sldId id="315" r:id="rId48"/>
    <p:sldId id="316" r:id="rId49"/>
    <p:sldId id="545" r:id="rId50"/>
    <p:sldId id="826" r:id="rId51"/>
    <p:sldId id="822" r:id="rId52"/>
    <p:sldId id="823" r:id="rId53"/>
    <p:sldId id="824" r:id="rId54"/>
    <p:sldId id="691" r:id="rId55"/>
    <p:sldId id="693" r:id="rId56"/>
    <p:sldId id="694" r:id="rId57"/>
    <p:sldId id="825" r:id="rId58"/>
    <p:sldId id="351" r:id="rId59"/>
    <p:sldId id="374" r:id="rId60"/>
    <p:sldId id="257" r:id="rId61"/>
    <p:sldId id="259" r:id="rId62"/>
    <p:sldId id="265" r:id="rId63"/>
    <p:sldId id="266" r:id="rId64"/>
    <p:sldId id="787" r:id="rId65"/>
    <p:sldId id="260" r:id="rId66"/>
    <p:sldId id="258" r:id="rId67"/>
    <p:sldId id="786" r:id="rId68"/>
    <p:sldId id="785" r:id="rId69"/>
    <p:sldId id="790" r:id="rId70"/>
    <p:sldId id="791" r:id="rId71"/>
    <p:sldId id="267" r:id="rId72"/>
    <p:sldId id="268" r:id="rId73"/>
    <p:sldId id="332" r:id="rId74"/>
    <p:sldId id="382" r:id="rId75"/>
    <p:sldId id="269" r:id="rId76"/>
    <p:sldId id="700" r:id="rId77"/>
    <p:sldId id="699" r:id="rId78"/>
    <p:sldId id="678" r:id="rId79"/>
    <p:sldId id="263" r:id="rId80"/>
    <p:sldId id="372" r:id="rId81"/>
    <p:sldId id="373" r:id="rId82"/>
    <p:sldId id="74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80B"/>
    <a:srgbClr val="FFFF00"/>
    <a:srgbClr val="000000"/>
    <a:srgbClr val="7DB4C0"/>
    <a:srgbClr val="FF5819"/>
    <a:srgbClr val="FF7C35"/>
    <a:srgbClr val="010101"/>
    <a:srgbClr val="2C0677"/>
    <a:srgbClr val="DAFE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E4913-E203-4EAA-A85E-C5DD1D9C8D27}" v="198" dt="2025-10-21T11:18:15.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2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microsoft.com/office/2015/10/relationships/revisionInfo" Target="revisionInfo.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colm Fairbairn" userId="2ee5a329-7216-4cd4-a2ce-86343dd469fb" providerId="ADAL" clId="{291E4913-E203-4EAA-A85E-C5DD1D9C8D27}"/>
    <pc:docChg chg="undo custSel addSld delSld modSld sldOrd delMainMaster">
      <pc:chgData name="Malcolm Fairbairn" userId="2ee5a329-7216-4cd4-a2ce-86343dd469fb" providerId="ADAL" clId="{291E4913-E203-4EAA-A85E-C5DD1D9C8D27}" dt="2025-10-21T11:18:34.201" v="6049" actId="1076"/>
      <pc:docMkLst>
        <pc:docMk/>
      </pc:docMkLst>
      <pc:sldChg chg="delSp add setBg delDesignElem">
        <pc:chgData name="Malcolm Fairbairn" userId="2ee5a329-7216-4cd4-a2ce-86343dd469fb" providerId="ADAL" clId="{291E4913-E203-4EAA-A85E-C5DD1D9C8D27}" dt="2025-10-20T10:51:03.452" v="14"/>
        <pc:sldMkLst>
          <pc:docMk/>
          <pc:sldMk cId="3862891171" sldId="257"/>
        </pc:sldMkLst>
        <pc:spChg chg="del">
          <ac:chgData name="Malcolm Fairbairn" userId="2ee5a329-7216-4cd4-a2ce-86343dd469fb" providerId="ADAL" clId="{291E4913-E203-4EAA-A85E-C5DD1D9C8D27}" dt="2025-10-20T10:51:03.452" v="14"/>
          <ac:spMkLst>
            <pc:docMk/>
            <pc:sldMk cId="3862891171" sldId="257"/>
            <ac:spMk id="12" creationId="{69D47016-023F-44BD-981C-50E7A10A6609}"/>
          </ac:spMkLst>
        </pc:spChg>
        <pc:spChg chg="del">
          <ac:chgData name="Malcolm Fairbairn" userId="2ee5a329-7216-4cd4-a2ce-86343dd469fb" providerId="ADAL" clId="{291E4913-E203-4EAA-A85E-C5DD1D9C8D27}" dt="2025-10-20T10:51:03.452" v="14"/>
          <ac:spMkLst>
            <pc:docMk/>
            <pc:sldMk cId="3862891171" sldId="257"/>
            <ac:spMk id="14" creationId="{6D8B37B0-0682-433E-BC8D-498C04ABD9A7}"/>
          </ac:spMkLst>
        </pc:spChg>
      </pc:sldChg>
      <pc:sldChg chg="addSp delSp modSp add mod setBg delAnim delDesignElem">
        <pc:chgData name="Malcolm Fairbairn" userId="2ee5a329-7216-4cd4-a2ce-86343dd469fb" providerId="ADAL" clId="{291E4913-E203-4EAA-A85E-C5DD1D9C8D27}" dt="2025-10-20T11:48:20.413" v="19" actId="26606"/>
        <pc:sldMkLst>
          <pc:docMk/>
          <pc:sldMk cId="4089036435" sldId="258"/>
        </pc:sldMkLst>
        <pc:spChg chg="mod">
          <ac:chgData name="Malcolm Fairbairn" userId="2ee5a329-7216-4cd4-a2ce-86343dd469fb" providerId="ADAL" clId="{291E4913-E203-4EAA-A85E-C5DD1D9C8D27}" dt="2025-10-20T11:48:20.413" v="19" actId="26606"/>
          <ac:spMkLst>
            <pc:docMk/>
            <pc:sldMk cId="4089036435" sldId="258"/>
            <ac:spMk id="5" creationId="{406C5D64-1196-48B2-AF48-3254E4719DC8}"/>
          </ac:spMkLst>
        </pc:spChg>
        <pc:spChg chg="del">
          <ac:chgData name="Malcolm Fairbairn" userId="2ee5a329-7216-4cd4-a2ce-86343dd469fb" providerId="ADAL" clId="{291E4913-E203-4EAA-A85E-C5DD1D9C8D27}" dt="2025-10-20T10:51:03.452" v="14"/>
          <ac:spMkLst>
            <pc:docMk/>
            <pc:sldMk cId="4089036435" sldId="258"/>
            <ac:spMk id="9" creationId="{1C598A69-FFFE-4C09-8FE9-D660337B0CD0}"/>
          </ac:spMkLst>
        </pc:spChg>
        <pc:spChg chg="add del">
          <ac:chgData name="Malcolm Fairbairn" userId="2ee5a329-7216-4cd4-a2ce-86343dd469fb" providerId="ADAL" clId="{291E4913-E203-4EAA-A85E-C5DD1D9C8D27}" dt="2025-10-20T11:48:20.413" v="19" actId="26606"/>
          <ac:spMkLst>
            <pc:docMk/>
            <pc:sldMk cId="4089036435" sldId="258"/>
            <ac:spMk id="10" creationId="{18F923FF-DD0C-4FD3-A1B4-68DFA511C82D}"/>
          </ac:spMkLst>
        </pc:spChg>
        <pc:spChg chg="del">
          <ac:chgData name="Malcolm Fairbairn" userId="2ee5a329-7216-4cd4-a2ce-86343dd469fb" providerId="ADAL" clId="{291E4913-E203-4EAA-A85E-C5DD1D9C8D27}" dt="2025-10-20T10:51:03.452" v="14"/>
          <ac:spMkLst>
            <pc:docMk/>
            <pc:sldMk cId="4089036435" sldId="258"/>
            <ac:spMk id="11" creationId="{2B6121AA-FB9C-49D8-9295-014C895AFB60}"/>
          </ac:spMkLst>
        </pc:spChg>
        <pc:spChg chg="add del">
          <ac:chgData name="Malcolm Fairbairn" userId="2ee5a329-7216-4cd4-a2ce-86343dd469fb" providerId="ADAL" clId="{291E4913-E203-4EAA-A85E-C5DD1D9C8D27}" dt="2025-10-20T11:48:20.413" v="19" actId="26606"/>
          <ac:spMkLst>
            <pc:docMk/>
            <pc:sldMk cId="4089036435" sldId="258"/>
            <ac:spMk id="12" creationId="{114A821F-8663-46BA-8CC0-D4C44F639F3A}"/>
          </ac:spMkLst>
        </pc:spChg>
        <pc:spChg chg="del">
          <ac:chgData name="Malcolm Fairbairn" userId="2ee5a329-7216-4cd4-a2ce-86343dd469fb" providerId="ADAL" clId="{291E4913-E203-4EAA-A85E-C5DD1D9C8D27}" dt="2025-10-20T10:51:03.452" v="14"/>
          <ac:spMkLst>
            <pc:docMk/>
            <pc:sldMk cId="4089036435" sldId="258"/>
            <ac:spMk id="13" creationId="{2C188CD4-9C38-4BEB-8E94-633B1B48BCC4}"/>
          </ac:spMkLst>
        </pc:spChg>
        <pc:spChg chg="add del">
          <ac:chgData name="Malcolm Fairbairn" userId="2ee5a329-7216-4cd4-a2ce-86343dd469fb" providerId="ADAL" clId="{291E4913-E203-4EAA-A85E-C5DD1D9C8D27}" dt="2025-10-20T11:48:20.413" v="19" actId="26606"/>
          <ac:spMkLst>
            <pc:docMk/>
            <pc:sldMk cId="4089036435" sldId="258"/>
            <ac:spMk id="14" creationId="{67EF550F-47CE-4FB2-9DAC-12AD835C833D}"/>
          </ac:spMkLst>
        </pc:spChg>
        <pc:spChg chg="del">
          <ac:chgData name="Malcolm Fairbairn" userId="2ee5a329-7216-4cd4-a2ce-86343dd469fb" providerId="ADAL" clId="{291E4913-E203-4EAA-A85E-C5DD1D9C8D27}" dt="2025-10-20T10:51:03.452" v="14"/>
          <ac:spMkLst>
            <pc:docMk/>
            <pc:sldMk cId="4089036435" sldId="258"/>
            <ac:spMk id="15" creationId="{2E8BD155-F3B5-4CE9-AB1C-08C964CDC753}"/>
          </ac:spMkLst>
        </pc:spChg>
        <pc:spChg chg="add">
          <ac:chgData name="Malcolm Fairbairn" userId="2ee5a329-7216-4cd4-a2ce-86343dd469fb" providerId="ADAL" clId="{291E4913-E203-4EAA-A85E-C5DD1D9C8D27}" dt="2025-10-20T11:48:20.413" v="19" actId="26606"/>
          <ac:spMkLst>
            <pc:docMk/>
            <pc:sldMk cId="4089036435" sldId="258"/>
            <ac:spMk id="19" creationId="{8C886788-700E-4D20-9F80-E0E96837A203}"/>
          </ac:spMkLst>
        </pc:spChg>
        <pc:spChg chg="add">
          <ac:chgData name="Malcolm Fairbairn" userId="2ee5a329-7216-4cd4-a2ce-86343dd469fb" providerId="ADAL" clId="{291E4913-E203-4EAA-A85E-C5DD1D9C8D27}" dt="2025-10-20T11:48:20.413" v="19" actId="26606"/>
          <ac:spMkLst>
            <pc:docMk/>
            <pc:sldMk cId="4089036435" sldId="258"/>
            <ac:spMk id="21" creationId="{1850674C-4E08-4C62-A3E2-6337FE4F7D86}"/>
          </ac:spMkLst>
        </pc:spChg>
        <pc:spChg chg="add">
          <ac:chgData name="Malcolm Fairbairn" userId="2ee5a329-7216-4cd4-a2ce-86343dd469fb" providerId="ADAL" clId="{291E4913-E203-4EAA-A85E-C5DD1D9C8D27}" dt="2025-10-20T11:48:20.413" v="19" actId="26606"/>
          <ac:spMkLst>
            <pc:docMk/>
            <pc:sldMk cId="4089036435" sldId="258"/>
            <ac:spMk id="23" creationId="{BCE4FF05-2B0C-4C97-A9B4-E163085A90E1}"/>
          </ac:spMkLst>
        </pc:spChg>
        <pc:spChg chg="add">
          <ac:chgData name="Malcolm Fairbairn" userId="2ee5a329-7216-4cd4-a2ce-86343dd469fb" providerId="ADAL" clId="{291E4913-E203-4EAA-A85E-C5DD1D9C8D27}" dt="2025-10-20T11:48:20.413" v="19" actId="26606"/>
          <ac:spMkLst>
            <pc:docMk/>
            <pc:sldMk cId="4089036435" sldId="258"/>
            <ac:spMk id="25" creationId="{529C2A7A-A6B6-4A56-B11C-8E967D88A60D}"/>
          </ac:spMkLst>
        </pc:spChg>
        <pc:spChg chg="add">
          <ac:chgData name="Malcolm Fairbairn" userId="2ee5a329-7216-4cd4-a2ce-86343dd469fb" providerId="ADAL" clId="{291E4913-E203-4EAA-A85E-C5DD1D9C8D27}" dt="2025-10-20T11:48:20.413" v="19" actId="26606"/>
          <ac:spMkLst>
            <pc:docMk/>
            <pc:sldMk cId="4089036435" sldId="258"/>
            <ac:spMk id="27" creationId="{FDBD7205-E536-4134-8768-AC3E1A3C5E59}"/>
          </ac:spMkLst>
        </pc:spChg>
        <pc:picChg chg="mod ord">
          <ac:chgData name="Malcolm Fairbairn" userId="2ee5a329-7216-4cd4-a2ce-86343dd469fb" providerId="ADAL" clId="{291E4913-E203-4EAA-A85E-C5DD1D9C8D27}" dt="2025-10-20T11:48:09.711" v="17" actId="26606"/>
          <ac:picMkLst>
            <pc:docMk/>
            <pc:sldMk cId="4089036435" sldId="258"/>
            <ac:picMk id="2" creationId="{5DD260DF-7B41-45E4-AF89-75F5CC9CFF1A}"/>
          </ac:picMkLst>
        </pc:picChg>
        <pc:picChg chg="mod ord">
          <ac:chgData name="Malcolm Fairbairn" userId="2ee5a329-7216-4cd4-a2ce-86343dd469fb" providerId="ADAL" clId="{291E4913-E203-4EAA-A85E-C5DD1D9C8D27}" dt="2025-10-20T11:48:09.711" v="17" actId="26606"/>
          <ac:picMkLst>
            <pc:docMk/>
            <pc:sldMk cId="4089036435" sldId="258"/>
            <ac:picMk id="3" creationId="{97632A00-DE75-4BE2-AFA6-1232DA33BC17}"/>
          </ac:picMkLst>
        </pc:picChg>
        <pc:picChg chg="mod ord">
          <ac:chgData name="Malcolm Fairbairn" userId="2ee5a329-7216-4cd4-a2ce-86343dd469fb" providerId="ADAL" clId="{291E4913-E203-4EAA-A85E-C5DD1D9C8D27}" dt="2025-10-20T11:48:20.413" v="19" actId="26606"/>
          <ac:picMkLst>
            <pc:docMk/>
            <pc:sldMk cId="4089036435" sldId="258"/>
            <ac:picMk id="4" creationId="{E9893F7F-B018-4933-9AF4-FD96A7A0D2D5}"/>
          </ac:picMkLst>
        </pc:picChg>
        <pc:picChg chg="del mod">
          <ac:chgData name="Malcolm Fairbairn" userId="2ee5a329-7216-4cd4-a2ce-86343dd469fb" providerId="ADAL" clId="{291E4913-E203-4EAA-A85E-C5DD1D9C8D27}" dt="2025-10-20T11:48:16.079" v="18" actId="478"/>
          <ac:picMkLst>
            <pc:docMk/>
            <pc:sldMk cId="4089036435" sldId="258"/>
            <ac:picMk id="6" creationId="{A045F4E4-A512-4EB2-97DE-083EACC8CFDF}"/>
          </ac:picMkLst>
        </pc:picChg>
        <pc:picChg chg="add del">
          <ac:chgData name="Malcolm Fairbairn" userId="2ee5a329-7216-4cd4-a2ce-86343dd469fb" providerId="ADAL" clId="{291E4913-E203-4EAA-A85E-C5DD1D9C8D27}" dt="2025-10-20T11:47:58.534" v="16" actId="22"/>
          <ac:picMkLst>
            <pc:docMk/>
            <pc:sldMk cId="4089036435" sldId="258"/>
            <ac:picMk id="8" creationId="{EDAF0222-2E07-3B04-9113-F31CAE668F78}"/>
          </ac:picMkLst>
        </pc:picChg>
      </pc:sldChg>
      <pc:sldChg chg="add">
        <pc:chgData name="Malcolm Fairbairn" userId="2ee5a329-7216-4cd4-a2ce-86343dd469fb" providerId="ADAL" clId="{291E4913-E203-4EAA-A85E-C5DD1D9C8D27}" dt="2025-10-20T10:51:03.452" v="14"/>
        <pc:sldMkLst>
          <pc:docMk/>
          <pc:sldMk cId="1105051180" sldId="259"/>
        </pc:sldMkLst>
      </pc:sldChg>
      <pc:sldChg chg="add">
        <pc:chgData name="Malcolm Fairbairn" userId="2ee5a329-7216-4cd4-a2ce-86343dd469fb" providerId="ADAL" clId="{291E4913-E203-4EAA-A85E-C5DD1D9C8D27}" dt="2025-10-20T10:51:03.452" v="14"/>
        <pc:sldMkLst>
          <pc:docMk/>
          <pc:sldMk cId="3106963775" sldId="260"/>
        </pc:sldMkLst>
      </pc:sldChg>
      <pc:sldChg chg="add">
        <pc:chgData name="Malcolm Fairbairn" userId="2ee5a329-7216-4cd4-a2ce-86343dd469fb" providerId="ADAL" clId="{291E4913-E203-4EAA-A85E-C5DD1D9C8D27}" dt="2025-10-21T07:01:47.910" v="5259"/>
        <pc:sldMkLst>
          <pc:docMk/>
          <pc:sldMk cId="727315590" sldId="261"/>
        </pc:sldMkLst>
      </pc:sldChg>
      <pc:sldChg chg="add del">
        <pc:chgData name="Malcolm Fairbairn" userId="2ee5a329-7216-4cd4-a2ce-86343dd469fb" providerId="ADAL" clId="{291E4913-E203-4EAA-A85E-C5DD1D9C8D27}" dt="2025-10-21T07:01:40.644" v="5257" actId="2696"/>
        <pc:sldMkLst>
          <pc:docMk/>
          <pc:sldMk cId="1924179530" sldId="261"/>
        </pc:sldMkLst>
      </pc:sldChg>
      <pc:sldChg chg="add">
        <pc:chgData name="Malcolm Fairbairn" userId="2ee5a329-7216-4cd4-a2ce-86343dd469fb" providerId="ADAL" clId="{291E4913-E203-4EAA-A85E-C5DD1D9C8D27}" dt="2025-10-20T10:51:03.452" v="14"/>
        <pc:sldMkLst>
          <pc:docMk/>
          <pc:sldMk cId="190562330" sldId="265"/>
        </pc:sldMkLst>
      </pc:sldChg>
      <pc:sldChg chg="add">
        <pc:chgData name="Malcolm Fairbairn" userId="2ee5a329-7216-4cd4-a2ce-86343dd469fb" providerId="ADAL" clId="{291E4913-E203-4EAA-A85E-C5DD1D9C8D27}" dt="2025-10-20T10:51:03.452" v="14"/>
        <pc:sldMkLst>
          <pc:docMk/>
          <pc:sldMk cId="2582610202" sldId="266"/>
        </pc:sldMkLst>
      </pc:sldChg>
      <pc:sldChg chg="addSp delSp modSp add mod">
        <pc:chgData name="Malcolm Fairbairn" userId="2ee5a329-7216-4cd4-a2ce-86343dd469fb" providerId="ADAL" clId="{291E4913-E203-4EAA-A85E-C5DD1D9C8D27}" dt="2025-10-20T20:44:30.752" v="2515" actId="20577"/>
        <pc:sldMkLst>
          <pc:docMk/>
          <pc:sldMk cId="2955239654" sldId="267"/>
        </pc:sldMkLst>
        <pc:spChg chg="del mod">
          <ac:chgData name="Malcolm Fairbairn" userId="2ee5a329-7216-4cd4-a2ce-86343dd469fb" providerId="ADAL" clId="{291E4913-E203-4EAA-A85E-C5DD1D9C8D27}" dt="2025-10-20T12:38:54.526" v="273" actId="478"/>
          <ac:spMkLst>
            <pc:docMk/>
            <pc:sldMk cId="2955239654" sldId="267"/>
            <ac:spMk id="2" creationId="{B58C43E5-3388-4F05-A0D1-5C0298D40131}"/>
          </ac:spMkLst>
        </pc:spChg>
        <pc:spChg chg="add mod">
          <ac:chgData name="Malcolm Fairbairn" userId="2ee5a329-7216-4cd4-a2ce-86343dd469fb" providerId="ADAL" clId="{291E4913-E203-4EAA-A85E-C5DD1D9C8D27}" dt="2025-10-20T20:44:30.752" v="2515" actId="20577"/>
          <ac:spMkLst>
            <pc:docMk/>
            <pc:sldMk cId="2955239654" sldId="267"/>
            <ac:spMk id="3" creationId="{09A5C0D8-659E-B4CE-A9D5-35EEF02B2E15}"/>
          </ac:spMkLst>
        </pc:spChg>
        <pc:spChg chg="mod">
          <ac:chgData name="Malcolm Fairbairn" userId="2ee5a329-7216-4cd4-a2ce-86343dd469fb" providerId="ADAL" clId="{291E4913-E203-4EAA-A85E-C5DD1D9C8D27}" dt="2025-10-20T13:26:28.687" v="493" actId="14100"/>
          <ac:spMkLst>
            <pc:docMk/>
            <pc:sldMk cId="2955239654" sldId="267"/>
            <ac:spMk id="14" creationId="{5EE18A09-8BE9-499B-A566-810F51AC5F2B}"/>
          </ac:spMkLst>
        </pc:spChg>
        <pc:picChg chg="mod">
          <ac:chgData name="Malcolm Fairbairn" userId="2ee5a329-7216-4cd4-a2ce-86343dd469fb" providerId="ADAL" clId="{291E4913-E203-4EAA-A85E-C5DD1D9C8D27}" dt="2025-10-20T13:26:19.290" v="491" actId="1076"/>
          <ac:picMkLst>
            <pc:docMk/>
            <pc:sldMk cId="2955239654" sldId="267"/>
            <ac:picMk id="6" creationId="{160B38F2-9F92-4ED1-87FC-CA603CD25FE1}"/>
          </ac:picMkLst>
        </pc:picChg>
      </pc:sldChg>
      <pc:sldChg chg="add">
        <pc:chgData name="Malcolm Fairbairn" userId="2ee5a329-7216-4cd4-a2ce-86343dd469fb" providerId="ADAL" clId="{291E4913-E203-4EAA-A85E-C5DD1D9C8D27}" dt="2025-10-20T13:59:07.549" v="573"/>
        <pc:sldMkLst>
          <pc:docMk/>
          <pc:sldMk cId="708012735" sldId="268"/>
        </pc:sldMkLst>
      </pc:sldChg>
      <pc:sldChg chg="modSp add mod">
        <pc:chgData name="Malcolm Fairbairn" userId="2ee5a329-7216-4cd4-a2ce-86343dd469fb" providerId="ADAL" clId="{291E4913-E203-4EAA-A85E-C5DD1D9C8D27}" dt="2025-10-20T14:02:17.589" v="707" actId="20577"/>
        <pc:sldMkLst>
          <pc:docMk/>
          <pc:sldMk cId="3869204293" sldId="269"/>
        </pc:sldMkLst>
        <pc:spChg chg="mod">
          <ac:chgData name="Malcolm Fairbairn" userId="2ee5a329-7216-4cd4-a2ce-86343dd469fb" providerId="ADAL" clId="{291E4913-E203-4EAA-A85E-C5DD1D9C8D27}" dt="2025-10-20T14:02:17.589" v="707" actId="20577"/>
          <ac:spMkLst>
            <pc:docMk/>
            <pc:sldMk cId="3869204293" sldId="269"/>
            <ac:spMk id="2" creationId="{BDDE1A18-AF75-4EE3-A908-7ED688F3856E}"/>
          </ac:spMkLst>
        </pc:spChg>
      </pc:sldChg>
      <pc:sldChg chg="modSp add mod">
        <pc:chgData name="Malcolm Fairbairn" userId="2ee5a329-7216-4cd4-a2ce-86343dd469fb" providerId="ADAL" clId="{291E4913-E203-4EAA-A85E-C5DD1D9C8D27}" dt="2025-10-21T11:17:03.236" v="6016" actId="20577"/>
        <pc:sldMkLst>
          <pc:docMk/>
          <pc:sldMk cId="673514608" sldId="289"/>
        </pc:sldMkLst>
        <pc:spChg chg="mod">
          <ac:chgData name="Malcolm Fairbairn" userId="2ee5a329-7216-4cd4-a2ce-86343dd469fb" providerId="ADAL" clId="{291E4913-E203-4EAA-A85E-C5DD1D9C8D27}" dt="2025-10-21T11:17:03.236" v="6016" actId="20577"/>
          <ac:spMkLst>
            <pc:docMk/>
            <pc:sldMk cId="673514608" sldId="289"/>
            <ac:spMk id="15" creationId="{DC74E60E-6D52-4D03-908C-26CA21C3B8CA}"/>
          </ac:spMkLst>
        </pc:spChg>
      </pc:sldChg>
      <pc:sldChg chg="add del">
        <pc:chgData name="Malcolm Fairbairn" userId="2ee5a329-7216-4cd4-a2ce-86343dd469fb" providerId="ADAL" clId="{291E4913-E203-4EAA-A85E-C5DD1D9C8D27}" dt="2025-10-21T11:08:36.816" v="5857" actId="47"/>
        <pc:sldMkLst>
          <pc:docMk/>
          <pc:sldMk cId="1173223552" sldId="301"/>
        </pc:sldMkLst>
      </pc:sldChg>
      <pc:sldChg chg="add">
        <pc:chgData name="Malcolm Fairbairn" userId="2ee5a329-7216-4cd4-a2ce-86343dd469fb" providerId="ADAL" clId="{291E4913-E203-4EAA-A85E-C5DD1D9C8D27}" dt="2025-10-21T11:07:45.600" v="5856"/>
        <pc:sldMkLst>
          <pc:docMk/>
          <pc:sldMk cId="1212105483" sldId="313"/>
        </pc:sldMkLst>
      </pc:sldChg>
      <pc:sldChg chg="add">
        <pc:chgData name="Malcolm Fairbairn" userId="2ee5a329-7216-4cd4-a2ce-86343dd469fb" providerId="ADAL" clId="{291E4913-E203-4EAA-A85E-C5DD1D9C8D27}" dt="2025-10-21T11:07:45.600" v="5856"/>
        <pc:sldMkLst>
          <pc:docMk/>
          <pc:sldMk cId="891463287" sldId="314"/>
        </pc:sldMkLst>
      </pc:sldChg>
      <pc:sldChg chg="add">
        <pc:chgData name="Malcolm Fairbairn" userId="2ee5a329-7216-4cd4-a2ce-86343dd469fb" providerId="ADAL" clId="{291E4913-E203-4EAA-A85E-C5DD1D9C8D27}" dt="2025-10-21T11:07:45.600" v="5856"/>
        <pc:sldMkLst>
          <pc:docMk/>
          <pc:sldMk cId="3218916624" sldId="315"/>
        </pc:sldMkLst>
      </pc:sldChg>
      <pc:sldChg chg="add">
        <pc:chgData name="Malcolm Fairbairn" userId="2ee5a329-7216-4cd4-a2ce-86343dd469fb" providerId="ADAL" clId="{291E4913-E203-4EAA-A85E-C5DD1D9C8D27}" dt="2025-10-21T11:07:45.600" v="5856"/>
        <pc:sldMkLst>
          <pc:docMk/>
          <pc:sldMk cId="2007239942" sldId="316"/>
        </pc:sldMkLst>
      </pc:sldChg>
      <pc:sldChg chg="add">
        <pc:chgData name="Malcolm Fairbairn" userId="2ee5a329-7216-4cd4-a2ce-86343dd469fb" providerId="ADAL" clId="{291E4913-E203-4EAA-A85E-C5DD1D9C8D27}" dt="2025-10-21T11:07:45.600" v="5856"/>
        <pc:sldMkLst>
          <pc:docMk/>
          <pc:sldMk cId="3671216141" sldId="317"/>
        </pc:sldMkLst>
      </pc:sldChg>
      <pc:sldChg chg="add">
        <pc:chgData name="Malcolm Fairbairn" userId="2ee5a329-7216-4cd4-a2ce-86343dd469fb" providerId="ADAL" clId="{291E4913-E203-4EAA-A85E-C5DD1D9C8D27}" dt="2025-10-20T14:01:10.539" v="574"/>
        <pc:sldMkLst>
          <pc:docMk/>
          <pc:sldMk cId="0" sldId="332"/>
        </pc:sldMkLst>
      </pc:sldChg>
      <pc:sldChg chg="addSp delSp modSp add mod setBg">
        <pc:chgData name="Malcolm Fairbairn" userId="2ee5a329-7216-4cd4-a2ce-86343dd469fb" providerId="ADAL" clId="{291E4913-E203-4EAA-A85E-C5DD1D9C8D27}" dt="2025-10-20T20:42:13.866" v="2435" actId="255"/>
        <pc:sldMkLst>
          <pc:docMk/>
          <pc:sldMk cId="1016444108" sldId="351"/>
        </pc:sldMkLst>
        <pc:spChg chg="add del mod">
          <ac:chgData name="Malcolm Fairbairn" userId="2ee5a329-7216-4cd4-a2ce-86343dd469fb" providerId="ADAL" clId="{291E4913-E203-4EAA-A85E-C5DD1D9C8D27}" dt="2025-10-20T20:42:03.220" v="2433" actId="478"/>
          <ac:spMkLst>
            <pc:docMk/>
            <pc:sldMk cId="1016444108" sldId="351"/>
            <ac:spMk id="2" creationId="{B923C5D5-3A82-0F08-3AE2-6F4C13BF08D8}"/>
          </ac:spMkLst>
        </pc:spChg>
        <pc:spChg chg="mod">
          <ac:chgData name="Malcolm Fairbairn" userId="2ee5a329-7216-4cd4-a2ce-86343dd469fb" providerId="ADAL" clId="{291E4913-E203-4EAA-A85E-C5DD1D9C8D27}" dt="2025-10-20T20:42:13.866" v="2435" actId="255"/>
          <ac:spMkLst>
            <pc:docMk/>
            <pc:sldMk cId="1016444108" sldId="351"/>
            <ac:spMk id="4" creationId="{00000000-0000-0000-0000-000000000000}"/>
          </ac:spMkLst>
        </pc:spChg>
      </pc:sldChg>
      <pc:sldChg chg="add setBg">
        <pc:chgData name="Malcolm Fairbairn" userId="2ee5a329-7216-4cd4-a2ce-86343dd469fb" providerId="ADAL" clId="{291E4913-E203-4EAA-A85E-C5DD1D9C8D27}" dt="2025-10-20T10:51:03.452" v="14"/>
        <pc:sldMkLst>
          <pc:docMk/>
          <pc:sldMk cId="2333647034" sldId="374"/>
        </pc:sldMkLst>
      </pc:sldChg>
      <pc:sldChg chg="del">
        <pc:chgData name="Malcolm Fairbairn" userId="2ee5a329-7216-4cd4-a2ce-86343dd469fb" providerId="ADAL" clId="{291E4913-E203-4EAA-A85E-C5DD1D9C8D27}" dt="2025-10-21T07:04:54.928" v="5278" actId="47"/>
        <pc:sldMkLst>
          <pc:docMk/>
          <pc:sldMk cId="3031191570" sldId="377"/>
        </pc:sldMkLst>
      </pc:sldChg>
      <pc:sldChg chg="modSp add mod">
        <pc:chgData name="Malcolm Fairbairn" userId="2ee5a329-7216-4cd4-a2ce-86343dd469fb" providerId="ADAL" clId="{291E4913-E203-4EAA-A85E-C5DD1D9C8D27}" dt="2025-10-20T14:01:25.978" v="635" actId="1037"/>
        <pc:sldMkLst>
          <pc:docMk/>
          <pc:sldMk cId="0" sldId="382"/>
        </pc:sldMkLst>
        <pc:spChg chg="mod">
          <ac:chgData name="Malcolm Fairbairn" userId="2ee5a329-7216-4cd4-a2ce-86343dd469fb" providerId="ADAL" clId="{291E4913-E203-4EAA-A85E-C5DD1D9C8D27}" dt="2025-10-20T14:01:17.614" v="575" actId="1076"/>
          <ac:spMkLst>
            <pc:docMk/>
            <pc:sldMk cId="0" sldId="382"/>
            <ac:spMk id="4" creationId="{00000000-0000-0000-0000-000000000000}"/>
          </ac:spMkLst>
        </pc:spChg>
        <pc:picChg chg="mod">
          <ac:chgData name="Malcolm Fairbairn" userId="2ee5a329-7216-4cd4-a2ce-86343dd469fb" providerId="ADAL" clId="{291E4913-E203-4EAA-A85E-C5DD1D9C8D27}" dt="2025-10-20T14:01:25.978" v="635" actId="1037"/>
          <ac:picMkLst>
            <pc:docMk/>
            <pc:sldMk cId="0" sldId="382"/>
            <ac:picMk id="13314" creationId="{00000000-0000-0000-0000-000000000000}"/>
          </ac:picMkLst>
        </pc:picChg>
      </pc:sldChg>
      <pc:sldChg chg="modSp mod">
        <pc:chgData name="Malcolm Fairbairn" userId="2ee5a329-7216-4cd4-a2ce-86343dd469fb" providerId="ADAL" clId="{291E4913-E203-4EAA-A85E-C5DD1D9C8D27}" dt="2025-10-20T18:01:23.330" v="1772" actId="207"/>
        <pc:sldMkLst>
          <pc:docMk/>
          <pc:sldMk cId="1905401862" sldId="453"/>
        </pc:sldMkLst>
        <pc:spChg chg="mod">
          <ac:chgData name="Malcolm Fairbairn" userId="2ee5a329-7216-4cd4-a2ce-86343dd469fb" providerId="ADAL" clId="{291E4913-E203-4EAA-A85E-C5DD1D9C8D27}" dt="2025-10-20T18:01:23.330" v="1772" actId="207"/>
          <ac:spMkLst>
            <pc:docMk/>
            <pc:sldMk cId="1905401862" sldId="453"/>
            <ac:spMk id="5" creationId="{8518F2A3-88E0-4B08-9B4C-C8E6FAA7E6E0}"/>
          </ac:spMkLst>
        </pc:spChg>
      </pc:sldChg>
      <pc:sldChg chg="del">
        <pc:chgData name="Malcolm Fairbairn" userId="2ee5a329-7216-4cd4-a2ce-86343dd469fb" providerId="ADAL" clId="{291E4913-E203-4EAA-A85E-C5DD1D9C8D27}" dt="2025-10-21T07:04:51.448" v="5274" actId="47"/>
        <pc:sldMkLst>
          <pc:docMk/>
          <pc:sldMk cId="2102249547" sldId="454"/>
        </pc:sldMkLst>
      </pc:sldChg>
      <pc:sldChg chg="add modTransition setBg">
        <pc:chgData name="Malcolm Fairbairn" userId="2ee5a329-7216-4cd4-a2ce-86343dd469fb" providerId="ADAL" clId="{291E4913-E203-4EAA-A85E-C5DD1D9C8D27}" dt="2025-10-21T07:01:47.910" v="5259"/>
        <pc:sldMkLst>
          <pc:docMk/>
          <pc:sldMk cId="394557322" sldId="459"/>
        </pc:sldMkLst>
      </pc:sldChg>
      <pc:sldChg chg="add del">
        <pc:chgData name="Malcolm Fairbairn" userId="2ee5a329-7216-4cd4-a2ce-86343dd469fb" providerId="ADAL" clId="{291E4913-E203-4EAA-A85E-C5DD1D9C8D27}" dt="2025-10-21T07:01:40.644" v="5257" actId="2696"/>
        <pc:sldMkLst>
          <pc:docMk/>
          <pc:sldMk cId="2216198921" sldId="459"/>
        </pc:sldMkLst>
      </pc:sldChg>
      <pc:sldChg chg="del">
        <pc:chgData name="Malcolm Fairbairn" userId="2ee5a329-7216-4cd4-a2ce-86343dd469fb" providerId="ADAL" clId="{291E4913-E203-4EAA-A85E-C5DD1D9C8D27}" dt="2025-10-21T07:04:53.524" v="5276" actId="47"/>
        <pc:sldMkLst>
          <pc:docMk/>
          <pc:sldMk cId="2893907713" sldId="508"/>
        </pc:sldMkLst>
      </pc:sldChg>
      <pc:sldChg chg="add">
        <pc:chgData name="Malcolm Fairbairn" userId="2ee5a329-7216-4cd4-a2ce-86343dd469fb" providerId="ADAL" clId="{291E4913-E203-4EAA-A85E-C5DD1D9C8D27}" dt="2025-10-20T17:59:43.432" v="1660"/>
        <pc:sldMkLst>
          <pc:docMk/>
          <pc:sldMk cId="0" sldId="538"/>
        </pc:sldMkLst>
      </pc:sldChg>
      <pc:sldChg chg="modSp add mod">
        <pc:chgData name="Malcolm Fairbairn" userId="2ee5a329-7216-4cd4-a2ce-86343dd469fb" providerId="ADAL" clId="{291E4913-E203-4EAA-A85E-C5DD1D9C8D27}" dt="2025-10-20T18:00:44.959" v="1770" actId="1038"/>
        <pc:sldMkLst>
          <pc:docMk/>
          <pc:sldMk cId="0" sldId="539"/>
        </pc:sldMkLst>
        <pc:spChg chg="mod">
          <ac:chgData name="Malcolm Fairbairn" userId="2ee5a329-7216-4cd4-a2ce-86343dd469fb" providerId="ADAL" clId="{291E4913-E203-4EAA-A85E-C5DD1D9C8D27}" dt="2025-10-20T18:00:44.959" v="1770" actId="1038"/>
          <ac:spMkLst>
            <pc:docMk/>
            <pc:sldMk cId="0" sldId="539"/>
            <ac:spMk id="2" creationId="{00000000-0000-0000-0000-000000000000}"/>
          </ac:spMkLst>
        </pc:spChg>
        <pc:spChg chg="mod">
          <ac:chgData name="Malcolm Fairbairn" userId="2ee5a329-7216-4cd4-a2ce-86343dd469fb" providerId="ADAL" clId="{291E4913-E203-4EAA-A85E-C5DD1D9C8D27}" dt="2025-10-20T18:00:38.445" v="1750" actId="20577"/>
          <ac:spMkLst>
            <pc:docMk/>
            <pc:sldMk cId="0" sldId="539"/>
            <ac:spMk id="7" creationId="{C736BA5B-7569-0ABC-4C08-3E149DC5D17A}"/>
          </ac:spMkLst>
        </pc:spChg>
      </pc:sldChg>
      <pc:sldChg chg="add">
        <pc:chgData name="Malcolm Fairbairn" userId="2ee5a329-7216-4cd4-a2ce-86343dd469fb" providerId="ADAL" clId="{291E4913-E203-4EAA-A85E-C5DD1D9C8D27}" dt="2025-10-21T11:07:45.600" v="5856"/>
        <pc:sldMkLst>
          <pc:docMk/>
          <pc:sldMk cId="2346870181" sldId="545"/>
        </pc:sldMkLst>
      </pc:sldChg>
      <pc:sldChg chg="delSp add modTransition setBg delDesignElem">
        <pc:chgData name="Malcolm Fairbairn" userId="2ee5a329-7216-4cd4-a2ce-86343dd469fb" providerId="ADAL" clId="{291E4913-E203-4EAA-A85E-C5DD1D9C8D27}" dt="2025-10-21T07:01:47.910" v="5259"/>
        <pc:sldMkLst>
          <pc:docMk/>
          <pc:sldMk cId="1246986124" sldId="591"/>
        </pc:sldMkLst>
        <pc:spChg chg="del">
          <ac:chgData name="Malcolm Fairbairn" userId="2ee5a329-7216-4cd4-a2ce-86343dd469fb" providerId="ADAL" clId="{291E4913-E203-4EAA-A85E-C5DD1D9C8D27}" dt="2025-10-21T07:01:47.910" v="5259"/>
          <ac:spMkLst>
            <pc:docMk/>
            <pc:sldMk cId="1246986124" sldId="591"/>
            <ac:spMk id="7" creationId="{01D0AF59-99C3-4251-AB9A-C966C6AD4400}"/>
          </ac:spMkLst>
        </pc:spChg>
        <pc:spChg chg="del">
          <ac:chgData name="Malcolm Fairbairn" userId="2ee5a329-7216-4cd4-a2ce-86343dd469fb" providerId="ADAL" clId="{291E4913-E203-4EAA-A85E-C5DD1D9C8D27}" dt="2025-10-21T07:01:47.910" v="5259"/>
          <ac:spMkLst>
            <pc:docMk/>
            <pc:sldMk cId="1246986124" sldId="591"/>
            <ac:spMk id="9" creationId="{1855405F-37A2-4869-9154-F8BE3BECE6C3}"/>
          </ac:spMkLst>
        </pc:spChg>
      </pc:sldChg>
      <pc:sldChg chg="add del">
        <pc:chgData name="Malcolm Fairbairn" userId="2ee5a329-7216-4cd4-a2ce-86343dd469fb" providerId="ADAL" clId="{291E4913-E203-4EAA-A85E-C5DD1D9C8D27}" dt="2025-10-21T07:01:40.644" v="5257" actId="2696"/>
        <pc:sldMkLst>
          <pc:docMk/>
          <pc:sldMk cId="4200292388" sldId="591"/>
        </pc:sldMkLst>
      </pc:sldChg>
      <pc:sldChg chg="del">
        <pc:chgData name="Malcolm Fairbairn" userId="2ee5a329-7216-4cd4-a2ce-86343dd469fb" providerId="ADAL" clId="{291E4913-E203-4EAA-A85E-C5DD1D9C8D27}" dt="2025-10-20T10:49:06.133" v="2" actId="47"/>
        <pc:sldMkLst>
          <pc:docMk/>
          <pc:sldMk cId="4128639992" sldId="605"/>
        </pc:sldMkLst>
      </pc:sldChg>
      <pc:sldChg chg="del">
        <pc:chgData name="Malcolm Fairbairn" userId="2ee5a329-7216-4cd4-a2ce-86343dd469fb" providerId="ADAL" clId="{291E4913-E203-4EAA-A85E-C5DD1D9C8D27}" dt="2025-10-20T10:49:04.929" v="0" actId="47"/>
        <pc:sldMkLst>
          <pc:docMk/>
          <pc:sldMk cId="2183354923" sldId="606"/>
        </pc:sldMkLst>
      </pc:sldChg>
      <pc:sldChg chg="del">
        <pc:chgData name="Malcolm Fairbairn" userId="2ee5a329-7216-4cd4-a2ce-86343dd469fb" providerId="ADAL" clId="{291E4913-E203-4EAA-A85E-C5DD1D9C8D27}" dt="2025-10-20T10:49:05.553" v="1" actId="47"/>
        <pc:sldMkLst>
          <pc:docMk/>
          <pc:sldMk cId="4069599030" sldId="607"/>
        </pc:sldMkLst>
      </pc:sldChg>
      <pc:sldChg chg="del">
        <pc:chgData name="Malcolm Fairbairn" userId="2ee5a329-7216-4cd4-a2ce-86343dd469fb" providerId="ADAL" clId="{291E4913-E203-4EAA-A85E-C5DD1D9C8D27}" dt="2025-10-20T10:49:06.693" v="3" actId="47"/>
        <pc:sldMkLst>
          <pc:docMk/>
          <pc:sldMk cId="3591316001" sldId="608"/>
        </pc:sldMkLst>
      </pc:sldChg>
      <pc:sldChg chg="del">
        <pc:chgData name="Malcolm Fairbairn" userId="2ee5a329-7216-4cd4-a2ce-86343dd469fb" providerId="ADAL" clId="{291E4913-E203-4EAA-A85E-C5DD1D9C8D27}" dt="2025-10-20T10:49:07.783" v="5" actId="47"/>
        <pc:sldMkLst>
          <pc:docMk/>
          <pc:sldMk cId="3911565422" sldId="619"/>
        </pc:sldMkLst>
      </pc:sldChg>
      <pc:sldChg chg="del">
        <pc:chgData name="Malcolm Fairbairn" userId="2ee5a329-7216-4cd4-a2ce-86343dd469fb" providerId="ADAL" clId="{291E4913-E203-4EAA-A85E-C5DD1D9C8D27}" dt="2025-10-20T10:49:08.397" v="6" actId="47"/>
        <pc:sldMkLst>
          <pc:docMk/>
          <pc:sldMk cId="1236378252" sldId="620"/>
        </pc:sldMkLst>
      </pc:sldChg>
      <pc:sldChg chg="del">
        <pc:chgData name="Malcolm Fairbairn" userId="2ee5a329-7216-4cd4-a2ce-86343dd469fb" providerId="ADAL" clId="{291E4913-E203-4EAA-A85E-C5DD1D9C8D27}" dt="2025-10-20T10:49:08.943" v="7" actId="47"/>
        <pc:sldMkLst>
          <pc:docMk/>
          <pc:sldMk cId="2111046656" sldId="621"/>
        </pc:sldMkLst>
      </pc:sldChg>
      <pc:sldChg chg="del">
        <pc:chgData name="Malcolm Fairbairn" userId="2ee5a329-7216-4cd4-a2ce-86343dd469fb" providerId="ADAL" clId="{291E4913-E203-4EAA-A85E-C5DD1D9C8D27}" dt="2025-10-20T10:49:09.473" v="8" actId="47"/>
        <pc:sldMkLst>
          <pc:docMk/>
          <pc:sldMk cId="85283143" sldId="622"/>
        </pc:sldMkLst>
      </pc:sldChg>
      <pc:sldChg chg="del">
        <pc:chgData name="Malcolm Fairbairn" userId="2ee5a329-7216-4cd4-a2ce-86343dd469fb" providerId="ADAL" clId="{291E4913-E203-4EAA-A85E-C5DD1D9C8D27}" dt="2025-10-20T10:49:10.088" v="9" actId="47"/>
        <pc:sldMkLst>
          <pc:docMk/>
          <pc:sldMk cId="2855004766" sldId="623"/>
        </pc:sldMkLst>
      </pc:sldChg>
      <pc:sldChg chg="del">
        <pc:chgData name="Malcolm Fairbairn" userId="2ee5a329-7216-4cd4-a2ce-86343dd469fb" providerId="ADAL" clId="{291E4913-E203-4EAA-A85E-C5DD1D9C8D27}" dt="2025-10-20T10:49:10.723" v="10" actId="47"/>
        <pc:sldMkLst>
          <pc:docMk/>
          <pc:sldMk cId="2281255550" sldId="624"/>
        </pc:sldMkLst>
      </pc:sldChg>
      <pc:sldChg chg="del">
        <pc:chgData name="Malcolm Fairbairn" userId="2ee5a329-7216-4cd4-a2ce-86343dd469fb" providerId="ADAL" clId="{291E4913-E203-4EAA-A85E-C5DD1D9C8D27}" dt="2025-10-20T10:49:12.089" v="11" actId="47"/>
        <pc:sldMkLst>
          <pc:docMk/>
          <pc:sldMk cId="3117926277" sldId="626"/>
        </pc:sldMkLst>
      </pc:sldChg>
      <pc:sldChg chg="addSp del">
        <pc:chgData name="Malcolm Fairbairn" userId="2ee5a329-7216-4cd4-a2ce-86343dd469fb" providerId="ADAL" clId="{291E4913-E203-4EAA-A85E-C5DD1D9C8D27}" dt="2025-10-20T18:01:35.314" v="1773" actId="47"/>
        <pc:sldMkLst>
          <pc:docMk/>
          <pc:sldMk cId="3794725696" sldId="629"/>
        </pc:sldMkLst>
        <pc:picChg chg="add">
          <ac:chgData name="Malcolm Fairbairn" userId="2ee5a329-7216-4cd4-a2ce-86343dd469fb" providerId="ADAL" clId="{291E4913-E203-4EAA-A85E-C5DD1D9C8D27}" dt="2025-10-20T13:42:47.554" v="561"/>
          <ac:picMkLst>
            <pc:docMk/>
            <pc:sldMk cId="3794725696" sldId="629"/>
            <ac:picMk id="2050" creationId="{D97300FD-B65E-EAF1-CA99-E4E26DE50A52}"/>
          </ac:picMkLst>
        </pc:picChg>
      </pc:sldChg>
      <pc:sldChg chg="del">
        <pc:chgData name="Malcolm Fairbairn" userId="2ee5a329-7216-4cd4-a2ce-86343dd469fb" providerId="ADAL" clId="{291E4913-E203-4EAA-A85E-C5DD1D9C8D27}" dt="2025-10-21T07:04:52.477" v="5275" actId="47"/>
        <pc:sldMkLst>
          <pc:docMk/>
          <pc:sldMk cId="2578639701" sldId="642"/>
        </pc:sldMkLst>
      </pc:sldChg>
      <pc:sldChg chg="addSp modSp add del mod">
        <pc:chgData name="Malcolm Fairbairn" userId="2ee5a329-7216-4cd4-a2ce-86343dd469fb" providerId="ADAL" clId="{291E4913-E203-4EAA-A85E-C5DD1D9C8D27}" dt="2025-10-20T21:58:19.024" v="3198" actId="2711"/>
        <pc:sldMkLst>
          <pc:docMk/>
          <pc:sldMk cId="599198019" sldId="647"/>
        </pc:sldMkLst>
        <pc:spChg chg="mod">
          <ac:chgData name="Malcolm Fairbairn" userId="2ee5a329-7216-4cd4-a2ce-86343dd469fb" providerId="ADAL" clId="{291E4913-E203-4EAA-A85E-C5DD1D9C8D27}" dt="2025-10-20T18:55:50.548" v="2247" actId="20577"/>
          <ac:spMkLst>
            <pc:docMk/>
            <pc:sldMk cId="599198019" sldId="647"/>
            <ac:spMk id="5" creationId="{386CABF7-D776-4B77-BABE-B854A6B008C0}"/>
          </ac:spMkLst>
        </pc:spChg>
        <pc:spChg chg="mod">
          <ac:chgData name="Malcolm Fairbairn" userId="2ee5a329-7216-4cd4-a2ce-86343dd469fb" providerId="ADAL" clId="{291E4913-E203-4EAA-A85E-C5DD1D9C8D27}" dt="2025-10-20T21:58:19.024" v="3198" actId="2711"/>
          <ac:spMkLst>
            <pc:docMk/>
            <pc:sldMk cId="599198019" sldId="647"/>
            <ac:spMk id="10" creationId="{98E2909E-B7E7-4DB2-BC4C-7E65D274E15C}"/>
          </ac:spMkLst>
        </pc:spChg>
        <pc:grpChg chg="add mod">
          <ac:chgData name="Malcolm Fairbairn" userId="2ee5a329-7216-4cd4-a2ce-86343dd469fb" providerId="ADAL" clId="{291E4913-E203-4EAA-A85E-C5DD1D9C8D27}" dt="2025-10-20T18:55:40.300" v="2220" actId="1076"/>
          <ac:grpSpMkLst>
            <pc:docMk/>
            <pc:sldMk cId="599198019" sldId="647"/>
            <ac:grpSpMk id="3" creationId="{E69D55C4-E7BC-661B-EC74-F05C8407E5B0}"/>
          </ac:grpSpMkLst>
        </pc:grpChg>
        <pc:picChg chg="mod">
          <ac:chgData name="Malcolm Fairbairn" userId="2ee5a329-7216-4cd4-a2ce-86343dd469fb" providerId="ADAL" clId="{291E4913-E203-4EAA-A85E-C5DD1D9C8D27}" dt="2025-10-20T18:55:37.183" v="2219" actId="164"/>
          <ac:picMkLst>
            <pc:docMk/>
            <pc:sldMk cId="599198019" sldId="647"/>
            <ac:picMk id="2" creationId="{19712602-E9E7-4D89-967F-BC4BB9BE6EAD}"/>
          </ac:picMkLst>
        </pc:picChg>
        <pc:picChg chg="mod">
          <ac:chgData name="Malcolm Fairbairn" userId="2ee5a329-7216-4cd4-a2ce-86343dd469fb" providerId="ADAL" clId="{291E4913-E203-4EAA-A85E-C5DD1D9C8D27}" dt="2025-10-20T18:55:37.183" v="2219" actId="164"/>
          <ac:picMkLst>
            <pc:docMk/>
            <pc:sldMk cId="599198019" sldId="647"/>
            <ac:picMk id="7" creationId="{73FE76C5-E80D-4A73-92F9-B8EC08F5FE45}"/>
          </ac:picMkLst>
        </pc:picChg>
        <pc:picChg chg="add mod">
          <ac:chgData name="Malcolm Fairbairn" userId="2ee5a329-7216-4cd4-a2ce-86343dd469fb" providerId="ADAL" clId="{291E4913-E203-4EAA-A85E-C5DD1D9C8D27}" dt="2025-10-20T20:35:27.005" v="2262" actId="1035"/>
          <ac:picMkLst>
            <pc:docMk/>
            <pc:sldMk cId="599198019" sldId="647"/>
            <ac:picMk id="8" creationId="{954207D6-9673-1A4D-822D-1956704FCEA5}"/>
          </ac:picMkLst>
        </pc:picChg>
        <pc:picChg chg="mod">
          <ac:chgData name="Malcolm Fairbairn" userId="2ee5a329-7216-4cd4-a2ce-86343dd469fb" providerId="ADAL" clId="{291E4913-E203-4EAA-A85E-C5DD1D9C8D27}" dt="2025-10-20T18:55:37.183" v="2219" actId="164"/>
          <ac:picMkLst>
            <pc:docMk/>
            <pc:sldMk cId="599198019" sldId="647"/>
            <ac:picMk id="9" creationId="{1CDF7A13-8722-4361-8698-6D6AB6A882B2}"/>
          </ac:picMkLst>
        </pc:picChg>
      </pc:sldChg>
      <pc:sldChg chg="del">
        <pc:chgData name="Malcolm Fairbairn" userId="2ee5a329-7216-4cd4-a2ce-86343dd469fb" providerId="ADAL" clId="{291E4913-E203-4EAA-A85E-C5DD1D9C8D27}" dt="2025-10-20T10:49:07.223" v="4" actId="47"/>
        <pc:sldMkLst>
          <pc:docMk/>
          <pc:sldMk cId="42743199" sldId="652"/>
        </pc:sldMkLst>
      </pc:sldChg>
      <pc:sldChg chg="add del">
        <pc:chgData name="Malcolm Fairbairn" userId="2ee5a329-7216-4cd4-a2ce-86343dd469fb" providerId="ADAL" clId="{291E4913-E203-4EAA-A85E-C5DD1D9C8D27}" dt="2025-10-20T14:02:43.557" v="708" actId="47"/>
        <pc:sldMkLst>
          <pc:docMk/>
          <pc:sldMk cId="2080260916" sldId="655"/>
        </pc:sldMkLst>
      </pc:sldChg>
      <pc:sldChg chg="del">
        <pc:chgData name="Malcolm Fairbairn" userId="2ee5a329-7216-4cd4-a2ce-86343dd469fb" providerId="ADAL" clId="{291E4913-E203-4EAA-A85E-C5DD1D9C8D27}" dt="2025-10-21T07:04:55.496" v="5279" actId="47"/>
        <pc:sldMkLst>
          <pc:docMk/>
          <pc:sldMk cId="3964702713" sldId="685"/>
        </pc:sldMkLst>
      </pc:sldChg>
      <pc:sldChg chg="modSp add del mod">
        <pc:chgData name="Malcolm Fairbairn" userId="2ee5a329-7216-4cd4-a2ce-86343dd469fb" providerId="ADAL" clId="{291E4913-E203-4EAA-A85E-C5DD1D9C8D27}" dt="2025-10-20T21:57:44.852" v="3197" actId="2711"/>
        <pc:sldMkLst>
          <pc:docMk/>
          <pc:sldMk cId="1273877479" sldId="686"/>
        </pc:sldMkLst>
        <pc:spChg chg="mod">
          <ac:chgData name="Malcolm Fairbairn" userId="2ee5a329-7216-4cd4-a2ce-86343dd469fb" providerId="ADAL" clId="{291E4913-E203-4EAA-A85E-C5DD1D9C8D27}" dt="2025-10-20T21:57:44.852" v="3197" actId="2711"/>
          <ac:spMkLst>
            <pc:docMk/>
            <pc:sldMk cId="1273877479" sldId="686"/>
            <ac:spMk id="9" creationId="{4987F25E-7792-4691-A232-8CFD6D7BB59D}"/>
          </ac:spMkLst>
        </pc:spChg>
      </pc:sldChg>
      <pc:sldChg chg="add del">
        <pc:chgData name="Malcolm Fairbairn" userId="2ee5a329-7216-4cd4-a2ce-86343dd469fb" providerId="ADAL" clId="{291E4913-E203-4EAA-A85E-C5DD1D9C8D27}" dt="2025-10-20T21:29:48.875" v="2871" actId="47"/>
        <pc:sldMkLst>
          <pc:docMk/>
          <pc:sldMk cId="2391984837" sldId="689"/>
        </pc:sldMkLst>
      </pc:sldChg>
      <pc:sldChg chg="add del">
        <pc:chgData name="Malcolm Fairbairn" userId="2ee5a329-7216-4cd4-a2ce-86343dd469fb" providerId="ADAL" clId="{291E4913-E203-4EAA-A85E-C5DD1D9C8D27}" dt="2025-10-20T21:29:54.447" v="2872" actId="47"/>
        <pc:sldMkLst>
          <pc:docMk/>
          <pc:sldMk cId="830007372" sldId="690"/>
        </pc:sldMkLst>
      </pc:sldChg>
      <pc:sldChg chg="modSp add del mod ord">
        <pc:chgData name="Malcolm Fairbairn" userId="2ee5a329-7216-4cd4-a2ce-86343dd469fb" providerId="ADAL" clId="{291E4913-E203-4EAA-A85E-C5DD1D9C8D27}" dt="2025-10-21T07:27:11.926" v="5800"/>
        <pc:sldMkLst>
          <pc:docMk/>
          <pc:sldMk cId="3829687429" sldId="691"/>
        </pc:sldMkLst>
        <pc:spChg chg="mod">
          <ac:chgData name="Malcolm Fairbairn" userId="2ee5a329-7216-4cd4-a2ce-86343dd469fb" providerId="ADAL" clId="{291E4913-E203-4EAA-A85E-C5DD1D9C8D27}" dt="2025-10-20T22:00:17.036" v="3214" actId="20577"/>
          <ac:spMkLst>
            <pc:docMk/>
            <pc:sldMk cId="3829687429" sldId="691"/>
            <ac:spMk id="4" creationId="{B3752D4F-F7AB-4533-A735-FFEB0492162D}"/>
          </ac:spMkLst>
        </pc:spChg>
      </pc:sldChg>
      <pc:sldChg chg="add del">
        <pc:chgData name="Malcolm Fairbairn" userId="2ee5a329-7216-4cd4-a2ce-86343dd469fb" providerId="ADAL" clId="{291E4913-E203-4EAA-A85E-C5DD1D9C8D27}" dt="2025-10-21T07:28:46.501" v="5855" actId="47"/>
        <pc:sldMkLst>
          <pc:docMk/>
          <pc:sldMk cId="3157613952" sldId="692"/>
        </pc:sldMkLst>
      </pc:sldChg>
      <pc:sldChg chg="add del ord">
        <pc:chgData name="Malcolm Fairbairn" userId="2ee5a329-7216-4cd4-a2ce-86343dd469fb" providerId="ADAL" clId="{291E4913-E203-4EAA-A85E-C5DD1D9C8D27}" dt="2025-10-21T07:27:19.012" v="5802"/>
        <pc:sldMkLst>
          <pc:docMk/>
          <pc:sldMk cId="4114463252" sldId="693"/>
        </pc:sldMkLst>
      </pc:sldChg>
      <pc:sldChg chg="modSp add del mod ord">
        <pc:chgData name="Malcolm Fairbairn" userId="2ee5a329-7216-4cd4-a2ce-86343dd469fb" providerId="ADAL" clId="{291E4913-E203-4EAA-A85E-C5DD1D9C8D27}" dt="2025-10-21T07:27:47.670" v="5854" actId="20577"/>
        <pc:sldMkLst>
          <pc:docMk/>
          <pc:sldMk cId="575916031" sldId="694"/>
        </pc:sldMkLst>
        <pc:spChg chg="mod">
          <ac:chgData name="Malcolm Fairbairn" userId="2ee5a329-7216-4cd4-a2ce-86343dd469fb" providerId="ADAL" clId="{291E4913-E203-4EAA-A85E-C5DD1D9C8D27}" dt="2025-10-21T07:27:47.670" v="5854" actId="20577"/>
          <ac:spMkLst>
            <pc:docMk/>
            <pc:sldMk cId="575916031" sldId="694"/>
            <ac:spMk id="4" creationId="{23DF1BEE-6A5B-49A9-88EF-233CFD01F944}"/>
          </ac:spMkLst>
        </pc:spChg>
      </pc:sldChg>
      <pc:sldChg chg="del">
        <pc:chgData name="Malcolm Fairbairn" userId="2ee5a329-7216-4cd4-a2ce-86343dd469fb" providerId="ADAL" clId="{291E4913-E203-4EAA-A85E-C5DD1D9C8D27}" dt="2025-10-21T07:04:50.666" v="5273" actId="47"/>
        <pc:sldMkLst>
          <pc:docMk/>
          <pc:sldMk cId="3205180715" sldId="696"/>
        </pc:sldMkLst>
      </pc:sldChg>
      <pc:sldChg chg="add del">
        <pc:chgData name="Malcolm Fairbairn" userId="2ee5a329-7216-4cd4-a2ce-86343dd469fb" providerId="ADAL" clId="{291E4913-E203-4EAA-A85E-C5DD1D9C8D27}" dt="2025-10-21T07:04:59.155" v="5281" actId="47"/>
        <pc:sldMkLst>
          <pc:docMk/>
          <pc:sldMk cId="862967278" sldId="700"/>
        </pc:sldMkLst>
      </pc:sldChg>
      <pc:sldChg chg="delSp add del mod delAnim">
        <pc:chgData name="Malcolm Fairbairn" userId="2ee5a329-7216-4cd4-a2ce-86343dd469fb" providerId="ADAL" clId="{291E4913-E203-4EAA-A85E-C5DD1D9C8D27}" dt="2025-10-21T07:04:23.774" v="5265" actId="47"/>
        <pc:sldMkLst>
          <pc:docMk/>
          <pc:sldMk cId="225875697" sldId="711"/>
        </pc:sldMkLst>
        <pc:spChg chg="del">
          <ac:chgData name="Malcolm Fairbairn" userId="2ee5a329-7216-4cd4-a2ce-86343dd469fb" providerId="ADAL" clId="{291E4913-E203-4EAA-A85E-C5DD1D9C8D27}" dt="2025-10-21T04:54:16.576" v="3491" actId="478"/>
          <ac:spMkLst>
            <pc:docMk/>
            <pc:sldMk cId="225875697" sldId="711"/>
            <ac:spMk id="2" creationId="{563CB20A-B2F4-5969-5CFA-875FC96C1095}"/>
          </ac:spMkLst>
        </pc:spChg>
      </pc:sldChg>
      <pc:sldChg chg="add del">
        <pc:chgData name="Malcolm Fairbairn" userId="2ee5a329-7216-4cd4-a2ce-86343dd469fb" providerId="ADAL" clId="{291E4913-E203-4EAA-A85E-C5DD1D9C8D27}" dt="2025-10-21T04:53:54.254" v="3489"/>
        <pc:sldMkLst>
          <pc:docMk/>
          <pc:sldMk cId="329981440" sldId="711"/>
        </pc:sldMkLst>
      </pc:sldChg>
      <pc:sldChg chg="del">
        <pc:chgData name="Malcolm Fairbairn" userId="2ee5a329-7216-4cd4-a2ce-86343dd469fb" providerId="ADAL" clId="{291E4913-E203-4EAA-A85E-C5DD1D9C8D27}" dt="2025-10-21T04:53:34.193" v="3487" actId="2696"/>
        <pc:sldMkLst>
          <pc:docMk/>
          <pc:sldMk cId="2569401440" sldId="711"/>
        </pc:sldMkLst>
      </pc:sldChg>
      <pc:sldChg chg="add del setBg">
        <pc:chgData name="Malcolm Fairbairn" userId="2ee5a329-7216-4cd4-a2ce-86343dd469fb" providerId="ADAL" clId="{291E4913-E203-4EAA-A85E-C5DD1D9C8D27}" dt="2025-10-21T04:53:54.254" v="3489"/>
        <pc:sldMkLst>
          <pc:docMk/>
          <pc:sldMk cId="608653491" sldId="713"/>
        </pc:sldMkLst>
      </pc:sldChg>
      <pc:sldChg chg="add del">
        <pc:chgData name="Malcolm Fairbairn" userId="2ee5a329-7216-4cd4-a2ce-86343dd469fb" providerId="ADAL" clId="{291E4913-E203-4EAA-A85E-C5DD1D9C8D27}" dt="2025-10-21T07:04:24.890" v="5266" actId="47"/>
        <pc:sldMkLst>
          <pc:docMk/>
          <pc:sldMk cId="1380643667" sldId="713"/>
        </pc:sldMkLst>
      </pc:sldChg>
      <pc:sldChg chg="del">
        <pc:chgData name="Malcolm Fairbairn" userId="2ee5a329-7216-4cd4-a2ce-86343dd469fb" providerId="ADAL" clId="{291E4913-E203-4EAA-A85E-C5DD1D9C8D27}" dt="2025-10-21T04:53:34.193" v="3487" actId="2696"/>
        <pc:sldMkLst>
          <pc:docMk/>
          <pc:sldMk cId="1383625122" sldId="713"/>
        </pc:sldMkLst>
      </pc:sldChg>
      <pc:sldChg chg="del">
        <pc:chgData name="Malcolm Fairbairn" userId="2ee5a329-7216-4cd4-a2ce-86343dd469fb" providerId="ADAL" clId="{291E4913-E203-4EAA-A85E-C5DD1D9C8D27}" dt="2025-10-21T07:05:12.339" v="5282" actId="47"/>
        <pc:sldMkLst>
          <pc:docMk/>
          <pc:sldMk cId="3832050953" sldId="719"/>
        </pc:sldMkLst>
      </pc:sldChg>
      <pc:sldChg chg="del">
        <pc:chgData name="Malcolm Fairbairn" userId="2ee5a329-7216-4cd4-a2ce-86343dd469fb" providerId="ADAL" clId="{291E4913-E203-4EAA-A85E-C5DD1D9C8D27}" dt="2025-10-20T18:11:16.285" v="2198" actId="47"/>
        <pc:sldMkLst>
          <pc:docMk/>
          <pc:sldMk cId="3336657843" sldId="721"/>
        </pc:sldMkLst>
      </pc:sldChg>
      <pc:sldChg chg="del">
        <pc:chgData name="Malcolm Fairbairn" userId="2ee5a329-7216-4cd4-a2ce-86343dd469fb" providerId="ADAL" clId="{291E4913-E203-4EAA-A85E-C5DD1D9C8D27}" dt="2025-10-20T18:52:01.406" v="2214" actId="47"/>
        <pc:sldMkLst>
          <pc:docMk/>
          <pc:sldMk cId="3365791634" sldId="722"/>
        </pc:sldMkLst>
      </pc:sldChg>
      <pc:sldChg chg="del">
        <pc:chgData name="Malcolm Fairbairn" userId="2ee5a329-7216-4cd4-a2ce-86343dd469fb" providerId="ADAL" clId="{291E4913-E203-4EAA-A85E-C5DD1D9C8D27}" dt="2025-10-20T18:11:18.817" v="2201" actId="47"/>
        <pc:sldMkLst>
          <pc:docMk/>
          <pc:sldMk cId="3964554291" sldId="723"/>
        </pc:sldMkLst>
      </pc:sldChg>
      <pc:sldChg chg="del">
        <pc:chgData name="Malcolm Fairbairn" userId="2ee5a329-7216-4cd4-a2ce-86343dd469fb" providerId="ADAL" clId="{291E4913-E203-4EAA-A85E-C5DD1D9C8D27}" dt="2025-10-20T18:01:36.624" v="1774" actId="47"/>
        <pc:sldMkLst>
          <pc:docMk/>
          <pc:sldMk cId="1465931801" sldId="724"/>
        </pc:sldMkLst>
      </pc:sldChg>
      <pc:sldChg chg="del">
        <pc:chgData name="Malcolm Fairbairn" userId="2ee5a329-7216-4cd4-a2ce-86343dd469fb" providerId="ADAL" clId="{291E4913-E203-4EAA-A85E-C5DD1D9C8D27}" dt="2025-10-20T18:11:17.791" v="2199" actId="47"/>
        <pc:sldMkLst>
          <pc:docMk/>
          <pc:sldMk cId="2959390508" sldId="725"/>
        </pc:sldMkLst>
      </pc:sldChg>
      <pc:sldChg chg="del">
        <pc:chgData name="Malcolm Fairbairn" userId="2ee5a329-7216-4cd4-a2ce-86343dd469fb" providerId="ADAL" clId="{291E4913-E203-4EAA-A85E-C5DD1D9C8D27}" dt="2025-10-20T18:11:18.325" v="2200" actId="47"/>
        <pc:sldMkLst>
          <pc:docMk/>
          <pc:sldMk cId="736945239" sldId="729"/>
        </pc:sldMkLst>
      </pc:sldChg>
      <pc:sldChg chg="del">
        <pc:chgData name="Malcolm Fairbairn" userId="2ee5a329-7216-4cd4-a2ce-86343dd469fb" providerId="ADAL" clId="{291E4913-E203-4EAA-A85E-C5DD1D9C8D27}" dt="2025-10-20T18:11:10.244" v="2190" actId="47"/>
        <pc:sldMkLst>
          <pc:docMk/>
          <pc:sldMk cId="4200022182" sldId="733"/>
        </pc:sldMkLst>
      </pc:sldChg>
      <pc:sldChg chg="modSp mod">
        <pc:chgData name="Malcolm Fairbairn" userId="2ee5a329-7216-4cd4-a2ce-86343dd469fb" providerId="ADAL" clId="{291E4913-E203-4EAA-A85E-C5DD1D9C8D27}" dt="2025-10-21T07:05:30.334" v="5453" actId="20577"/>
        <pc:sldMkLst>
          <pc:docMk/>
          <pc:sldMk cId="131299933" sldId="742"/>
        </pc:sldMkLst>
        <pc:spChg chg="mod">
          <ac:chgData name="Malcolm Fairbairn" userId="2ee5a329-7216-4cd4-a2ce-86343dd469fb" providerId="ADAL" clId="{291E4913-E203-4EAA-A85E-C5DD1D9C8D27}" dt="2025-10-21T07:05:30.334" v="5453" actId="20577"/>
          <ac:spMkLst>
            <pc:docMk/>
            <pc:sldMk cId="131299933" sldId="742"/>
            <ac:spMk id="7" creationId="{73883B4E-83CB-76DC-FE24-D285FEE8A31D}"/>
          </ac:spMkLst>
        </pc:spChg>
      </pc:sldChg>
      <pc:sldChg chg="del">
        <pc:chgData name="Malcolm Fairbairn" userId="2ee5a329-7216-4cd4-a2ce-86343dd469fb" providerId="ADAL" clId="{291E4913-E203-4EAA-A85E-C5DD1D9C8D27}" dt="2025-10-20T18:52:00.671" v="2213" actId="47"/>
        <pc:sldMkLst>
          <pc:docMk/>
          <pc:sldMk cId="1204589269" sldId="743"/>
        </pc:sldMkLst>
      </pc:sldChg>
      <pc:sldChg chg="del">
        <pc:chgData name="Malcolm Fairbairn" userId="2ee5a329-7216-4cd4-a2ce-86343dd469fb" providerId="ADAL" clId="{291E4913-E203-4EAA-A85E-C5DD1D9C8D27}" dt="2025-10-20T18:11:20.852" v="2205" actId="47"/>
        <pc:sldMkLst>
          <pc:docMk/>
          <pc:sldMk cId="3045704055" sldId="744"/>
        </pc:sldMkLst>
      </pc:sldChg>
      <pc:sldChg chg="del">
        <pc:chgData name="Malcolm Fairbairn" userId="2ee5a329-7216-4cd4-a2ce-86343dd469fb" providerId="ADAL" clId="{291E4913-E203-4EAA-A85E-C5DD1D9C8D27}" dt="2025-10-20T18:11:19.240" v="2202" actId="47"/>
        <pc:sldMkLst>
          <pc:docMk/>
          <pc:sldMk cId="3863471045" sldId="745"/>
        </pc:sldMkLst>
      </pc:sldChg>
      <pc:sldChg chg="del">
        <pc:chgData name="Malcolm Fairbairn" userId="2ee5a329-7216-4cd4-a2ce-86343dd469fb" providerId="ADAL" clId="{291E4913-E203-4EAA-A85E-C5DD1D9C8D27}" dt="2025-10-20T18:11:21.334" v="2206" actId="47"/>
        <pc:sldMkLst>
          <pc:docMk/>
          <pc:sldMk cId="1572966896" sldId="746"/>
        </pc:sldMkLst>
      </pc:sldChg>
      <pc:sldChg chg="del">
        <pc:chgData name="Malcolm Fairbairn" userId="2ee5a329-7216-4cd4-a2ce-86343dd469fb" providerId="ADAL" clId="{291E4913-E203-4EAA-A85E-C5DD1D9C8D27}" dt="2025-10-20T18:11:19.835" v="2203" actId="47"/>
        <pc:sldMkLst>
          <pc:docMk/>
          <pc:sldMk cId="4112776959" sldId="747"/>
        </pc:sldMkLst>
      </pc:sldChg>
      <pc:sldChg chg="del">
        <pc:chgData name="Malcolm Fairbairn" userId="2ee5a329-7216-4cd4-a2ce-86343dd469fb" providerId="ADAL" clId="{291E4913-E203-4EAA-A85E-C5DD1D9C8D27}" dt="2025-10-21T07:05:13.047" v="5283" actId="47"/>
        <pc:sldMkLst>
          <pc:docMk/>
          <pc:sldMk cId="3503788867" sldId="748"/>
        </pc:sldMkLst>
      </pc:sldChg>
      <pc:sldChg chg="del">
        <pc:chgData name="Malcolm Fairbairn" userId="2ee5a329-7216-4cd4-a2ce-86343dd469fb" providerId="ADAL" clId="{291E4913-E203-4EAA-A85E-C5DD1D9C8D27}" dt="2025-10-20T18:11:21.842" v="2207" actId="47"/>
        <pc:sldMkLst>
          <pc:docMk/>
          <pc:sldMk cId="43906636" sldId="749"/>
        </pc:sldMkLst>
      </pc:sldChg>
      <pc:sldChg chg="del">
        <pc:chgData name="Malcolm Fairbairn" userId="2ee5a329-7216-4cd4-a2ce-86343dd469fb" providerId="ADAL" clId="{291E4913-E203-4EAA-A85E-C5DD1D9C8D27}" dt="2025-10-20T18:11:22.345" v="2208" actId="47"/>
        <pc:sldMkLst>
          <pc:docMk/>
          <pc:sldMk cId="1940291845" sldId="750"/>
        </pc:sldMkLst>
      </pc:sldChg>
      <pc:sldChg chg="del">
        <pc:chgData name="Malcolm Fairbairn" userId="2ee5a329-7216-4cd4-a2ce-86343dd469fb" providerId="ADAL" clId="{291E4913-E203-4EAA-A85E-C5DD1D9C8D27}" dt="2025-10-20T18:51:59.701" v="2212" actId="47"/>
        <pc:sldMkLst>
          <pc:docMk/>
          <pc:sldMk cId="1187822563" sldId="751"/>
        </pc:sldMkLst>
      </pc:sldChg>
      <pc:sldChg chg="del">
        <pc:chgData name="Malcolm Fairbairn" userId="2ee5a329-7216-4cd4-a2ce-86343dd469fb" providerId="ADAL" clId="{291E4913-E203-4EAA-A85E-C5DD1D9C8D27}" dt="2025-10-20T18:11:20.392" v="2204" actId="47"/>
        <pc:sldMkLst>
          <pc:docMk/>
          <pc:sldMk cId="1857134146" sldId="752"/>
        </pc:sldMkLst>
      </pc:sldChg>
      <pc:sldChg chg="modSp mod">
        <pc:chgData name="Malcolm Fairbairn" userId="2ee5a329-7216-4cd4-a2ce-86343dd469fb" providerId="ADAL" clId="{291E4913-E203-4EAA-A85E-C5DD1D9C8D27}" dt="2025-10-20T22:02:30.705" v="3402" actId="1076"/>
        <pc:sldMkLst>
          <pc:docMk/>
          <pc:sldMk cId="1205707438" sldId="754"/>
        </pc:sldMkLst>
        <pc:spChg chg="mod">
          <ac:chgData name="Malcolm Fairbairn" userId="2ee5a329-7216-4cd4-a2ce-86343dd469fb" providerId="ADAL" clId="{291E4913-E203-4EAA-A85E-C5DD1D9C8D27}" dt="2025-10-20T22:02:30.705" v="3402" actId="1076"/>
          <ac:spMkLst>
            <pc:docMk/>
            <pc:sldMk cId="1205707438" sldId="754"/>
            <ac:spMk id="2" creationId="{41DD208B-660C-B0D4-ABFF-E1A4DAD674AD}"/>
          </ac:spMkLst>
        </pc:spChg>
        <pc:picChg chg="mod">
          <ac:chgData name="Malcolm Fairbairn" userId="2ee5a329-7216-4cd4-a2ce-86343dd469fb" providerId="ADAL" clId="{291E4913-E203-4EAA-A85E-C5DD1D9C8D27}" dt="2025-10-20T22:02:26.969" v="3401" actId="1035"/>
          <ac:picMkLst>
            <pc:docMk/>
            <pc:sldMk cId="1205707438" sldId="754"/>
            <ac:picMk id="9" creationId="{410CCD15-DC44-2801-9379-29E638DE94C3}"/>
          </ac:picMkLst>
        </pc:picChg>
      </pc:sldChg>
      <pc:sldChg chg="add del">
        <pc:chgData name="Malcolm Fairbairn" userId="2ee5a329-7216-4cd4-a2ce-86343dd469fb" providerId="ADAL" clId="{291E4913-E203-4EAA-A85E-C5DD1D9C8D27}" dt="2025-10-21T07:04:25.576" v="5267" actId="47"/>
        <pc:sldMkLst>
          <pc:docMk/>
          <pc:sldMk cId="2245832315" sldId="761"/>
        </pc:sldMkLst>
      </pc:sldChg>
      <pc:sldChg chg="add del">
        <pc:chgData name="Malcolm Fairbairn" userId="2ee5a329-7216-4cd4-a2ce-86343dd469fb" providerId="ADAL" clId="{291E4913-E203-4EAA-A85E-C5DD1D9C8D27}" dt="2025-10-21T04:53:54.254" v="3489"/>
        <pc:sldMkLst>
          <pc:docMk/>
          <pc:sldMk cId="3138320916" sldId="761"/>
        </pc:sldMkLst>
      </pc:sldChg>
      <pc:sldChg chg="del">
        <pc:chgData name="Malcolm Fairbairn" userId="2ee5a329-7216-4cd4-a2ce-86343dd469fb" providerId="ADAL" clId="{291E4913-E203-4EAA-A85E-C5DD1D9C8D27}" dt="2025-10-21T04:53:34.193" v="3487" actId="2696"/>
        <pc:sldMkLst>
          <pc:docMk/>
          <pc:sldMk cId="4189886804" sldId="761"/>
        </pc:sldMkLst>
      </pc:sldChg>
      <pc:sldChg chg="del">
        <pc:chgData name="Malcolm Fairbairn" userId="2ee5a329-7216-4cd4-a2ce-86343dd469fb" providerId="ADAL" clId="{291E4913-E203-4EAA-A85E-C5DD1D9C8D27}" dt="2025-10-21T07:04:54.114" v="5277" actId="47"/>
        <pc:sldMkLst>
          <pc:docMk/>
          <pc:sldMk cId="1355312113" sldId="764"/>
        </pc:sldMkLst>
      </pc:sldChg>
      <pc:sldChg chg="add del">
        <pc:chgData name="Malcolm Fairbairn" userId="2ee5a329-7216-4cd4-a2ce-86343dd469fb" providerId="ADAL" clId="{291E4913-E203-4EAA-A85E-C5DD1D9C8D27}" dt="2025-10-21T04:53:54.254" v="3489"/>
        <pc:sldMkLst>
          <pc:docMk/>
          <pc:sldMk cId="1138136316" sldId="765"/>
        </pc:sldMkLst>
      </pc:sldChg>
      <pc:sldChg chg="add del">
        <pc:chgData name="Malcolm Fairbairn" userId="2ee5a329-7216-4cd4-a2ce-86343dd469fb" providerId="ADAL" clId="{291E4913-E203-4EAA-A85E-C5DD1D9C8D27}" dt="2025-10-21T07:04:26.203" v="5268" actId="47"/>
        <pc:sldMkLst>
          <pc:docMk/>
          <pc:sldMk cId="1915932753" sldId="765"/>
        </pc:sldMkLst>
      </pc:sldChg>
      <pc:sldChg chg="del">
        <pc:chgData name="Malcolm Fairbairn" userId="2ee5a329-7216-4cd4-a2ce-86343dd469fb" providerId="ADAL" clId="{291E4913-E203-4EAA-A85E-C5DD1D9C8D27}" dt="2025-10-21T04:53:34.193" v="3487" actId="2696"/>
        <pc:sldMkLst>
          <pc:docMk/>
          <pc:sldMk cId="2037521837" sldId="765"/>
        </pc:sldMkLst>
      </pc:sldChg>
      <pc:sldChg chg="del">
        <pc:chgData name="Malcolm Fairbairn" userId="2ee5a329-7216-4cd4-a2ce-86343dd469fb" providerId="ADAL" clId="{291E4913-E203-4EAA-A85E-C5DD1D9C8D27}" dt="2025-10-21T04:53:34.193" v="3487" actId="2696"/>
        <pc:sldMkLst>
          <pc:docMk/>
          <pc:sldMk cId="855067974" sldId="766"/>
        </pc:sldMkLst>
      </pc:sldChg>
      <pc:sldChg chg="add del">
        <pc:chgData name="Malcolm Fairbairn" userId="2ee5a329-7216-4cd4-a2ce-86343dd469fb" providerId="ADAL" clId="{291E4913-E203-4EAA-A85E-C5DD1D9C8D27}" dt="2025-10-21T04:53:54.254" v="3489"/>
        <pc:sldMkLst>
          <pc:docMk/>
          <pc:sldMk cId="1133073295" sldId="766"/>
        </pc:sldMkLst>
      </pc:sldChg>
      <pc:sldChg chg="add del">
        <pc:chgData name="Malcolm Fairbairn" userId="2ee5a329-7216-4cd4-a2ce-86343dd469fb" providerId="ADAL" clId="{291E4913-E203-4EAA-A85E-C5DD1D9C8D27}" dt="2025-10-21T07:04:26.789" v="5269" actId="47"/>
        <pc:sldMkLst>
          <pc:docMk/>
          <pc:sldMk cId="3551205780" sldId="766"/>
        </pc:sldMkLst>
      </pc:sldChg>
      <pc:sldChg chg="del">
        <pc:chgData name="Malcolm Fairbairn" userId="2ee5a329-7216-4cd4-a2ce-86343dd469fb" providerId="ADAL" clId="{291E4913-E203-4EAA-A85E-C5DD1D9C8D27}" dt="2025-10-21T04:53:34.193" v="3487" actId="2696"/>
        <pc:sldMkLst>
          <pc:docMk/>
          <pc:sldMk cId="1584226065" sldId="767"/>
        </pc:sldMkLst>
      </pc:sldChg>
      <pc:sldChg chg="add del">
        <pc:chgData name="Malcolm Fairbairn" userId="2ee5a329-7216-4cd4-a2ce-86343dd469fb" providerId="ADAL" clId="{291E4913-E203-4EAA-A85E-C5DD1D9C8D27}" dt="2025-10-21T07:04:27.425" v="5270" actId="47"/>
        <pc:sldMkLst>
          <pc:docMk/>
          <pc:sldMk cId="3883036010" sldId="767"/>
        </pc:sldMkLst>
      </pc:sldChg>
      <pc:sldChg chg="add del setBg">
        <pc:chgData name="Malcolm Fairbairn" userId="2ee5a329-7216-4cd4-a2ce-86343dd469fb" providerId="ADAL" clId="{291E4913-E203-4EAA-A85E-C5DD1D9C8D27}" dt="2025-10-21T04:53:54.254" v="3489"/>
        <pc:sldMkLst>
          <pc:docMk/>
          <pc:sldMk cId="4194701867" sldId="767"/>
        </pc:sldMkLst>
      </pc:sldChg>
      <pc:sldChg chg="del">
        <pc:chgData name="Malcolm Fairbairn" userId="2ee5a329-7216-4cd4-a2ce-86343dd469fb" providerId="ADAL" clId="{291E4913-E203-4EAA-A85E-C5DD1D9C8D27}" dt="2025-10-21T04:53:34.193" v="3487" actId="2696"/>
        <pc:sldMkLst>
          <pc:docMk/>
          <pc:sldMk cId="969254996" sldId="768"/>
        </pc:sldMkLst>
      </pc:sldChg>
      <pc:sldChg chg="addSp modSp add del modAnim">
        <pc:chgData name="Malcolm Fairbairn" userId="2ee5a329-7216-4cd4-a2ce-86343dd469fb" providerId="ADAL" clId="{291E4913-E203-4EAA-A85E-C5DD1D9C8D27}" dt="2025-10-21T07:04:28.005" v="5271" actId="47"/>
        <pc:sldMkLst>
          <pc:docMk/>
          <pc:sldMk cId="3586735962" sldId="768"/>
        </pc:sldMkLst>
        <pc:picChg chg="add mod">
          <ac:chgData name="Malcolm Fairbairn" userId="2ee5a329-7216-4cd4-a2ce-86343dd469fb" providerId="ADAL" clId="{291E4913-E203-4EAA-A85E-C5DD1D9C8D27}" dt="2025-10-21T04:55:00.001" v="3493"/>
          <ac:picMkLst>
            <pc:docMk/>
            <pc:sldMk cId="3586735962" sldId="768"/>
            <ac:picMk id="3" creationId="{6E71A64B-91BE-2FB4-65AB-C6B733D51B77}"/>
          </ac:picMkLst>
        </pc:picChg>
      </pc:sldChg>
      <pc:sldChg chg="add del">
        <pc:chgData name="Malcolm Fairbairn" userId="2ee5a329-7216-4cd4-a2ce-86343dd469fb" providerId="ADAL" clId="{291E4913-E203-4EAA-A85E-C5DD1D9C8D27}" dt="2025-10-21T04:53:54.254" v="3489"/>
        <pc:sldMkLst>
          <pc:docMk/>
          <pc:sldMk cId="3697431621" sldId="768"/>
        </pc:sldMkLst>
      </pc:sldChg>
      <pc:sldChg chg="del">
        <pc:chgData name="Malcolm Fairbairn" userId="2ee5a329-7216-4cd4-a2ce-86343dd469fb" providerId="ADAL" clId="{291E4913-E203-4EAA-A85E-C5DD1D9C8D27}" dt="2025-10-20T14:03:13.042" v="709" actId="47"/>
        <pc:sldMkLst>
          <pc:docMk/>
          <pc:sldMk cId="3066402095" sldId="769"/>
        </pc:sldMkLst>
      </pc:sldChg>
      <pc:sldChg chg="delSp add del mod delAnim">
        <pc:chgData name="Malcolm Fairbairn" userId="2ee5a329-7216-4cd4-a2ce-86343dd469fb" providerId="ADAL" clId="{291E4913-E203-4EAA-A85E-C5DD1D9C8D27}" dt="2025-10-21T05:09:13.813" v="3699" actId="47"/>
        <pc:sldMkLst>
          <pc:docMk/>
          <pc:sldMk cId="2951901971" sldId="770"/>
        </pc:sldMkLst>
        <pc:picChg chg="del">
          <ac:chgData name="Malcolm Fairbairn" userId="2ee5a329-7216-4cd4-a2ce-86343dd469fb" providerId="ADAL" clId="{291E4913-E203-4EAA-A85E-C5DD1D9C8D27}" dt="2025-10-21T05:09:08.146" v="3697" actId="21"/>
          <ac:picMkLst>
            <pc:docMk/>
            <pc:sldMk cId="2951901971" sldId="770"/>
            <ac:picMk id="3" creationId="{AC9C7244-172B-9ED2-3C2F-DFC74E4D8A08}"/>
          </ac:picMkLst>
        </pc:picChg>
      </pc:sldChg>
      <pc:sldChg chg="delSp add del mod delAnim">
        <pc:chgData name="Malcolm Fairbairn" userId="2ee5a329-7216-4cd4-a2ce-86343dd469fb" providerId="ADAL" clId="{291E4913-E203-4EAA-A85E-C5DD1D9C8D27}" dt="2025-10-21T04:55:17.898" v="3495" actId="47"/>
        <pc:sldMkLst>
          <pc:docMk/>
          <pc:sldMk cId="2958644063" sldId="770"/>
        </pc:sldMkLst>
        <pc:picChg chg="del">
          <ac:chgData name="Malcolm Fairbairn" userId="2ee5a329-7216-4cd4-a2ce-86343dd469fb" providerId="ADAL" clId="{291E4913-E203-4EAA-A85E-C5DD1D9C8D27}" dt="2025-10-21T04:54:56.557" v="3492" actId="21"/>
          <ac:picMkLst>
            <pc:docMk/>
            <pc:sldMk cId="2958644063" sldId="770"/>
            <ac:picMk id="3" creationId="{6E71A64B-91BE-2FB4-65AB-C6B733D51B77}"/>
          </ac:picMkLst>
        </pc:picChg>
      </pc:sldChg>
      <pc:sldChg chg="add del">
        <pc:chgData name="Malcolm Fairbairn" userId="2ee5a329-7216-4cd4-a2ce-86343dd469fb" providerId="ADAL" clId="{291E4913-E203-4EAA-A85E-C5DD1D9C8D27}" dt="2025-10-21T04:53:54.254" v="3489"/>
        <pc:sldMkLst>
          <pc:docMk/>
          <pc:sldMk cId="4283888672" sldId="770"/>
        </pc:sldMkLst>
      </pc:sldChg>
      <pc:sldChg chg="del">
        <pc:chgData name="Malcolm Fairbairn" userId="2ee5a329-7216-4cd4-a2ce-86343dd469fb" providerId="ADAL" clId="{291E4913-E203-4EAA-A85E-C5DD1D9C8D27}" dt="2025-10-20T14:03:17.871" v="710" actId="47"/>
        <pc:sldMkLst>
          <pc:docMk/>
          <pc:sldMk cId="4152968173" sldId="771"/>
        </pc:sldMkLst>
      </pc:sldChg>
      <pc:sldChg chg="del">
        <pc:chgData name="Malcolm Fairbairn" userId="2ee5a329-7216-4cd4-a2ce-86343dd469fb" providerId="ADAL" clId="{291E4913-E203-4EAA-A85E-C5DD1D9C8D27}" dt="2025-10-20T18:11:11.329" v="2191" actId="47"/>
        <pc:sldMkLst>
          <pc:docMk/>
          <pc:sldMk cId="426335884" sldId="772"/>
        </pc:sldMkLst>
      </pc:sldChg>
      <pc:sldChg chg="del">
        <pc:chgData name="Malcolm Fairbairn" userId="2ee5a329-7216-4cd4-a2ce-86343dd469fb" providerId="ADAL" clId="{291E4913-E203-4EAA-A85E-C5DD1D9C8D27}" dt="2025-10-20T18:11:12.064" v="2192" actId="47"/>
        <pc:sldMkLst>
          <pc:docMk/>
          <pc:sldMk cId="4008153035" sldId="773"/>
        </pc:sldMkLst>
      </pc:sldChg>
      <pc:sldChg chg="del">
        <pc:chgData name="Malcolm Fairbairn" userId="2ee5a329-7216-4cd4-a2ce-86343dd469fb" providerId="ADAL" clId="{291E4913-E203-4EAA-A85E-C5DD1D9C8D27}" dt="2025-10-20T18:11:12.929" v="2193" actId="47"/>
        <pc:sldMkLst>
          <pc:docMk/>
          <pc:sldMk cId="1925171539" sldId="774"/>
        </pc:sldMkLst>
      </pc:sldChg>
      <pc:sldChg chg="del">
        <pc:chgData name="Malcolm Fairbairn" userId="2ee5a329-7216-4cd4-a2ce-86343dd469fb" providerId="ADAL" clId="{291E4913-E203-4EAA-A85E-C5DD1D9C8D27}" dt="2025-10-20T18:11:13.586" v="2194" actId="47"/>
        <pc:sldMkLst>
          <pc:docMk/>
          <pc:sldMk cId="584733529" sldId="775"/>
        </pc:sldMkLst>
      </pc:sldChg>
      <pc:sldChg chg="del">
        <pc:chgData name="Malcolm Fairbairn" userId="2ee5a329-7216-4cd4-a2ce-86343dd469fb" providerId="ADAL" clId="{291E4913-E203-4EAA-A85E-C5DD1D9C8D27}" dt="2025-10-20T18:11:14.204" v="2195" actId="47"/>
        <pc:sldMkLst>
          <pc:docMk/>
          <pc:sldMk cId="1243209411" sldId="776"/>
        </pc:sldMkLst>
      </pc:sldChg>
      <pc:sldChg chg="del">
        <pc:chgData name="Malcolm Fairbairn" userId="2ee5a329-7216-4cd4-a2ce-86343dd469fb" providerId="ADAL" clId="{291E4913-E203-4EAA-A85E-C5DD1D9C8D27}" dt="2025-10-20T18:11:14.751" v="2196" actId="47"/>
        <pc:sldMkLst>
          <pc:docMk/>
          <pc:sldMk cId="3661973327" sldId="777"/>
        </pc:sldMkLst>
      </pc:sldChg>
      <pc:sldChg chg="addSp delSp modSp add del mod">
        <pc:chgData name="Malcolm Fairbairn" userId="2ee5a329-7216-4cd4-a2ce-86343dd469fb" providerId="ADAL" clId="{291E4913-E203-4EAA-A85E-C5DD1D9C8D27}" dt="2025-10-21T06:51:10.473" v="5050" actId="14100"/>
        <pc:sldMkLst>
          <pc:docMk/>
          <pc:sldMk cId="1672067481" sldId="778"/>
        </pc:sldMkLst>
        <pc:spChg chg="add mod">
          <ac:chgData name="Malcolm Fairbairn" userId="2ee5a329-7216-4cd4-a2ce-86343dd469fb" providerId="ADAL" clId="{291E4913-E203-4EAA-A85E-C5DD1D9C8D27}" dt="2025-10-21T06:51:10.473" v="5050" actId="14100"/>
          <ac:spMkLst>
            <pc:docMk/>
            <pc:sldMk cId="1672067481" sldId="778"/>
            <ac:spMk id="3" creationId="{B0F23554-E639-7862-1A85-2D24E9CF08AD}"/>
          </ac:spMkLst>
        </pc:spChg>
        <pc:spChg chg="add del mod">
          <ac:chgData name="Malcolm Fairbairn" userId="2ee5a329-7216-4cd4-a2ce-86343dd469fb" providerId="ADAL" clId="{291E4913-E203-4EAA-A85E-C5DD1D9C8D27}" dt="2025-10-21T06:50:59.657" v="5042"/>
          <ac:spMkLst>
            <pc:docMk/>
            <pc:sldMk cId="1672067481" sldId="778"/>
            <ac:spMk id="7" creationId="{1699BCC7-7CB7-0C1D-59DB-8686703D224A}"/>
          </ac:spMkLst>
        </pc:spChg>
        <pc:spChg chg="mod">
          <ac:chgData name="Malcolm Fairbairn" userId="2ee5a329-7216-4cd4-a2ce-86343dd469fb" providerId="ADAL" clId="{291E4913-E203-4EAA-A85E-C5DD1D9C8D27}" dt="2025-10-21T06:50:24.826" v="5040" actId="20577"/>
          <ac:spMkLst>
            <pc:docMk/>
            <pc:sldMk cId="1672067481" sldId="778"/>
            <ac:spMk id="9" creationId="{507778A7-1E32-99DB-CB17-BF2365C3CAE7}"/>
          </ac:spMkLst>
        </pc:spChg>
        <pc:spChg chg="del">
          <ac:chgData name="Malcolm Fairbairn" userId="2ee5a329-7216-4cd4-a2ce-86343dd469fb" providerId="ADAL" clId="{291E4913-E203-4EAA-A85E-C5DD1D9C8D27}" dt="2025-10-21T06:40:12.711" v="4932" actId="478"/>
          <ac:spMkLst>
            <pc:docMk/>
            <pc:sldMk cId="1672067481" sldId="778"/>
            <ac:spMk id="10" creationId="{1FBE5587-033A-2A99-EE15-2408F713BABC}"/>
          </ac:spMkLst>
        </pc:spChg>
        <pc:spChg chg="del">
          <ac:chgData name="Malcolm Fairbairn" userId="2ee5a329-7216-4cd4-a2ce-86343dd469fb" providerId="ADAL" clId="{291E4913-E203-4EAA-A85E-C5DD1D9C8D27}" dt="2025-10-21T06:40:16.558" v="4933" actId="478"/>
          <ac:spMkLst>
            <pc:docMk/>
            <pc:sldMk cId="1672067481" sldId="778"/>
            <ac:spMk id="16" creationId="{7EE2733D-C7DE-5105-E164-329C13911B38}"/>
          </ac:spMkLst>
        </pc:spChg>
        <pc:picChg chg="add mod">
          <ac:chgData name="Malcolm Fairbairn" userId="2ee5a329-7216-4cd4-a2ce-86343dd469fb" providerId="ADAL" clId="{291E4913-E203-4EAA-A85E-C5DD1D9C8D27}" dt="2025-10-21T06:50:06.203" v="4998" actId="1076"/>
          <ac:picMkLst>
            <pc:docMk/>
            <pc:sldMk cId="1672067481" sldId="778"/>
            <ac:picMk id="6" creationId="{57DB8AA2-DDE1-9DCD-8730-A2F8E5D4EAA8}"/>
          </ac:picMkLst>
        </pc:picChg>
        <pc:picChg chg="del">
          <ac:chgData name="Malcolm Fairbairn" userId="2ee5a329-7216-4cd4-a2ce-86343dd469fb" providerId="ADAL" clId="{291E4913-E203-4EAA-A85E-C5DD1D9C8D27}" dt="2025-10-21T06:40:07.810" v="4931" actId="478"/>
          <ac:picMkLst>
            <pc:docMk/>
            <pc:sldMk cId="1672067481" sldId="778"/>
            <ac:picMk id="8" creationId="{1AFAA7DE-FF04-EC65-932F-57633A537DC3}"/>
          </ac:picMkLst>
        </pc:picChg>
        <pc:cxnChg chg="del">
          <ac:chgData name="Malcolm Fairbairn" userId="2ee5a329-7216-4cd4-a2ce-86343dd469fb" providerId="ADAL" clId="{291E4913-E203-4EAA-A85E-C5DD1D9C8D27}" dt="2025-10-21T06:51:01.359" v="5043" actId="478"/>
          <ac:cxnSpMkLst>
            <pc:docMk/>
            <pc:sldMk cId="1672067481" sldId="778"/>
            <ac:cxnSpMk id="14" creationId="{23FA39B4-D355-C591-1806-2813848DBB58}"/>
          </ac:cxnSpMkLst>
        </pc:cxnChg>
      </pc:sldChg>
      <pc:sldChg chg="del">
        <pc:chgData name="Malcolm Fairbairn" userId="2ee5a329-7216-4cd4-a2ce-86343dd469fb" providerId="ADAL" clId="{291E4913-E203-4EAA-A85E-C5DD1D9C8D27}" dt="2025-10-20T18:11:22.905" v="2209" actId="47"/>
        <pc:sldMkLst>
          <pc:docMk/>
          <pc:sldMk cId="653452980" sldId="779"/>
        </pc:sldMkLst>
      </pc:sldChg>
      <pc:sldChg chg="del">
        <pc:chgData name="Malcolm Fairbairn" userId="2ee5a329-7216-4cd4-a2ce-86343dd469fb" providerId="ADAL" clId="{291E4913-E203-4EAA-A85E-C5DD1D9C8D27}" dt="2025-10-20T18:11:23.469" v="2210" actId="47"/>
        <pc:sldMkLst>
          <pc:docMk/>
          <pc:sldMk cId="192000300" sldId="780"/>
        </pc:sldMkLst>
      </pc:sldChg>
      <pc:sldChg chg="del">
        <pc:chgData name="Malcolm Fairbairn" userId="2ee5a329-7216-4cd4-a2ce-86343dd469fb" providerId="ADAL" clId="{291E4913-E203-4EAA-A85E-C5DD1D9C8D27}" dt="2025-10-20T18:51:51.009" v="2211" actId="47"/>
        <pc:sldMkLst>
          <pc:docMk/>
          <pc:sldMk cId="1133436633" sldId="781"/>
        </pc:sldMkLst>
      </pc:sldChg>
      <pc:sldChg chg="del">
        <pc:chgData name="Malcolm Fairbairn" userId="2ee5a329-7216-4cd4-a2ce-86343dd469fb" providerId="ADAL" clId="{291E4913-E203-4EAA-A85E-C5DD1D9C8D27}" dt="2025-10-21T07:04:49.785" v="5272" actId="47"/>
        <pc:sldMkLst>
          <pc:docMk/>
          <pc:sldMk cId="2976373272" sldId="782"/>
        </pc:sldMkLst>
      </pc:sldChg>
      <pc:sldChg chg="addSp modSp mod">
        <pc:chgData name="Malcolm Fairbairn" userId="2ee5a329-7216-4cd4-a2ce-86343dd469fb" providerId="ADAL" clId="{291E4913-E203-4EAA-A85E-C5DD1D9C8D27}" dt="2025-10-20T13:35:49.570" v="560" actId="26606"/>
        <pc:sldMkLst>
          <pc:docMk/>
          <pc:sldMk cId="3881151379" sldId="783"/>
        </pc:sldMkLst>
        <pc:spChg chg="add">
          <ac:chgData name="Malcolm Fairbairn" userId="2ee5a329-7216-4cd4-a2ce-86343dd469fb" providerId="ADAL" clId="{291E4913-E203-4EAA-A85E-C5DD1D9C8D27}" dt="2025-10-20T13:35:49.570" v="560" actId="26606"/>
          <ac:spMkLst>
            <pc:docMk/>
            <pc:sldMk cId="3881151379" sldId="783"/>
            <ac:spMk id="1031" creationId="{0E91F5CA-B392-444C-88E3-BF5BAAEBDEB0}"/>
          </ac:spMkLst>
        </pc:spChg>
        <pc:spChg chg="add">
          <ac:chgData name="Malcolm Fairbairn" userId="2ee5a329-7216-4cd4-a2ce-86343dd469fb" providerId="ADAL" clId="{291E4913-E203-4EAA-A85E-C5DD1D9C8D27}" dt="2025-10-20T13:35:49.570" v="560" actId="26606"/>
          <ac:spMkLst>
            <pc:docMk/>
            <pc:sldMk cId="3881151379" sldId="783"/>
            <ac:spMk id="1033" creationId="{DFCA2118-59A2-4310-A4B2-F2CBA821E842}"/>
          </ac:spMkLst>
        </pc:spChg>
        <pc:picChg chg="mod">
          <ac:chgData name="Malcolm Fairbairn" userId="2ee5a329-7216-4cd4-a2ce-86343dd469fb" providerId="ADAL" clId="{291E4913-E203-4EAA-A85E-C5DD1D9C8D27}" dt="2025-10-20T13:35:49.570" v="560" actId="26606"/>
          <ac:picMkLst>
            <pc:docMk/>
            <pc:sldMk cId="3881151379" sldId="783"/>
            <ac:picMk id="1026" creationId="{310EFD87-18C4-88C6-28AC-D056F5AA36BF}"/>
          </ac:picMkLst>
        </pc:picChg>
      </pc:sldChg>
      <pc:sldChg chg="del">
        <pc:chgData name="Malcolm Fairbairn" userId="2ee5a329-7216-4cd4-a2ce-86343dd469fb" providerId="ADAL" clId="{291E4913-E203-4EAA-A85E-C5DD1D9C8D27}" dt="2025-10-20T13:43:06.981" v="565" actId="47"/>
        <pc:sldMkLst>
          <pc:docMk/>
          <pc:sldMk cId="770842548" sldId="784"/>
        </pc:sldMkLst>
      </pc:sldChg>
      <pc:sldChg chg="addSp delSp modSp new mod">
        <pc:chgData name="Malcolm Fairbairn" userId="2ee5a329-7216-4cd4-a2ce-86343dd469fb" providerId="ADAL" clId="{291E4913-E203-4EAA-A85E-C5DD1D9C8D27}" dt="2025-10-20T20:43:45.178" v="2468" actId="1076"/>
        <pc:sldMkLst>
          <pc:docMk/>
          <pc:sldMk cId="1894355380" sldId="785"/>
        </pc:sldMkLst>
        <pc:spChg chg="add mod">
          <ac:chgData name="Malcolm Fairbairn" userId="2ee5a329-7216-4cd4-a2ce-86343dd469fb" providerId="ADAL" clId="{291E4913-E203-4EAA-A85E-C5DD1D9C8D27}" dt="2025-10-20T12:12:02.448" v="129" actId="1038"/>
          <ac:spMkLst>
            <pc:docMk/>
            <pc:sldMk cId="1894355380" sldId="785"/>
            <ac:spMk id="6" creationId="{921C3526-F0AF-B4E6-D006-02BE2D7C468E}"/>
          </ac:spMkLst>
        </pc:spChg>
        <pc:spChg chg="add mod">
          <ac:chgData name="Malcolm Fairbairn" userId="2ee5a329-7216-4cd4-a2ce-86343dd469fb" providerId="ADAL" clId="{291E4913-E203-4EAA-A85E-C5DD1D9C8D27}" dt="2025-10-20T20:43:45.178" v="2468" actId="1076"/>
          <ac:spMkLst>
            <pc:docMk/>
            <pc:sldMk cId="1894355380" sldId="785"/>
            <ac:spMk id="8" creationId="{81B9DD06-B13A-9494-ECB3-A38D1A94BA63}"/>
          </ac:spMkLst>
        </pc:spChg>
        <pc:picChg chg="add mod">
          <ac:chgData name="Malcolm Fairbairn" userId="2ee5a329-7216-4cd4-a2ce-86343dd469fb" providerId="ADAL" clId="{291E4913-E203-4EAA-A85E-C5DD1D9C8D27}" dt="2025-10-20T20:43:28.128" v="2440" actId="1076"/>
          <ac:picMkLst>
            <pc:docMk/>
            <pc:sldMk cId="1894355380" sldId="785"/>
            <ac:picMk id="3" creationId="{1EC98AAC-B033-FED4-F6D9-3B68393A74E6}"/>
          </ac:picMkLst>
        </pc:picChg>
        <pc:picChg chg="add del mod">
          <ac:chgData name="Malcolm Fairbairn" userId="2ee5a329-7216-4cd4-a2ce-86343dd469fb" providerId="ADAL" clId="{291E4913-E203-4EAA-A85E-C5DD1D9C8D27}" dt="2025-10-20T20:43:21.259" v="2436" actId="478"/>
          <ac:picMkLst>
            <pc:docMk/>
            <pc:sldMk cId="1894355380" sldId="785"/>
            <ac:picMk id="5" creationId="{416813EA-E71A-6719-70FD-2BFEFA97595E}"/>
          </ac:picMkLst>
        </pc:picChg>
      </pc:sldChg>
      <pc:sldChg chg="addSp modSp new mod">
        <pc:chgData name="Malcolm Fairbairn" userId="2ee5a329-7216-4cd4-a2ce-86343dd469fb" providerId="ADAL" clId="{291E4913-E203-4EAA-A85E-C5DD1D9C8D27}" dt="2025-10-20T12:38:07.698" v="271" actId="20577"/>
        <pc:sldMkLst>
          <pc:docMk/>
          <pc:sldMk cId="3255658231" sldId="786"/>
        </pc:sldMkLst>
        <pc:spChg chg="add mod">
          <ac:chgData name="Malcolm Fairbairn" userId="2ee5a329-7216-4cd4-a2ce-86343dd469fb" providerId="ADAL" clId="{291E4913-E203-4EAA-A85E-C5DD1D9C8D27}" dt="2025-10-20T12:37:52.899" v="245" actId="1037"/>
          <ac:spMkLst>
            <pc:docMk/>
            <pc:sldMk cId="3255658231" sldId="786"/>
            <ac:spMk id="6" creationId="{BD3230A3-9F01-C130-7935-6E3A6ABEC4CD}"/>
          </ac:spMkLst>
        </pc:spChg>
        <pc:spChg chg="add mod">
          <ac:chgData name="Malcolm Fairbairn" userId="2ee5a329-7216-4cd4-a2ce-86343dd469fb" providerId="ADAL" clId="{291E4913-E203-4EAA-A85E-C5DD1D9C8D27}" dt="2025-10-20T12:38:07.698" v="271" actId="20577"/>
          <ac:spMkLst>
            <pc:docMk/>
            <pc:sldMk cId="3255658231" sldId="786"/>
            <ac:spMk id="7" creationId="{19346140-80E7-6261-5E31-99E60456DAC3}"/>
          </ac:spMkLst>
        </pc:spChg>
        <pc:picChg chg="add mod modCrop">
          <ac:chgData name="Malcolm Fairbairn" userId="2ee5a329-7216-4cd4-a2ce-86343dd469fb" providerId="ADAL" clId="{291E4913-E203-4EAA-A85E-C5DD1D9C8D27}" dt="2025-10-20T12:36:59.337" v="141" actId="1076"/>
          <ac:picMkLst>
            <pc:docMk/>
            <pc:sldMk cId="3255658231" sldId="786"/>
            <ac:picMk id="3" creationId="{A26DC1EF-5E75-414D-AF98-D6B4F489DB5B}"/>
          </ac:picMkLst>
        </pc:picChg>
        <pc:picChg chg="add mod">
          <ac:chgData name="Malcolm Fairbairn" userId="2ee5a329-7216-4cd4-a2ce-86343dd469fb" providerId="ADAL" clId="{291E4913-E203-4EAA-A85E-C5DD1D9C8D27}" dt="2025-10-20T12:36:57.370" v="140" actId="1076"/>
          <ac:picMkLst>
            <pc:docMk/>
            <pc:sldMk cId="3255658231" sldId="786"/>
            <ac:picMk id="5" creationId="{A519A4C5-2CF2-7342-BA66-B660A4D71F60}"/>
          </ac:picMkLst>
        </pc:picChg>
      </pc:sldChg>
      <pc:sldChg chg="addSp modSp new mod">
        <pc:chgData name="Malcolm Fairbairn" userId="2ee5a329-7216-4cd4-a2ce-86343dd469fb" providerId="ADAL" clId="{291E4913-E203-4EAA-A85E-C5DD1D9C8D27}" dt="2025-10-20T12:53:49.280" v="468" actId="20577"/>
        <pc:sldMkLst>
          <pc:docMk/>
          <pc:sldMk cId="1223980114" sldId="787"/>
        </pc:sldMkLst>
        <pc:spChg chg="add mod">
          <ac:chgData name="Malcolm Fairbairn" userId="2ee5a329-7216-4cd4-a2ce-86343dd469fb" providerId="ADAL" clId="{291E4913-E203-4EAA-A85E-C5DD1D9C8D27}" dt="2025-10-20T12:51:23.959" v="358" actId="1076"/>
          <ac:spMkLst>
            <pc:docMk/>
            <pc:sldMk cId="1223980114" sldId="787"/>
            <ac:spMk id="4" creationId="{4BDC1D45-FC6D-9F6B-E983-46CBAD53A5C5}"/>
          </ac:spMkLst>
        </pc:spChg>
        <pc:spChg chg="add mod">
          <ac:chgData name="Malcolm Fairbairn" userId="2ee5a329-7216-4cd4-a2ce-86343dd469fb" providerId="ADAL" clId="{291E4913-E203-4EAA-A85E-C5DD1D9C8D27}" dt="2025-10-20T12:53:49.280" v="468" actId="20577"/>
          <ac:spMkLst>
            <pc:docMk/>
            <pc:sldMk cId="1223980114" sldId="787"/>
            <ac:spMk id="5" creationId="{3CF7E6F1-C6D5-6181-8837-D1A3FFBD7BAE}"/>
          </ac:spMkLst>
        </pc:spChg>
        <pc:picChg chg="add mod">
          <ac:chgData name="Malcolm Fairbairn" userId="2ee5a329-7216-4cd4-a2ce-86343dd469fb" providerId="ADAL" clId="{291E4913-E203-4EAA-A85E-C5DD1D9C8D27}" dt="2025-10-20T12:51:28.671" v="360" actId="1076"/>
          <ac:picMkLst>
            <pc:docMk/>
            <pc:sldMk cId="1223980114" sldId="787"/>
            <ac:picMk id="3" creationId="{872C81A9-DCAA-1FCF-9832-677640E44DA0}"/>
          </ac:picMkLst>
        </pc:picChg>
      </pc:sldChg>
      <pc:sldChg chg="new del">
        <pc:chgData name="Malcolm Fairbairn" userId="2ee5a329-7216-4cd4-a2ce-86343dd469fb" providerId="ADAL" clId="{291E4913-E203-4EAA-A85E-C5DD1D9C8D27}" dt="2025-10-20T13:26:45.945" v="494" actId="47"/>
        <pc:sldMkLst>
          <pc:docMk/>
          <pc:sldMk cId="2331896706" sldId="788"/>
        </pc:sldMkLst>
      </pc:sldChg>
      <pc:sldChg chg="add del">
        <pc:chgData name="Malcolm Fairbairn" userId="2ee5a329-7216-4cd4-a2ce-86343dd469fb" providerId="ADAL" clId="{291E4913-E203-4EAA-A85E-C5DD1D9C8D27}" dt="2025-10-20T13:26:47.810" v="495" actId="47"/>
        <pc:sldMkLst>
          <pc:docMk/>
          <pc:sldMk cId="980727264" sldId="789"/>
        </pc:sldMkLst>
      </pc:sldChg>
      <pc:sldChg chg="modSp add mod ord">
        <pc:chgData name="Malcolm Fairbairn" userId="2ee5a329-7216-4cd4-a2ce-86343dd469fb" providerId="ADAL" clId="{291E4913-E203-4EAA-A85E-C5DD1D9C8D27}" dt="2025-10-20T13:58:58.403" v="569"/>
        <pc:sldMkLst>
          <pc:docMk/>
          <pc:sldMk cId="3437214665" sldId="790"/>
        </pc:sldMkLst>
        <pc:spChg chg="mod">
          <ac:chgData name="Malcolm Fairbairn" userId="2ee5a329-7216-4cd4-a2ce-86343dd469fb" providerId="ADAL" clId="{291E4913-E203-4EAA-A85E-C5DD1D9C8D27}" dt="2025-10-20T13:24:30.978" v="484" actId="1037"/>
          <ac:spMkLst>
            <pc:docMk/>
            <pc:sldMk cId="3437214665" sldId="790"/>
            <ac:spMk id="3" creationId="{422BECFD-0816-0289-4A27-E5273E2BEBA2}"/>
          </ac:spMkLst>
        </pc:spChg>
        <pc:picChg chg="mod">
          <ac:chgData name="Malcolm Fairbairn" userId="2ee5a329-7216-4cd4-a2ce-86343dd469fb" providerId="ADAL" clId="{291E4913-E203-4EAA-A85E-C5DD1D9C8D27}" dt="2025-10-20T13:24:23.687" v="473" actId="14100"/>
          <ac:picMkLst>
            <pc:docMk/>
            <pc:sldMk cId="3437214665" sldId="790"/>
            <ac:picMk id="2" creationId="{9BD577DE-FC7D-B2B6-DAF4-922710A9EDE7}"/>
          </ac:picMkLst>
        </pc:picChg>
      </pc:sldChg>
      <pc:sldChg chg="addSp modSp new mod ord">
        <pc:chgData name="Malcolm Fairbairn" userId="2ee5a329-7216-4cd4-a2ce-86343dd469fb" providerId="ADAL" clId="{291E4913-E203-4EAA-A85E-C5DD1D9C8D27}" dt="2025-10-20T13:59:02.527" v="571"/>
        <pc:sldMkLst>
          <pc:docMk/>
          <pc:sldMk cId="287693429" sldId="791"/>
        </pc:sldMkLst>
        <pc:spChg chg="add mod">
          <ac:chgData name="Malcolm Fairbairn" userId="2ee5a329-7216-4cd4-a2ce-86343dd469fb" providerId="ADAL" clId="{291E4913-E203-4EAA-A85E-C5DD1D9C8D27}" dt="2025-10-20T13:29:40.476" v="500"/>
          <ac:spMkLst>
            <pc:docMk/>
            <pc:sldMk cId="287693429" sldId="791"/>
            <ac:spMk id="2" creationId="{20FD8147-2744-C12F-8833-5E1C5E664803}"/>
          </ac:spMkLst>
        </pc:spChg>
        <pc:spChg chg="add mod">
          <ac:chgData name="Malcolm Fairbairn" userId="2ee5a329-7216-4cd4-a2ce-86343dd469fb" providerId="ADAL" clId="{291E4913-E203-4EAA-A85E-C5DD1D9C8D27}" dt="2025-10-20T13:30:40.940" v="559" actId="113"/>
          <ac:spMkLst>
            <pc:docMk/>
            <pc:sldMk cId="287693429" sldId="791"/>
            <ac:spMk id="3" creationId="{C9C90FFC-8956-2881-6EBE-41BF985AF4CC}"/>
          </ac:spMkLst>
        </pc:spChg>
        <pc:picChg chg="add">
          <ac:chgData name="Malcolm Fairbairn" userId="2ee5a329-7216-4cd4-a2ce-86343dd469fb" providerId="ADAL" clId="{291E4913-E203-4EAA-A85E-C5DD1D9C8D27}" dt="2025-10-20T13:29:24.597" v="499"/>
          <ac:picMkLst>
            <pc:docMk/>
            <pc:sldMk cId="287693429" sldId="791"/>
            <ac:picMk id="1026" creationId="{07B9ECA9-EFFA-9826-46B3-D1DEDB9B8268}"/>
          </ac:picMkLst>
        </pc:picChg>
      </pc:sldChg>
      <pc:sldChg chg="add del">
        <pc:chgData name="Malcolm Fairbairn" userId="2ee5a329-7216-4cd4-a2ce-86343dd469fb" providerId="ADAL" clId="{291E4913-E203-4EAA-A85E-C5DD1D9C8D27}" dt="2025-10-20T13:28:51.878" v="498"/>
        <pc:sldMkLst>
          <pc:docMk/>
          <pc:sldMk cId="3262491570" sldId="792"/>
        </pc:sldMkLst>
      </pc:sldChg>
      <pc:sldChg chg="addSp delSp modSp new mod modClrScheme chgLayout">
        <pc:chgData name="Malcolm Fairbairn" userId="2ee5a329-7216-4cd4-a2ce-86343dd469fb" providerId="ADAL" clId="{291E4913-E203-4EAA-A85E-C5DD1D9C8D27}" dt="2025-10-20T21:56:37.224" v="3187" actId="14100"/>
        <pc:sldMkLst>
          <pc:docMk/>
          <pc:sldMk cId="3749879763" sldId="792"/>
        </pc:sldMkLst>
        <pc:spChg chg="del">
          <ac:chgData name="Malcolm Fairbairn" userId="2ee5a329-7216-4cd4-a2ce-86343dd469fb" providerId="ADAL" clId="{291E4913-E203-4EAA-A85E-C5DD1D9C8D27}" dt="2025-10-20T13:43:01.752" v="563" actId="700"/>
          <ac:spMkLst>
            <pc:docMk/>
            <pc:sldMk cId="3749879763" sldId="792"/>
            <ac:spMk id="2" creationId="{7F87CDE3-A65F-6A5C-44BA-A659996D9E1B}"/>
          </ac:spMkLst>
        </pc:spChg>
        <pc:spChg chg="del">
          <ac:chgData name="Malcolm Fairbairn" userId="2ee5a329-7216-4cd4-a2ce-86343dd469fb" providerId="ADAL" clId="{291E4913-E203-4EAA-A85E-C5DD1D9C8D27}" dt="2025-10-20T13:43:01.752" v="563" actId="700"/>
          <ac:spMkLst>
            <pc:docMk/>
            <pc:sldMk cId="3749879763" sldId="792"/>
            <ac:spMk id="3" creationId="{115976F1-DD1F-9EBE-A7F3-CFFB9609CE1B}"/>
          </ac:spMkLst>
        </pc:spChg>
        <pc:spChg chg="add mod">
          <ac:chgData name="Malcolm Fairbairn" userId="2ee5a329-7216-4cd4-a2ce-86343dd469fb" providerId="ADAL" clId="{291E4913-E203-4EAA-A85E-C5DD1D9C8D27}" dt="2025-10-20T21:56:37.224" v="3187" actId="14100"/>
          <ac:spMkLst>
            <pc:docMk/>
            <pc:sldMk cId="3749879763" sldId="792"/>
            <ac:spMk id="4" creationId="{62B9C32F-69E1-82F2-763B-25AF8766AD38}"/>
          </ac:spMkLst>
        </pc:spChg>
        <pc:picChg chg="add mod">
          <ac:chgData name="Malcolm Fairbairn" userId="2ee5a329-7216-4cd4-a2ce-86343dd469fb" providerId="ADAL" clId="{291E4913-E203-4EAA-A85E-C5DD1D9C8D27}" dt="2025-10-20T21:56:02.354" v="3137" actId="1038"/>
          <ac:picMkLst>
            <pc:docMk/>
            <pc:sldMk cId="3749879763" sldId="792"/>
            <ac:picMk id="3074" creationId="{06993E02-2825-301B-3B3E-A6309BB5FD37}"/>
          </ac:picMkLst>
        </pc:picChg>
      </pc:sldChg>
      <pc:sldChg chg="new del">
        <pc:chgData name="Malcolm Fairbairn" userId="2ee5a329-7216-4cd4-a2ce-86343dd469fb" providerId="ADAL" clId="{291E4913-E203-4EAA-A85E-C5DD1D9C8D27}" dt="2025-10-20T16:22:27.373" v="1191" actId="47"/>
        <pc:sldMkLst>
          <pc:docMk/>
          <pc:sldMk cId="1091327212" sldId="793"/>
        </pc:sldMkLst>
      </pc:sldChg>
      <pc:sldChg chg="add del">
        <pc:chgData name="Malcolm Fairbairn" userId="2ee5a329-7216-4cd4-a2ce-86343dd469fb" providerId="ADAL" clId="{291E4913-E203-4EAA-A85E-C5DD1D9C8D27}" dt="2025-10-20T13:28:51.878" v="498"/>
        <pc:sldMkLst>
          <pc:docMk/>
          <pc:sldMk cId="2311637078" sldId="793"/>
        </pc:sldMkLst>
      </pc:sldChg>
      <pc:sldChg chg="add setBg">
        <pc:chgData name="Malcolm Fairbairn" userId="2ee5a329-7216-4cd4-a2ce-86343dd469fb" providerId="ADAL" clId="{291E4913-E203-4EAA-A85E-C5DD1D9C8D27}" dt="2025-10-21T06:53:36.591" v="5184"/>
        <pc:sldMkLst>
          <pc:docMk/>
          <pc:sldMk cId="1164759052" sldId="794"/>
        </pc:sldMkLst>
      </pc:sldChg>
      <pc:sldChg chg="addSp modSp new del mod setBg">
        <pc:chgData name="Malcolm Fairbairn" userId="2ee5a329-7216-4cd4-a2ce-86343dd469fb" providerId="ADAL" clId="{291E4913-E203-4EAA-A85E-C5DD1D9C8D27}" dt="2025-10-21T06:53:20.800" v="5183" actId="2696"/>
        <pc:sldMkLst>
          <pc:docMk/>
          <pc:sldMk cId="3720714033" sldId="794"/>
        </pc:sldMkLst>
        <pc:spChg chg="add mod">
          <ac:chgData name="Malcolm Fairbairn" userId="2ee5a329-7216-4cd4-a2ce-86343dd469fb" providerId="ADAL" clId="{291E4913-E203-4EAA-A85E-C5DD1D9C8D27}" dt="2025-10-20T16:21:47.641" v="1190" actId="1076"/>
          <ac:spMkLst>
            <pc:docMk/>
            <pc:sldMk cId="3720714033" sldId="794"/>
            <ac:spMk id="6" creationId="{8A41A922-564C-FF1B-9E47-2E53CF1C8B9C}"/>
          </ac:spMkLst>
        </pc:spChg>
        <pc:spChg chg="add mod">
          <ac:chgData name="Malcolm Fairbairn" userId="2ee5a329-7216-4cd4-a2ce-86343dd469fb" providerId="ADAL" clId="{291E4913-E203-4EAA-A85E-C5DD1D9C8D27}" dt="2025-10-20T16:17:59.131" v="961"/>
          <ac:spMkLst>
            <pc:docMk/>
            <pc:sldMk cId="3720714033" sldId="794"/>
            <ac:spMk id="7" creationId="{49A54208-0BAB-5C20-FE6C-F30B69D2D558}"/>
          </ac:spMkLst>
        </pc:spChg>
        <pc:picChg chg="add mod">
          <ac:chgData name="Malcolm Fairbairn" userId="2ee5a329-7216-4cd4-a2ce-86343dd469fb" providerId="ADAL" clId="{291E4913-E203-4EAA-A85E-C5DD1D9C8D27}" dt="2025-10-20T15:21:14.563" v="756" actId="1036"/>
          <ac:picMkLst>
            <pc:docMk/>
            <pc:sldMk cId="3720714033" sldId="794"/>
            <ac:picMk id="3" creationId="{38593974-34A6-4B51-3C50-E0E77BFB12A7}"/>
          </ac:picMkLst>
        </pc:picChg>
        <pc:picChg chg="add mod">
          <ac:chgData name="Malcolm Fairbairn" userId="2ee5a329-7216-4cd4-a2ce-86343dd469fb" providerId="ADAL" clId="{291E4913-E203-4EAA-A85E-C5DD1D9C8D27}" dt="2025-10-20T15:21:06.466" v="742" actId="14100"/>
          <ac:picMkLst>
            <pc:docMk/>
            <pc:sldMk cId="3720714033" sldId="794"/>
            <ac:picMk id="5" creationId="{D7BD3867-B93C-0A7A-6B3C-85BD76FD8586}"/>
          </ac:picMkLst>
        </pc:picChg>
      </pc:sldChg>
      <pc:sldChg chg="addSp modSp new del mod">
        <pc:chgData name="Malcolm Fairbairn" userId="2ee5a329-7216-4cd4-a2ce-86343dd469fb" providerId="ADAL" clId="{291E4913-E203-4EAA-A85E-C5DD1D9C8D27}" dt="2025-10-21T06:53:20.800" v="5183" actId="2696"/>
        <pc:sldMkLst>
          <pc:docMk/>
          <pc:sldMk cId="3528956283" sldId="795"/>
        </pc:sldMkLst>
        <pc:spChg chg="add mod">
          <ac:chgData name="Malcolm Fairbairn" userId="2ee5a329-7216-4cd4-a2ce-86343dd469fb" providerId="ADAL" clId="{291E4913-E203-4EAA-A85E-C5DD1D9C8D27}" dt="2025-10-20T16:20:33.763" v="1090" actId="14100"/>
          <ac:spMkLst>
            <pc:docMk/>
            <pc:sldMk cId="3528956283" sldId="795"/>
            <ac:spMk id="6" creationId="{1AD4E5E4-96DF-AB86-8FB3-1A471BF7DD0A}"/>
          </ac:spMkLst>
        </pc:spChg>
        <pc:spChg chg="add mod">
          <ac:chgData name="Malcolm Fairbairn" userId="2ee5a329-7216-4cd4-a2ce-86343dd469fb" providerId="ADAL" clId="{291E4913-E203-4EAA-A85E-C5DD1D9C8D27}" dt="2025-10-20T16:17:55.538" v="960" actId="1076"/>
          <ac:spMkLst>
            <pc:docMk/>
            <pc:sldMk cId="3528956283" sldId="795"/>
            <ac:spMk id="7" creationId="{8E07D2B9-EECE-CB86-DC3A-6C2E41A7F47C}"/>
          </ac:spMkLst>
        </pc:spChg>
        <pc:spChg chg="add mod">
          <ac:chgData name="Malcolm Fairbairn" userId="2ee5a329-7216-4cd4-a2ce-86343dd469fb" providerId="ADAL" clId="{291E4913-E203-4EAA-A85E-C5DD1D9C8D27}" dt="2025-10-20T16:21:06.200" v="1183" actId="20577"/>
          <ac:spMkLst>
            <pc:docMk/>
            <pc:sldMk cId="3528956283" sldId="795"/>
            <ac:spMk id="8" creationId="{DBE782EB-42DD-A610-D562-439E43158CCD}"/>
          </ac:spMkLst>
        </pc:spChg>
        <pc:picChg chg="add mod">
          <ac:chgData name="Malcolm Fairbairn" userId="2ee5a329-7216-4cd4-a2ce-86343dd469fb" providerId="ADAL" clId="{291E4913-E203-4EAA-A85E-C5DD1D9C8D27}" dt="2025-10-20T15:12:00.925" v="733" actId="1035"/>
          <ac:picMkLst>
            <pc:docMk/>
            <pc:sldMk cId="3528956283" sldId="795"/>
            <ac:picMk id="3" creationId="{96DBBD47-0174-635B-31F2-10673AC3F0A7}"/>
          </ac:picMkLst>
        </pc:picChg>
        <pc:picChg chg="add mod">
          <ac:chgData name="Malcolm Fairbairn" userId="2ee5a329-7216-4cd4-a2ce-86343dd469fb" providerId="ADAL" clId="{291E4913-E203-4EAA-A85E-C5DD1D9C8D27}" dt="2025-10-20T16:19:37.712" v="1040" actId="1076"/>
          <ac:picMkLst>
            <pc:docMk/>
            <pc:sldMk cId="3528956283" sldId="795"/>
            <ac:picMk id="5" creationId="{770504A1-552B-9186-3B21-721F52724151}"/>
          </ac:picMkLst>
        </pc:picChg>
      </pc:sldChg>
      <pc:sldChg chg="addSp modSp add mod">
        <pc:chgData name="Malcolm Fairbairn" userId="2ee5a329-7216-4cd4-a2ce-86343dd469fb" providerId="ADAL" clId="{291E4913-E203-4EAA-A85E-C5DD1D9C8D27}" dt="2025-10-21T06:58:33.430" v="5253" actId="1076"/>
        <pc:sldMkLst>
          <pc:docMk/>
          <pc:sldMk cId="3774639865" sldId="795"/>
        </pc:sldMkLst>
        <pc:spChg chg="mod">
          <ac:chgData name="Malcolm Fairbairn" userId="2ee5a329-7216-4cd4-a2ce-86343dd469fb" providerId="ADAL" clId="{291E4913-E203-4EAA-A85E-C5DD1D9C8D27}" dt="2025-10-21T06:56:30.987" v="5220" actId="1035"/>
          <ac:spMkLst>
            <pc:docMk/>
            <pc:sldMk cId="3774639865" sldId="795"/>
            <ac:spMk id="8" creationId="{DBE782EB-42DD-A610-D562-439E43158CCD}"/>
          </ac:spMkLst>
        </pc:spChg>
        <pc:picChg chg="add mod">
          <ac:chgData name="Malcolm Fairbairn" userId="2ee5a329-7216-4cd4-a2ce-86343dd469fb" providerId="ADAL" clId="{291E4913-E203-4EAA-A85E-C5DD1D9C8D27}" dt="2025-10-21T06:55:04.356" v="5188" actId="1076"/>
          <ac:picMkLst>
            <pc:docMk/>
            <pc:sldMk cId="3774639865" sldId="795"/>
            <ac:picMk id="4" creationId="{B315EB5E-3B70-1196-FC01-CB4027EB5E6A}"/>
          </ac:picMkLst>
        </pc:picChg>
        <pc:picChg chg="add mod">
          <ac:chgData name="Malcolm Fairbairn" userId="2ee5a329-7216-4cd4-a2ce-86343dd469fb" providerId="ADAL" clId="{291E4913-E203-4EAA-A85E-C5DD1D9C8D27}" dt="2025-10-21T06:58:33.430" v="5253" actId="1076"/>
          <ac:picMkLst>
            <pc:docMk/>
            <pc:sldMk cId="3774639865" sldId="795"/>
            <ac:picMk id="7170" creationId="{18D1CA17-622C-57A4-6525-47A58F0DF322}"/>
          </ac:picMkLst>
        </pc:picChg>
      </pc:sldChg>
      <pc:sldChg chg="addSp modSp new del mod">
        <pc:chgData name="Malcolm Fairbairn" userId="2ee5a329-7216-4cd4-a2ce-86343dd469fb" providerId="ADAL" clId="{291E4913-E203-4EAA-A85E-C5DD1D9C8D27}" dt="2025-10-20T20:36:08.861" v="2263" actId="47"/>
        <pc:sldMkLst>
          <pc:docMk/>
          <pc:sldMk cId="2950091806" sldId="796"/>
        </pc:sldMkLst>
        <pc:spChg chg="add mod">
          <ac:chgData name="Malcolm Fairbairn" userId="2ee5a329-7216-4cd4-a2ce-86343dd469fb" providerId="ADAL" clId="{291E4913-E203-4EAA-A85E-C5DD1D9C8D27}" dt="2025-10-20T18:02:17.402" v="1799" actId="1076"/>
          <ac:spMkLst>
            <pc:docMk/>
            <pc:sldMk cId="2950091806" sldId="796"/>
            <ac:spMk id="2" creationId="{9F5947DC-F177-A881-6EAA-CA200016E698}"/>
          </ac:spMkLst>
        </pc:spChg>
        <pc:spChg chg="add mod">
          <ac:chgData name="Malcolm Fairbairn" userId="2ee5a329-7216-4cd4-a2ce-86343dd469fb" providerId="ADAL" clId="{291E4913-E203-4EAA-A85E-C5DD1D9C8D27}" dt="2025-10-20T18:04:01.789" v="2070" actId="20577"/>
          <ac:spMkLst>
            <pc:docMk/>
            <pc:sldMk cId="2950091806" sldId="796"/>
            <ac:spMk id="3" creationId="{5DDC6E0C-2E16-E939-5F65-417C81BFC5CE}"/>
          </ac:spMkLst>
        </pc:spChg>
      </pc:sldChg>
      <pc:sldChg chg="addSp delSp modSp new mod">
        <pc:chgData name="Malcolm Fairbairn" userId="2ee5a329-7216-4cd4-a2ce-86343dd469fb" providerId="ADAL" clId="{291E4913-E203-4EAA-A85E-C5DD1D9C8D27}" dt="2025-10-20T21:50:52.829" v="3104" actId="1076"/>
        <pc:sldMkLst>
          <pc:docMk/>
          <pc:sldMk cId="2380117831" sldId="797"/>
        </pc:sldMkLst>
        <pc:spChg chg="mod">
          <ac:chgData name="Malcolm Fairbairn" userId="2ee5a329-7216-4cd4-a2ce-86343dd469fb" providerId="ADAL" clId="{291E4913-E203-4EAA-A85E-C5DD1D9C8D27}" dt="2025-10-20T21:50:52.829" v="3104" actId="1076"/>
          <ac:spMkLst>
            <pc:docMk/>
            <pc:sldMk cId="2380117831" sldId="797"/>
            <ac:spMk id="2" creationId="{8BC1854C-1F91-9E7C-267C-6E8D597E5B94}"/>
          </ac:spMkLst>
        </pc:spChg>
        <pc:spChg chg="del">
          <ac:chgData name="Malcolm Fairbairn" userId="2ee5a329-7216-4cd4-a2ce-86343dd469fb" providerId="ADAL" clId="{291E4913-E203-4EAA-A85E-C5DD1D9C8D27}" dt="2025-10-20T21:44:37.369" v="3086" actId="478"/>
          <ac:spMkLst>
            <pc:docMk/>
            <pc:sldMk cId="2380117831" sldId="797"/>
            <ac:spMk id="3" creationId="{838A4355-75D7-0554-CCA9-10F353BD9E5B}"/>
          </ac:spMkLst>
        </pc:spChg>
        <pc:spChg chg="mod">
          <ac:chgData name="Malcolm Fairbairn" userId="2ee5a329-7216-4cd4-a2ce-86343dd469fb" providerId="ADAL" clId="{291E4913-E203-4EAA-A85E-C5DD1D9C8D27}" dt="2025-10-20T21:49:31.015" v="3087"/>
          <ac:spMkLst>
            <pc:docMk/>
            <pc:sldMk cId="2380117831" sldId="797"/>
            <ac:spMk id="10" creationId="{58B9567B-8128-E056-BFAC-29F334273999}"/>
          </ac:spMkLst>
        </pc:spChg>
        <pc:spChg chg="mod">
          <ac:chgData name="Malcolm Fairbairn" userId="2ee5a329-7216-4cd4-a2ce-86343dd469fb" providerId="ADAL" clId="{291E4913-E203-4EAA-A85E-C5DD1D9C8D27}" dt="2025-10-20T21:50:48.456" v="3103" actId="1076"/>
          <ac:spMkLst>
            <pc:docMk/>
            <pc:sldMk cId="2380117831" sldId="797"/>
            <ac:spMk id="11" creationId="{DBA8101B-7F37-D481-CBB9-EDCA3362E5BE}"/>
          </ac:spMkLst>
        </pc:spChg>
        <pc:spChg chg="mod">
          <ac:chgData name="Malcolm Fairbairn" userId="2ee5a329-7216-4cd4-a2ce-86343dd469fb" providerId="ADAL" clId="{291E4913-E203-4EAA-A85E-C5DD1D9C8D27}" dt="2025-10-20T21:50:32.266" v="3099" actId="1076"/>
          <ac:spMkLst>
            <pc:docMk/>
            <pc:sldMk cId="2380117831" sldId="797"/>
            <ac:spMk id="12" creationId="{325CF753-80C4-2F78-A4B0-1E197F887239}"/>
          </ac:spMkLst>
        </pc:spChg>
        <pc:spChg chg="mod">
          <ac:chgData name="Malcolm Fairbairn" userId="2ee5a329-7216-4cd4-a2ce-86343dd469fb" providerId="ADAL" clId="{291E4913-E203-4EAA-A85E-C5DD1D9C8D27}" dt="2025-10-20T21:50:41.909" v="3102" actId="1076"/>
          <ac:spMkLst>
            <pc:docMk/>
            <pc:sldMk cId="2380117831" sldId="797"/>
            <ac:spMk id="15" creationId="{8A177EB1-D998-5E90-2D76-DC057F7C049C}"/>
          </ac:spMkLst>
        </pc:spChg>
        <pc:spChg chg="mod">
          <ac:chgData name="Malcolm Fairbairn" userId="2ee5a329-7216-4cd4-a2ce-86343dd469fb" providerId="ADAL" clId="{291E4913-E203-4EAA-A85E-C5DD1D9C8D27}" dt="2025-10-20T21:50:36.392" v="3100" actId="1076"/>
          <ac:spMkLst>
            <pc:docMk/>
            <pc:sldMk cId="2380117831" sldId="797"/>
            <ac:spMk id="16" creationId="{32B3D677-5F0C-AB8C-A35F-D012B9D341DC}"/>
          </ac:spMkLst>
        </pc:spChg>
        <pc:grpChg chg="add mod">
          <ac:chgData name="Malcolm Fairbairn" userId="2ee5a329-7216-4cd4-a2ce-86343dd469fb" providerId="ADAL" clId="{291E4913-E203-4EAA-A85E-C5DD1D9C8D27}" dt="2025-10-20T21:49:56.136" v="3092" actId="14100"/>
          <ac:grpSpMkLst>
            <pc:docMk/>
            <pc:sldMk cId="2380117831" sldId="797"/>
            <ac:grpSpMk id="6" creationId="{F962B306-DDD0-F9C2-0C5F-0296AF963C6F}"/>
          </ac:grpSpMkLst>
        </pc:grpChg>
        <pc:grpChg chg="mod">
          <ac:chgData name="Malcolm Fairbairn" userId="2ee5a329-7216-4cd4-a2ce-86343dd469fb" providerId="ADAL" clId="{291E4913-E203-4EAA-A85E-C5DD1D9C8D27}" dt="2025-10-20T21:49:31.015" v="3087"/>
          <ac:grpSpMkLst>
            <pc:docMk/>
            <pc:sldMk cId="2380117831" sldId="797"/>
            <ac:grpSpMk id="7" creationId="{F802831B-9885-349B-D674-40D506AAC51C}"/>
          </ac:grpSpMkLst>
        </pc:grpChg>
        <pc:picChg chg="add mod">
          <ac:chgData name="Malcolm Fairbairn" userId="2ee5a329-7216-4cd4-a2ce-86343dd469fb" providerId="ADAL" clId="{291E4913-E203-4EAA-A85E-C5DD1D9C8D27}" dt="2025-10-20T17:34:40.406" v="1344" actId="1076"/>
          <ac:picMkLst>
            <pc:docMk/>
            <pc:sldMk cId="2380117831" sldId="797"/>
            <ac:picMk id="5" creationId="{438EB827-6184-F531-E300-DED058954C0F}"/>
          </ac:picMkLst>
        </pc:picChg>
        <pc:picChg chg="add mod">
          <ac:chgData name="Malcolm Fairbairn" userId="2ee5a329-7216-4cd4-a2ce-86343dd469fb" providerId="ADAL" clId="{291E4913-E203-4EAA-A85E-C5DD1D9C8D27}" dt="2025-10-20T21:49:48.792" v="3091" actId="1076"/>
          <ac:picMkLst>
            <pc:docMk/>
            <pc:sldMk cId="2380117831" sldId="797"/>
            <ac:picMk id="4098" creationId="{BE22B62C-17BB-0FE7-A9BA-A2D54C1B675A}"/>
          </ac:picMkLst>
        </pc:picChg>
        <pc:cxnChg chg="mod">
          <ac:chgData name="Malcolm Fairbairn" userId="2ee5a329-7216-4cd4-a2ce-86343dd469fb" providerId="ADAL" clId="{291E4913-E203-4EAA-A85E-C5DD1D9C8D27}" dt="2025-10-20T21:49:31.015" v="3087"/>
          <ac:cxnSpMkLst>
            <pc:docMk/>
            <pc:sldMk cId="2380117831" sldId="797"/>
            <ac:cxnSpMk id="8" creationId="{83A009E1-2EE7-4EAD-453B-C52DC3D0244C}"/>
          </ac:cxnSpMkLst>
        </pc:cxnChg>
        <pc:cxnChg chg="mod">
          <ac:chgData name="Malcolm Fairbairn" userId="2ee5a329-7216-4cd4-a2ce-86343dd469fb" providerId="ADAL" clId="{291E4913-E203-4EAA-A85E-C5DD1D9C8D27}" dt="2025-10-20T21:49:31.015" v="3087"/>
          <ac:cxnSpMkLst>
            <pc:docMk/>
            <pc:sldMk cId="2380117831" sldId="797"/>
            <ac:cxnSpMk id="13" creationId="{DBFE2252-4ECC-5ED4-1507-09262F32E98E}"/>
          </ac:cxnSpMkLst>
        </pc:cxnChg>
        <pc:cxnChg chg="mod">
          <ac:chgData name="Malcolm Fairbairn" userId="2ee5a329-7216-4cd4-a2ce-86343dd469fb" providerId="ADAL" clId="{291E4913-E203-4EAA-A85E-C5DD1D9C8D27}" dt="2025-10-20T21:49:31.015" v="3087"/>
          <ac:cxnSpMkLst>
            <pc:docMk/>
            <pc:sldMk cId="2380117831" sldId="797"/>
            <ac:cxnSpMk id="14" creationId="{1C6DE732-63A4-7B8A-3A20-B19FB7775BB6}"/>
          </ac:cxnSpMkLst>
        </pc:cxnChg>
      </pc:sldChg>
      <pc:sldChg chg="addSp delSp modSp new del mod setBg">
        <pc:chgData name="Malcolm Fairbairn" userId="2ee5a329-7216-4cd4-a2ce-86343dd469fb" providerId="ADAL" clId="{291E4913-E203-4EAA-A85E-C5DD1D9C8D27}" dt="2025-10-21T07:04:20.912" v="5264" actId="47"/>
        <pc:sldMkLst>
          <pc:docMk/>
          <pc:sldMk cId="2630713005" sldId="798"/>
        </pc:sldMkLst>
        <pc:spChg chg="add mod ord">
          <ac:chgData name="Malcolm Fairbairn" userId="2ee5a329-7216-4cd4-a2ce-86343dd469fb" providerId="ADAL" clId="{291E4913-E203-4EAA-A85E-C5DD1D9C8D27}" dt="2025-10-20T17:56:57.906" v="1605" actId="20577"/>
          <ac:spMkLst>
            <pc:docMk/>
            <pc:sldMk cId="2630713005" sldId="798"/>
            <ac:spMk id="5" creationId="{956D010E-83F5-D145-E826-79BCE456AAC9}"/>
          </ac:spMkLst>
        </pc:spChg>
        <pc:spChg chg="add mod">
          <ac:chgData name="Malcolm Fairbairn" userId="2ee5a329-7216-4cd4-a2ce-86343dd469fb" providerId="ADAL" clId="{291E4913-E203-4EAA-A85E-C5DD1D9C8D27}" dt="2025-10-20T17:56:33.625" v="1585" actId="26606"/>
          <ac:spMkLst>
            <pc:docMk/>
            <pc:sldMk cId="2630713005" sldId="798"/>
            <ac:spMk id="6" creationId="{90EE0426-88C8-8318-6ADF-98169D57F021}"/>
          </ac:spMkLst>
        </pc:spChg>
        <pc:spChg chg="add del">
          <ac:chgData name="Malcolm Fairbairn" userId="2ee5a329-7216-4cd4-a2ce-86343dd469fb" providerId="ADAL" clId="{291E4913-E203-4EAA-A85E-C5DD1D9C8D27}" dt="2025-10-20T17:55:58.105" v="1573" actId="26606"/>
          <ac:spMkLst>
            <pc:docMk/>
            <pc:sldMk cId="2630713005" sldId="798"/>
            <ac:spMk id="11" creationId="{2151139A-886F-4B97-8815-729AD3831BBD}"/>
          </ac:spMkLst>
        </pc:spChg>
        <pc:spChg chg="add del">
          <ac:chgData name="Malcolm Fairbairn" userId="2ee5a329-7216-4cd4-a2ce-86343dd469fb" providerId="ADAL" clId="{291E4913-E203-4EAA-A85E-C5DD1D9C8D27}" dt="2025-10-20T17:55:58.105" v="1573" actId="26606"/>
          <ac:spMkLst>
            <pc:docMk/>
            <pc:sldMk cId="2630713005" sldId="798"/>
            <ac:spMk id="13" creationId="{AB5E08C4-8CDD-4623-A5B8-E998C6DEE3B7}"/>
          </ac:spMkLst>
        </pc:spChg>
        <pc:spChg chg="add del">
          <ac:chgData name="Malcolm Fairbairn" userId="2ee5a329-7216-4cd4-a2ce-86343dd469fb" providerId="ADAL" clId="{291E4913-E203-4EAA-A85E-C5DD1D9C8D27}" dt="2025-10-20T17:55:58.105" v="1573" actId="26606"/>
          <ac:spMkLst>
            <pc:docMk/>
            <pc:sldMk cId="2630713005" sldId="798"/>
            <ac:spMk id="15" creationId="{15F33878-D502-4FFA-8ACE-F2AECDB2A23F}"/>
          </ac:spMkLst>
        </pc:spChg>
        <pc:spChg chg="add del">
          <ac:chgData name="Malcolm Fairbairn" userId="2ee5a329-7216-4cd4-a2ce-86343dd469fb" providerId="ADAL" clId="{291E4913-E203-4EAA-A85E-C5DD1D9C8D27}" dt="2025-10-20T17:55:58.105" v="1573" actId="26606"/>
          <ac:spMkLst>
            <pc:docMk/>
            <pc:sldMk cId="2630713005" sldId="798"/>
            <ac:spMk id="17" creationId="{D3539FEE-81D3-4406-802E-60B20B16F4F6}"/>
          </ac:spMkLst>
        </pc:spChg>
        <pc:spChg chg="add del">
          <ac:chgData name="Malcolm Fairbairn" userId="2ee5a329-7216-4cd4-a2ce-86343dd469fb" providerId="ADAL" clId="{291E4913-E203-4EAA-A85E-C5DD1D9C8D27}" dt="2025-10-20T17:55:58.105" v="1573" actId="26606"/>
          <ac:spMkLst>
            <pc:docMk/>
            <pc:sldMk cId="2630713005" sldId="798"/>
            <ac:spMk id="19" creationId="{DC701763-729E-462F-A5A8-E0DEFEB1E2E4}"/>
          </ac:spMkLst>
        </pc:spChg>
        <pc:spChg chg="add del">
          <ac:chgData name="Malcolm Fairbairn" userId="2ee5a329-7216-4cd4-a2ce-86343dd469fb" providerId="ADAL" clId="{291E4913-E203-4EAA-A85E-C5DD1D9C8D27}" dt="2025-10-20T17:56:33.625" v="1585" actId="26606"/>
          <ac:spMkLst>
            <pc:docMk/>
            <pc:sldMk cId="2630713005" sldId="798"/>
            <ac:spMk id="21" creationId="{932495F0-C5CB-4823-AE70-EED61EBAB1BD}"/>
          </ac:spMkLst>
        </pc:spChg>
        <pc:spChg chg="add del">
          <ac:chgData name="Malcolm Fairbairn" userId="2ee5a329-7216-4cd4-a2ce-86343dd469fb" providerId="ADAL" clId="{291E4913-E203-4EAA-A85E-C5DD1D9C8D27}" dt="2025-10-20T17:56:33.625" v="1585" actId="26606"/>
          <ac:spMkLst>
            <pc:docMk/>
            <pc:sldMk cId="2630713005" sldId="798"/>
            <ac:spMk id="22" creationId="{CB8B9C25-D80D-48EC-B83A-231219A80C3F}"/>
          </ac:spMkLst>
        </pc:spChg>
        <pc:spChg chg="add del">
          <ac:chgData name="Malcolm Fairbairn" userId="2ee5a329-7216-4cd4-a2ce-86343dd469fb" providerId="ADAL" clId="{291E4913-E203-4EAA-A85E-C5DD1D9C8D27}" dt="2025-10-20T17:56:33.625" v="1585" actId="26606"/>
          <ac:spMkLst>
            <pc:docMk/>
            <pc:sldMk cId="2630713005" sldId="798"/>
            <ac:spMk id="23" creationId="{601CC70B-8875-45A1-8AFD-7D546E3C0C16}"/>
          </ac:spMkLst>
        </pc:spChg>
        <pc:picChg chg="add mod ord">
          <ac:chgData name="Malcolm Fairbairn" userId="2ee5a329-7216-4cd4-a2ce-86343dd469fb" providerId="ADAL" clId="{291E4913-E203-4EAA-A85E-C5DD1D9C8D27}" dt="2025-10-20T17:57:09.612" v="1658" actId="1038"/>
          <ac:picMkLst>
            <pc:docMk/>
            <pc:sldMk cId="2630713005" sldId="798"/>
            <ac:picMk id="3" creationId="{FD725A89-8BA9-0950-234A-D5EB1A53BF04}"/>
          </ac:picMkLst>
        </pc:picChg>
        <pc:picChg chg="add mod ord">
          <ac:chgData name="Malcolm Fairbairn" userId="2ee5a329-7216-4cd4-a2ce-86343dd469fb" providerId="ADAL" clId="{291E4913-E203-4EAA-A85E-C5DD1D9C8D27}" dt="2025-10-20T17:56:33.625" v="1585" actId="26606"/>
          <ac:picMkLst>
            <pc:docMk/>
            <pc:sldMk cId="2630713005" sldId="798"/>
            <ac:picMk id="4" creationId="{775942DF-04AB-C3FC-0C99-C1265A3E49A6}"/>
          </ac:picMkLst>
        </pc:picChg>
      </pc:sldChg>
      <pc:sldChg chg="addSp delSp modSp add mod">
        <pc:chgData name="Malcolm Fairbairn" userId="2ee5a329-7216-4cd4-a2ce-86343dd469fb" providerId="ADAL" clId="{291E4913-E203-4EAA-A85E-C5DD1D9C8D27}" dt="2025-10-21T11:15:20.966" v="5903" actId="1036"/>
        <pc:sldMkLst>
          <pc:docMk/>
          <pc:sldMk cId="1385338529" sldId="799"/>
        </pc:sldMkLst>
        <pc:spChg chg="add del mod">
          <ac:chgData name="Malcolm Fairbairn" userId="2ee5a329-7216-4cd4-a2ce-86343dd469fb" providerId="ADAL" clId="{291E4913-E203-4EAA-A85E-C5DD1D9C8D27}" dt="2025-10-21T11:13:46.750" v="5862" actId="478"/>
          <ac:spMkLst>
            <pc:docMk/>
            <pc:sldMk cId="1385338529" sldId="799"/>
            <ac:spMk id="2" creationId="{CE28B1ED-5385-A4F1-783B-B4AE6641013F}"/>
          </ac:spMkLst>
        </pc:spChg>
        <pc:spChg chg="add mod">
          <ac:chgData name="Malcolm Fairbairn" userId="2ee5a329-7216-4cd4-a2ce-86343dd469fb" providerId="ADAL" clId="{291E4913-E203-4EAA-A85E-C5DD1D9C8D27}" dt="2025-10-21T11:15:20.966" v="5903" actId="1036"/>
          <ac:spMkLst>
            <pc:docMk/>
            <pc:sldMk cId="1385338529" sldId="799"/>
            <ac:spMk id="6" creationId="{42FEC402-8A2C-560B-9C79-209C9887843F}"/>
          </ac:spMkLst>
        </pc:spChg>
        <pc:spChg chg="mod">
          <ac:chgData name="Malcolm Fairbairn" userId="2ee5a329-7216-4cd4-a2ce-86343dd469fb" providerId="ADAL" clId="{291E4913-E203-4EAA-A85E-C5DD1D9C8D27}" dt="2025-10-20T21:23:19.929" v="2866" actId="20577"/>
          <ac:spMkLst>
            <pc:docMk/>
            <pc:sldMk cId="1385338529" sldId="799"/>
            <ac:spMk id="8" creationId="{69456F8A-63D1-6898-2B3C-127525B88E84}"/>
          </ac:spMkLst>
        </pc:spChg>
        <pc:picChg chg="add del mod modCrop">
          <ac:chgData name="Malcolm Fairbairn" userId="2ee5a329-7216-4cd4-a2ce-86343dd469fb" providerId="ADAL" clId="{291E4913-E203-4EAA-A85E-C5DD1D9C8D27}" dt="2025-10-21T11:14:15.707" v="5873" actId="478"/>
          <ac:picMkLst>
            <pc:docMk/>
            <pc:sldMk cId="1385338529" sldId="799"/>
            <ac:picMk id="4" creationId="{CF7E1BF6-9D63-419F-791B-76B6F7800B6F}"/>
          </ac:picMkLst>
        </pc:picChg>
        <pc:picChg chg="add">
          <ac:chgData name="Malcolm Fairbairn" userId="2ee5a329-7216-4cd4-a2ce-86343dd469fb" providerId="ADAL" clId="{291E4913-E203-4EAA-A85E-C5DD1D9C8D27}" dt="2025-10-21T05:03:35.456" v="3541"/>
          <ac:picMkLst>
            <pc:docMk/>
            <pc:sldMk cId="1385338529" sldId="799"/>
            <ac:picMk id="6146" creationId="{16BCF9D2-9E58-8BD0-1E6F-DB3CECB9B842}"/>
          </ac:picMkLst>
        </pc:picChg>
      </pc:sldChg>
      <pc:sldChg chg="addSp modSp new del mod">
        <pc:chgData name="Malcolm Fairbairn" userId="2ee5a329-7216-4cd4-a2ce-86343dd469fb" providerId="ADAL" clId="{291E4913-E203-4EAA-A85E-C5DD1D9C8D27}" dt="2025-10-20T20:40:15.928" v="2429" actId="2696"/>
        <pc:sldMkLst>
          <pc:docMk/>
          <pc:sldMk cId="3760740622" sldId="799"/>
        </pc:sldMkLst>
        <pc:spChg chg="add mod">
          <ac:chgData name="Malcolm Fairbairn" userId="2ee5a329-7216-4cd4-a2ce-86343dd469fb" providerId="ADAL" clId="{291E4913-E203-4EAA-A85E-C5DD1D9C8D27}" dt="2025-10-20T18:05:12.556" v="2075"/>
          <ac:spMkLst>
            <pc:docMk/>
            <pc:sldMk cId="3760740622" sldId="799"/>
            <ac:spMk id="8" creationId="{69456F8A-63D1-6898-2B3C-127525B88E84}"/>
          </ac:spMkLst>
        </pc:spChg>
        <pc:spChg chg="add mod">
          <ac:chgData name="Malcolm Fairbairn" userId="2ee5a329-7216-4cd4-a2ce-86343dd469fb" providerId="ADAL" clId="{291E4913-E203-4EAA-A85E-C5DD1D9C8D27}" dt="2025-10-20T18:08:11.512" v="2189" actId="1076"/>
          <ac:spMkLst>
            <pc:docMk/>
            <pc:sldMk cId="3760740622" sldId="799"/>
            <ac:spMk id="9" creationId="{F10433F5-9FCD-CA04-DFE7-A0E5E436BA94}"/>
          </ac:spMkLst>
        </pc:spChg>
        <pc:picChg chg="add mod">
          <ac:chgData name="Malcolm Fairbairn" userId="2ee5a329-7216-4cd4-a2ce-86343dd469fb" providerId="ADAL" clId="{291E4913-E203-4EAA-A85E-C5DD1D9C8D27}" dt="2025-10-20T17:54:26.975" v="1496" actId="14100"/>
          <ac:picMkLst>
            <pc:docMk/>
            <pc:sldMk cId="3760740622" sldId="799"/>
            <ac:picMk id="3" creationId="{C87ECD95-848D-A994-5674-85587DB1039B}"/>
          </ac:picMkLst>
        </pc:picChg>
        <pc:picChg chg="add mod">
          <ac:chgData name="Malcolm Fairbairn" userId="2ee5a329-7216-4cd4-a2ce-86343dd469fb" providerId="ADAL" clId="{291E4913-E203-4EAA-A85E-C5DD1D9C8D27}" dt="2025-10-20T17:55:44.466" v="1571" actId="1038"/>
          <ac:picMkLst>
            <pc:docMk/>
            <pc:sldMk cId="3760740622" sldId="799"/>
            <ac:picMk id="5" creationId="{E4D2B81D-C4BC-534D-DD10-8A6786AACDF0}"/>
          </ac:picMkLst>
        </pc:picChg>
        <pc:picChg chg="add mod">
          <ac:chgData name="Malcolm Fairbairn" userId="2ee5a329-7216-4cd4-a2ce-86343dd469fb" providerId="ADAL" clId="{291E4913-E203-4EAA-A85E-C5DD1D9C8D27}" dt="2025-10-20T17:55:34.909" v="1526" actId="1035"/>
          <ac:picMkLst>
            <pc:docMk/>
            <pc:sldMk cId="3760740622" sldId="799"/>
            <ac:picMk id="7" creationId="{9B52C3A1-DE62-D57A-6E8F-A4B71AC6682D}"/>
          </ac:picMkLst>
        </pc:picChg>
      </pc:sldChg>
      <pc:sldChg chg="add del">
        <pc:chgData name="Malcolm Fairbairn" userId="2ee5a329-7216-4cd4-a2ce-86343dd469fb" providerId="ADAL" clId="{291E4913-E203-4EAA-A85E-C5DD1D9C8D27}" dt="2025-10-20T21:51:29.415" v="3105" actId="47"/>
        <pc:sldMkLst>
          <pc:docMk/>
          <pc:sldMk cId="3708727517" sldId="800"/>
        </pc:sldMkLst>
      </pc:sldChg>
      <pc:sldChg chg="add del">
        <pc:chgData name="Malcolm Fairbairn" userId="2ee5a329-7216-4cd4-a2ce-86343dd469fb" providerId="ADAL" clId="{291E4913-E203-4EAA-A85E-C5DD1D9C8D27}" dt="2025-10-20T18:05:04.567" v="2074"/>
        <pc:sldMkLst>
          <pc:docMk/>
          <pc:sldMk cId="0" sldId="801"/>
        </pc:sldMkLst>
      </pc:sldChg>
      <pc:sldChg chg="add">
        <pc:chgData name="Malcolm Fairbairn" userId="2ee5a329-7216-4cd4-a2ce-86343dd469fb" providerId="ADAL" clId="{291E4913-E203-4EAA-A85E-C5DD1D9C8D27}" dt="2025-10-20T18:54:06.068" v="2218"/>
        <pc:sldMkLst>
          <pc:docMk/>
          <pc:sldMk cId="3156024874" sldId="801"/>
        </pc:sldMkLst>
      </pc:sldChg>
      <pc:sldChg chg="add del">
        <pc:chgData name="Malcolm Fairbairn" userId="2ee5a329-7216-4cd4-a2ce-86343dd469fb" providerId="ADAL" clId="{291E4913-E203-4EAA-A85E-C5DD1D9C8D27}" dt="2025-10-20T18:05:04.567" v="2074"/>
        <pc:sldMkLst>
          <pc:docMk/>
          <pc:sldMk cId="0" sldId="802"/>
        </pc:sldMkLst>
      </pc:sldChg>
      <pc:sldChg chg="addSp delSp modSp add del mod">
        <pc:chgData name="Malcolm Fairbairn" userId="2ee5a329-7216-4cd4-a2ce-86343dd469fb" providerId="ADAL" clId="{291E4913-E203-4EAA-A85E-C5DD1D9C8D27}" dt="2025-10-20T20:40:15.928" v="2429" actId="2696"/>
        <pc:sldMkLst>
          <pc:docMk/>
          <pc:sldMk cId="1217414967" sldId="802"/>
        </pc:sldMkLst>
        <pc:spChg chg="add del mod">
          <ac:chgData name="Malcolm Fairbairn" userId="2ee5a329-7216-4cd4-a2ce-86343dd469fb" providerId="ADAL" clId="{291E4913-E203-4EAA-A85E-C5DD1D9C8D27}" dt="2025-10-20T20:38:49.979" v="2282" actId="11529"/>
          <ac:spMkLst>
            <pc:docMk/>
            <pc:sldMk cId="1217414967" sldId="802"/>
            <ac:spMk id="2" creationId="{67E2D3B0-85AA-AB58-5E21-93B3F0473672}"/>
          </ac:spMkLst>
        </pc:spChg>
        <pc:spChg chg="mod">
          <ac:chgData name="Malcolm Fairbairn" userId="2ee5a329-7216-4cd4-a2ce-86343dd469fb" providerId="ADAL" clId="{291E4913-E203-4EAA-A85E-C5DD1D9C8D27}" dt="2025-10-20T20:38:50.538" v="2283" actId="13926"/>
          <ac:spMkLst>
            <pc:docMk/>
            <pc:sldMk cId="1217414967" sldId="802"/>
            <ac:spMk id="6" creationId="{54A45A5B-613D-2978-A682-2A079B249EA6}"/>
          </ac:spMkLst>
        </pc:spChg>
        <pc:spChg chg="add mod">
          <ac:chgData name="Malcolm Fairbairn" userId="2ee5a329-7216-4cd4-a2ce-86343dd469fb" providerId="ADAL" clId="{291E4913-E203-4EAA-A85E-C5DD1D9C8D27}" dt="2025-10-20T20:39:48.571" v="2428" actId="20577"/>
          <ac:spMkLst>
            <pc:docMk/>
            <pc:sldMk cId="1217414967" sldId="802"/>
            <ac:spMk id="7" creationId="{5C7C9645-63D7-766E-017A-7F1B8F7A0BED}"/>
          </ac:spMkLst>
        </pc:spChg>
        <pc:picChg chg="add del">
          <ac:chgData name="Malcolm Fairbairn" userId="2ee5a329-7216-4cd4-a2ce-86343dd469fb" providerId="ADAL" clId="{291E4913-E203-4EAA-A85E-C5DD1D9C8D27}" dt="2025-10-20T20:38:57.784" v="2284" actId="478"/>
          <ac:picMkLst>
            <pc:docMk/>
            <pc:sldMk cId="1217414967" sldId="802"/>
            <ac:picMk id="3" creationId="{0CF5E516-7B98-571C-B5BE-0BEF880A15FA}"/>
          </ac:picMkLst>
        </pc:picChg>
      </pc:sldChg>
      <pc:sldChg chg="modSp add mod">
        <pc:chgData name="Malcolm Fairbairn" userId="2ee5a329-7216-4cd4-a2ce-86343dd469fb" providerId="ADAL" clId="{291E4913-E203-4EAA-A85E-C5DD1D9C8D27}" dt="2025-10-20T21:58:58.048" v="3207" actId="113"/>
        <pc:sldMkLst>
          <pc:docMk/>
          <pc:sldMk cId="2802366754" sldId="802"/>
        </pc:sldMkLst>
        <pc:spChg chg="mod">
          <ac:chgData name="Malcolm Fairbairn" userId="2ee5a329-7216-4cd4-a2ce-86343dd469fb" providerId="ADAL" clId="{291E4913-E203-4EAA-A85E-C5DD1D9C8D27}" dt="2025-10-20T21:23:25.790" v="2870" actId="20577"/>
          <ac:spMkLst>
            <pc:docMk/>
            <pc:sldMk cId="2802366754" sldId="802"/>
            <ac:spMk id="5" creationId="{03DDE649-5D49-16D4-25FB-45B4A5BB79A3}"/>
          </ac:spMkLst>
        </pc:spChg>
        <pc:spChg chg="mod">
          <ac:chgData name="Malcolm Fairbairn" userId="2ee5a329-7216-4cd4-a2ce-86343dd469fb" providerId="ADAL" clId="{291E4913-E203-4EAA-A85E-C5DD1D9C8D27}" dt="2025-10-20T21:58:44.514" v="3205" actId="1076"/>
          <ac:spMkLst>
            <pc:docMk/>
            <pc:sldMk cId="2802366754" sldId="802"/>
            <ac:spMk id="6" creationId="{54A45A5B-613D-2978-A682-2A079B249EA6}"/>
          </ac:spMkLst>
        </pc:spChg>
        <pc:spChg chg="mod">
          <ac:chgData name="Malcolm Fairbairn" userId="2ee5a329-7216-4cd4-a2ce-86343dd469fb" providerId="ADAL" clId="{291E4913-E203-4EAA-A85E-C5DD1D9C8D27}" dt="2025-10-20T21:58:58.048" v="3207" actId="113"/>
          <ac:spMkLst>
            <pc:docMk/>
            <pc:sldMk cId="2802366754" sldId="802"/>
            <ac:spMk id="7" creationId="{5C7C9645-63D7-766E-017A-7F1B8F7A0BED}"/>
          </ac:spMkLst>
        </pc:spChg>
      </pc:sldChg>
      <pc:sldChg chg="addSp delSp modSp new del mod">
        <pc:chgData name="Malcolm Fairbairn" userId="2ee5a329-7216-4cd4-a2ce-86343dd469fb" providerId="ADAL" clId="{291E4913-E203-4EAA-A85E-C5DD1D9C8D27}" dt="2025-10-21T06:52:05.583" v="5052" actId="2696"/>
        <pc:sldMkLst>
          <pc:docMk/>
          <pc:sldMk cId="1315215553" sldId="803"/>
        </pc:sldMkLst>
        <pc:spChg chg="add mod ord">
          <ac:chgData name="Malcolm Fairbairn" userId="2ee5a329-7216-4cd4-a2ce-86343dd469fb" providerId="ADAL" clId="{291E4913-E203-4EAA-A85E-C5DD1D9C8D27}" dt="2025-10-20T21:01:08.784" v="2814"/>
          <ac:spMkLst>
            <pc:docMk/>
            <pc:sldMk cId="1315215553" sldId="803"/>
            <ac:spMk id="4" creationId="{7226140B-DC13-F6B4-AC26-4870FDCB0961}"/>
          </ac:spMkLst>
        </pc:spChg>
        <pc:spChg chg="add mod">
          <ac:chgData name="Malcolm Fairbairn" userId="2ee5a329-7216-4cd4-a2ce-86343dd469fb" providerId="ADAL" clId="{291E4913-E203-4EAA-A85E-C5DD1D9C8D27}" dt="2025-10-20T20:57:59.467" v="2748" actId="1038"/>
          <ac:spMkLst>
            <pc:docMk/>
            <pc:sldMk cId="1315215553" sldId="803"/>
            <ac:spMk id="5" creationId="{BCC4A582-8499-F449-5D72-50BB3703DCDB}"/>
          </ac:spMkLst>
        </pc:spChg>
        <pc:spChg chg="add mod">
          <ac:chgData name="Malcolm Fairbairn" userId="2ee5a329-7216-4cd4-a2ce-86343dd469fb" providerId="ADAL" clId="{291E4913-E203-4EAA-A85E-C5DD1D9C8D27}" dt="2025-10-20T20:58:04.867" v="2773" actId="1036"/>
          <ac:spMkLst>
            <pc:docMk/>
            <pc:sldMk cId="1315215553" sldId="803"/>
            <ac:spMk id="8" creationId="{72EA3782-C1B5-9A39-785B-B2D9B6EAC226}"/>
          </ac:spMkLst>
        </pc:spChg>
        <pc:spChg chg="add mod">
          <ac:chgData name="Malcolm Fairbairn" userId="2ee5a329-7216-4cd4-a2ce-86343dd469fb" providerId="ADAL" clId="{291E4913-E203-4EAA-A85E-C5DD1D9C8D27}" dt="2025-10-20T21:01:49.057" v="2864" actId="1076"/>
          <ac:spMkLst>
            <pc:docMk/>
            <pc:sldMk cId="1315215553" sldId="803"/>
            <ac:spMk id="12" creationId="{8789292B-0533-B184-F205-86BF89DC4BCF}"/>
          </ac:spMkLst>
        </pc:spChg>
        <pc:spChg chg="add mod">
          <ac:chgData name="Malcolm Fairbairn" userId="2ee5a329-7216-4cd4-a2ce-86343dd469fb" providerId="ADAL" clId="{291E4913-E203-4EAA-A85E-C5DD1D9C8D27}" dt="2025-10-20T21:37:39.288" v="3081" actId="14100"/>
          <ac:spMkLst>
            <pc:docMk/>
            <pc:sldMk cId="1315215553" sldId="803"/>
            <ac:spMk id="13" creationId="{79D39BEB-3BAE-F32B-F770-308FA5372E05}"/>
          </ac:spMkLst>
        </pc:spChg>
        <pc:grpChg chg="add mod">
          <ac:chgData name="Malcolm Fairbairn" userId="2ee5a329-7216-4cd4-a2ce-86343dd469fb" providerId="ADAL" clId="{291E4913-E203-4EAA-A85E-C5DD1D9C8D27}" dt="2025-10-20T20:57:44.139" v="2697" actId="164"/>
          <ac:grpSpMkLst>
            <pc:docMk/>
            <pc:sldMk cId="1315215553" sldId="803"/>
            <ac:grpSpMk id="9" creationId="{B5FDB1FE-4D74-3437-DBF4-CDFC31B28DA0}"/>
          </ac:grpSpMkLst>
        </pc:grpChg>
        <pc:picChg chg="add mod">
          <ac:chgData name="Malcolm Fairbairn" userId="2ee5a329-7216-4cd4-a2ce-86343dd469fb" providerId="ADAL" clId="{291E4913-E203-4EAA-A85E-C5DD1D9C8D27}" dt="2025-10-20T20:57:47.412" v="2719" actId="1038"/>
          <ac:picMkLst>
            <pc:docMk/>
            <pc:sldMk cId="1315215553" sldId="803"/>
            <ac:picMk id="3" creationId="{A37D663A-2B2E-8AE6-256A-27DFD7236F34}"/>
          </ac:picMkLst>
        </pc:picChg>
        <pc:picChg chg="add del">
          <ac:chgData name="Malcolm Fairbairn" userId="2ee5a329-7216-4cd4-a2ce-86343dd469fb" providerId="ADAL" clId="{291E4913-E203-4EAA-A85E-C5DD1D9C8D27}" dt="2025-10-20T20:56:40.817" v="2608" actId="22"/>
          <ac:picMkLst>
            <pc:docMk/>
            <pc:sldMk cId="1315215553" sldId="803"/>
            <ac:picMk id="7" creationId="{D1C5F364-8B62-2084-D0B1-AAA5D91E1E65}"/>
          </ac:picMkLst>
        </pc:picChg>
        <pc:picChg chg="add mod">
          <ac:chgData name="Malcolm Fairbairn" userId="2ee5a329-7216-4cd4-a2ce-86343dd469fb" providerId="ADAL" clId="{291E4913-E203-4EAA-A85E-C5DD1D9C8D27}" dt="2025-10-20T20:58:58.241" v="2778" actId="1076"/>
          <ac:picMkLst>
            <pc:docMk/>
            <pc:sldMk cId="1315215553" sldId="803"/>
            <ac:picMk id="11" creationId="{91FB1DD2-9BB9-80FD-1B37-1D083A75B9D3}"/>
          </ac:picMkLst>
        </pc:picChg>
      </pc:sldChg>
      <pc:sldChg chg="modSp add mod">
        <pc:chgData name="Malcolm Fairbairn" userId="2ee5a329-7216-4cd4-a2ce-86343dd469fb" providerId="ADAL" clId="{291E4913-E203-4EAA-A85E-C5DD1D9C8D27}" dt="2025-10-21T07:02:36.431" v="5263" actId="1076"/>
        <pc:sldMkLst>
          <pc:docMk/>
          <pc:sldMk cId="2443119757" sldId="803"/>
        </pc:sldMkLst>
        <pc:spChg chg="mod">
          <ac:chgData name="Malcolm Fairbairn" userId="2ee5a329-7216-4cd4-a2ce-86343dd469fb" providerId="ADAL" clId="{291E4913-E203-4EAA-A85E-C5DD1D9C8D27}" dt="2025-10-21T07:02:36.431" v="5263" actId="1076"/>
          <ac:spMkLst>
            <pc:docMk/>
            <pc:sldMk cId="2443119757" sldId="803"/>
            <ac:spMk id="4" creationId="{7226140B-DC13-F6B4-AC26-4870FDCB0961}"/>
          </ac:spMkLst>
        </pc:spChg>
        <pc:spChg chg="mod">
          <ac:chgData name="Malcolm Fairbairn" userId="2ee5a329-7216-4cd4-a2ce-86343dd469fb" providerId="ADAL" clId="{291E4913-E203-4EAA-A85E-C5DD1D9C8D27}" dt="2025-10-21T07:02:31.661" v="5261" actId="1076"/>
          <ac:spMkLst>
            <pc:docMk/>
            <pc:sldMk cId="2443119757" sldId="803"/>
            <ac:spMk id="12" creationId="{8789292B-0533-B184-F205-86BF89DC4BCF}"/>
          </ac:spMkLst>
        </pc:spChg>
      </pc:sldChg>
      <pc:sldChg chg="modSp add mod">
        <pc:chgData name="Malcolm Fairbairn" userId="2ee5a329-7216-4cd4-a2ce-86343dd469fb" providerId="ADAL" clId="{291E4913-E203-4EAA-A85E-C5DD1D9C8D27}" dt="2025-10-20T22:05:20.436" v="3486" actId="20577"/>
        <pc:sldMkLst>
          <pc:docMk/>
          <pc:sldMk cId="475477997" sldId="804"/>
        </pc:sldMkLst>
        <pc:spChg chg="mod">
          <ac:chgData name="Malcolm Fairbairn" userId="2ee5a329-7216-4cd4-a2ce-86343dd469fb" providerId="ADAL" clId="{291E4913-E203-4EAA-A85E-C5DD1D9C8D27}" dt="2025-10-20T22:05:20.436" v="3486" actId="20577"/>
          <ac:spMkLst>
            <pc:docMk/>
            <pc:sldMk cId="475477997" sldId="804"/>
            <ac:spMk id="2" creationId="{45C4F48C-015F-52DB-3B0D-F8A9399C2A74}"/>
          </ac:spMkLst>
        </pc:spChg>
      </pc:sldChg>
      <pc:sldChg chg="addSp modSp new mod">
        <pc:chgData name="Malcolm Fairbairn" userId="2ee5a329-7216-4cd4-a2ce-86343dd469fb" providerId="ADAL" clId="{291E4913-E203-4EAA-A85E-C5DD1D9C8D27}" dt="2025-10-21T11:16:05.648" v="5962" actId="20577"/>
        <pc:sldMkLst>
          <pc:docMk/>
          <pc:sldMk cId="3451318250" sldId="805"/>
        </pc:sldMkLst>
        <pc:spChg chg="add mod">
          <ac:chgData name="Malcolm Fairbairn" userId="2ee5a329-7216-4cd4-a2ce-86343dd469fb" providerId="ADAL" clId="{291E4913-E203-4EAA-A85E-C5DD1D9C8D27}" dt="2025-10-21T06:36:28.191" v="4853" actId="1037"/>
          <ac:spMkLst>
            <pc:docMk/>
            <pc:sldMk cId="3451318250" sldId="805"/>
            <ac:spMk id="2" creationId="{42C8D8BA-0061-2E1C-3B6A-315894BAF06B}"/>
          </ac:spMkLst>
        </pc:spChg>
        <pc:spChg chg="add mod">
          <ac:chgData name="Malcolm Fairbairn" userId="2ee5a329-7216-4cd4-a2ce-86343dd469fb" providerId="ADAL" clId="{291E4913-E203-4EAA-A85E-C5DD1D9C8D27}" dt="2025-10-21T06:36:56.467" v="4910" actId="20577"/>
          <ac:spMkLst>
            <pc:docMk/>
            <pc:sldMk cId="3451318250" sldId="805"/>
            <ac:spMk id="3" creationId="{D3BD01B3-9B66-74CA-8DFA-C0197B0F62C6}"/>
          </ac:spMkLst>
        </pc:spChg>
        <pc:spChg chg="add mod">
          <ac:chgData name="Malcolm Fairbairn" userId="2ee5a329-7216-4cd4-a2ce-86343dd469fb" providerId="ADAL" clId="{291E4913-E203-4EAA-A85E-C5DD1D9C8D27}" dt="2025-10-21T11:16:05.648" v="5962" actId="20577"/>
          <ac:spMkLst>
            <pc:docMk/>
            <pc:sldMk cId="3451318250" sldId="805"/>
            <ac:spMk id="4" creationId="{14BC880C-94F1-CF66-4C4F-ACC705072157}"/>
          </ac:spMkLst>
        </pc:spChg>
        <pc:picChg chg="add mod">
          <ac:chgData name="Malcolm Fairbairn" userId="2ee5a329-7216-4cd4-a2ce-86343dd469fb" providerId="ADAL" clId="{291E4913-E203-4EAA-A85E-C5DD1D9C8D27}" dt="2025-10-21T11:15:47.459" v="5923" actId="1037"/>
          <ac:picMkLst>
            <pc:docMk/>
            <pc:sldMk cId="3451318250" sldId="805"/>
            <ac:picMk id="5122" creationId="{A0DA8987-6E1D-7873-7B87-9454E7712EED}"/>
          </ac:picMkLst>
        </pc:picChg>
      </pc:sldChg>
      <pc:sldChg chg="add">
        <pc:chgData name="Malcolm Fairbairn" userId="2ee5a329-7216-4cd4-a2ce-86343dd469fb" providerId="ADAL" clId="{291E4913-E203-4EAA-A85E-C5DD1D9C8D27}" dt="2025-10-21T05:06:11.905" v="3544"/>
        <pc:sldMkLst>
          <pc:docMk/>
          <pc:sldMk cId="2424383580" sldId="806"/>
        </pc:sldMkLst>
      </pc:sldChg>
      <pc:sldChg chg="add del">
        <pc:chgData name="Malcolm Fairbairn" userId="2ee5a329-7216-4cd4-a2ce-86343dd469fb" providerId="ADAL" clId="{291E4913-E203-4EAA-A85E-C5DD1D9C8D27}" dt="2025-10-21T05:08:43.946" v="3696" actId="47"/>
        <pc:sldMkLst>
          <pc:docMk/>
          <pc:sldMk cId="2037521837" sldId="807"/>
        </pc:sldMkLst>
      </pc:sldChg>
      <pc:sldChg chg="add">
        <pc:chgData name="Malcolm Fairbairn" userId="2ee5a329-7216-4cd4-a2ce-86343dd469fb" providerId="ADAL" clId="{291E4913-E203-4EAA-A85E-C5DD1D9C8D27}" dt="2025-10-21T05:06:11.905" v="3544"/>
        <pc:sldMkLst>
          <pc:docMk/>
          <pc:sldMk cId="855067974" sldId="808"/>
        </pc:sldMkLst>
      </pc:sldChg>
      <pc:sldChg chg="add">
        <pc:chgData name="Malcolm Fairbairn" userId="2ee5a329-7216-4cd4-a2ce-86343dd469fb" providerId="ADAL" clId="{291E4913-E203-4EAA-A85E-C5DD1D9C8D27}" dt="2025-10-21T05:06:11.905" v="3544"/>
        <pc:sldMkLst>
          <pc:docMk/>
          <pc:sldMk cId="1584226065" sldId="809"/>
        </pc:sldMkLst>
      </pc:sldChg>
      <pc:sldChg chg="addSp modSp add modAnim">
        <pc:chgData name="Malcolm Fairbairn" userId="2ee5a329-7216-4cd4-a2ce-86343dd469fb" providerId="ADAL" clId="{291E4913-E203-4EAA-A85E-C5DD1D9C8D27}" dt="2025-10-21T05:09:10.390" v="3698"/>
        <pc:sldMkLst>
          <pc:docMk/>
          <pc:sldMk cId="969254996" sldId="810"/>
        </pc:sldMkLst>
        <pc:picChg chg="add mod">
          <ac:chgData name="Malcolm Fairbairn" userId="2ee5a329-7216-4cd4-a2ce-86343dd469fb" providerId="ADAL" clId="{291E4913-E203-4EAA-A85E-C5DD1D9C8D27}" dt="2025-10-21T05:09:10.390" v="3698"/>
          <ac:picMkLst>
            <pc:docMk/>
            <pc:sldMk cId="969254996" sldId="810"/>
            <ac:picMk id="3" creationId="{AC9C7244-172B-9ED2-3C2F-DFC74E4D8A08}"/>
          </ac:picMkLst>
        </pc:picChg>
      </pc:sldChg>
      <pc:sldChg chg="addSp modSp add mod">
        <pc:chgData name="Malcolm Fairbairn" userId="2ee5a329-7216-4cd4-a2ce-86343dd469fb" providerId="ADAL" clId="{291E4913-E203-4EAA-A85E-C5DD1D9C8D27}" dt="2025-10-21T05:08:29.238" v="3695" actId="1076"/>
        <pc:sldMkLst>
          <pc:docMk/>
          <pc:sldMk cId="1620126764" sldId="811"/>
        </pc:sldMkLst>
        <pc:spChg chg="add mod">
          <ac:chgData name="Malcolm Fairbairn" userId="2ee5a329-7216-4cd4-a2ce-86343dd469fb" providerId="ADAL" clId="{291E4913-E203-4EAA-A85E-C5DD1D9C8D27}" dt="2025-10-21T05:08:29.238" v="3695" actId="1076"/>
          <ac:spMkLst>
            <pc:docMk/>
            <pc:sldMk cId="1620126764" sldId="811"/>
            <ac:spMk id="2" creationId="{6668C8EE-5EE7-2A19-041D-F878C76C9F31}"/>
          </ac:spMkLst>
        </pc:spChg>
        <pc:picChg chg="mod">
          <ac:chgData name="Malcolm Fairbairn" userId="2ee5a329-7216-4cd4-a2ce-86343dd469fb" providerId="ADAL" clId="{291E4913-E203-4EAA-A85E-C5DD1D9C8D27}" dt="2025-10-21T05:07:28.906" v="3591" actId="1037"/>
          <ac:picMkLst>
            <pc:docMk/>
            <pc:sldMk cId="1620126764" sldId="811"/>
            <ac:picMk id="3" creationId="{BEC9A302-62A8-38B4-1FF3-0DD936668338}"/>
          </ac:picMkLst>
        </pc:picChg>
        <pc:picChg chg="mod">
          <ac:chgData name="Malcolm Fairbairn" userId="2ee5a329-7216-4cd4-a2ce-86343dd469fb" providerId="ADAL" clId="{291E4913-E203-4EAA-A85E-C5DD1D9C8D27}" dt="2025-10-21T05:07:33.851" v="3639" actId="1037"/>
          <ac:picMkLst>
            <pc:docMk/>
            <pc:sldMk cId="1620126764" sldId="811"/>
            <ac:picMk id="4" creationId="{FEF30474-0AFB-9756-48A0-BF372F358BEF}"/>
          </ac:picMkLst>
        </pc:picChg>
      </pc:sldChg>
      <pc:sldChg chg="add">
        <pc:chgData name="Malcolm Fairbairn" userId="2ee5a329-7216-4cd4-a2ce-86343dd469fb" providerId="ADAL" clId="{291E4913-E203-4EAA-A85E-C5DD1D9C8D27}" dt="2025-10-21T05:07:10.560" v="3545"/>
        <pc:sldMkLst>
          <pc:docMk/>
          <pc:sldMk cId="2569401440" sldId="812"/>
        </pc:sldMkLst>
      </pc:sldChg>
      <pc:sldChg chg="add setBg">
        <pc:chgData name="Malcolm Fairbairn" userId="2ee5a329-7216-4cd4-a2ce-86343dd469fb" providerId="ADAL" clId="{291E4913-E203-4EAA-A85E-C5DD1D9C8D27}" dt="2025-10-21T05:07:10.560" v="3545"/>
        <pc:sldMkLst>
          <pc:docMk/>
          <pc:sldMk cId="1383625122" sldId="813"/>
        </pc:sldMkLst>
      </pc:sldChg>
      <pc:sldChg chg="add">
        <pc:chgData name="Malcolm Fairbairn" userId="2ee5a329-7216-4cd4-a2ce-86343dd469fb" providerId="ADAL" clId="{291E4913-E203-4EAA-A85E-C5DD1D9C8D27}" dt="2025-10-21T05:07:10.560" v="3545"/>
        <pc:sldMkLst>
          <pc:docMk/>
          <pc:sldMk cId="4189886804" sldId="814"/>
        </pc:sldMkLst>
      </pc:sldChg>
      <pc:sldChg chg="addSp modSp new mod modClrScheme chgLayout">
        <pc:chgData name="Malcolm Fairbairn" userId="2ee5a329-7216-4cd4-a2ce-86343dd469fb" providerId="ADAL" clId="{291E4913-E203-4EAA-A85E-C5DD1D9C8D27}" dt="2025-10-21T06:34:17.589" v="4688" actId="14100"/>
        <pc:sldMkLst>
          <pc:docMk/>
          <pc:sldMk cId="328401238" sldId="815"/>
        </pc:sldMkLst>
        <pc:spChg chg="add mod ord">
          <ac:chgData name="Malcolm Fairbairn" userId="2ee5a329-7216-4cd4-a2ce-86343dd469fb" providerId="ADAL" clId="{291E4913-E203-4EAA-A85E-C5DD1D9C8D27}" dt="2025-10-21T05:37:01.635" v="4024" actId="20577"/>
          <ac:spMkLst>
            <pc:docMk/>
            <pc:sldMk cId="328401238" sldId="815"/>
            <ac:spMk id="6" creationId="{E0DF350A-DC47-9CB4-C71C-8EC95D2FBD88}"/>
          </ac:spMkLst>
        </pc:spChg>
        <pc:spChg chg="add mod">
          <ac:chgData name="Malcolm Fairbairn" userId="2ee5a329-7216-4cd4-a2ce-86343dd469fb" providerId="ADAL" clId="{291E4913-E203-4EAA-A85E-C5DD1D9C8D27}" dt="2025-10-21T05:43:25.559" v="4199" actId="20577"/>
          <ac:spMkLst>
            <pc:docMk/>
            <pc:sldMk cId="328401238" sldId="815"/>
            <ac:spMk id="7" creationId="{D1CE0D52-0495-E1C5-1081-802A2023CC02}"/>
          </ac:spMkLst>
        </pc:spChg>
        <pc:spChg chg="add mod">
          <ac:chgData name="Malcolm Fairbairn" userId="2ee5a329-7216-4cd4-a2ce-86343dd469fb" providerId="ADAL" clId="{291E4913-E203-4EAA-A85E-C5DD1D9C8D27}" dt="2025-10-21T05:41:16.515" v="4046" actId="1076"/>
          <ac:spMkLst>
            <pc:docMk/>
            <pc:sldMk cId="328401238" sldId="815"/>
            <ac:spMk id="10" creationId="{69D8F3C0-5707-C1A6-CCD3-033CD5B8FC64}"/>
          </ac:spMkLst>
        </pc:spChg>
        <pc:spChg chg="add mod">
          <ac:chgData name="Malcolm Fairbairn" userId="2ee5a329-7216-4cd4-a2ce-86343dd469fb" providerId="ADAL" clId="{291E4913-E203-4EAA-A85E-C5DD1D9C8D27}" dt="2025-10-21T05:41:44.890" v="4101" actId="20577"/>
          <ac:spMkLst>
            <pc:docMk/>
            <pc:sldMk cId="328401238" sldId="815"/>
            <ac:spMk id="11" creationId="{C1473346-D318-6DF3-D203-5BE46A08650C}"/>
          </ac:spMkLst>
        </pc:spChg>
        <pc:spChg chg="add mod">
          <ac:chgData name="Malcolm Fairbairn" userId="2ee5a329-7216-4cd4-a2ce-86343dd469fb" providerId="ADAL" clId="{291E4913-E203-4EAA-A85E-C5DD1D9C8D27}" dt="2025-10-21T06:34:17.589" v="4688" actId="14100"/>
          <ac:spMkLst>
            <pc:docMk/>
            <pc:sldMk cId="328401238" sldId="815"/>
            <ac:spMk id="16" creationId="{378259C4-D397-1A84-B51F-F6F7CDC3820E}"/>
          </ac:spMkLst>
        </pc:spChg>
        <pc:picChg chg="add mod">
          <ac:chgData name="Malcolm Fairbairn" userId="2ee5a329-7216-4cd4-a2ce-86343dd469fb" providerId="ADAL" clId="{291E4913-E203-4EAA-A85E-C5DD1D9C8D27}" dt="2025-10-21T05:34:44.586" v="3774" actId="1076"/>
          <ac:picMkLst>
            <pc:docMk/>
            <pc:sldMk cId="328401238" sldId="815"/>
            <ac:picMk id="3" creationId="{974D42AA-AFB2-0D97-D8F5-9C34E35F6103}"/>
          </ac:picMkLst>
        </pc:picChg>
        <pc:picChg chg="add mod">
          <ac:chgData name="Malcolm Fairbairn" userId="2ee5a329-7216-4cd4-a2ce-86343dd469fb" providerId="ADAL" clId="{291E4913-E203-4EAA-A85E-C5DD1D9C8D27}" dt="2025-10-21T05:40:50.534" v="4038" actId="14100"/>
          <ac:picMkLst>
            <pc:docMk/>
            <pc:sldMk cId="328401238" sldId="815"/>
            <ac:picMk id="5" creationId="{E8C914B7-372B-45E0-E52E-CFC3ABE9EDFB}"/>
          </ac:picMkLst>
        </pc:picChg>
        <pc:picChg chg="add mod">
          <ac:chgData name="Malcolm Fairbairn" userId="2ee5a329-7216-4cd4-a2ce-86343dd469fb" providerId="ADAL" clId="{291E4913-E203-4EAA-A85E-C5DD1D9C8D27}" dt="2025-10-21T05:41:19.718" v="4047" actId="1076"/>
          <ac:picMkLst>
            <pc:docMk/>
            <pc:sldMk cId="328401238" sldId="815"/>
            <ac:picMk id="9" creationId="{D3FC3761-B012-B386-6978-FBED6F4BDC7D}"/>
          </ac:picMkLst>
        </pc:picChg>
        <pc:cxnChg chg="add mod">
          <ac:chgData name="Malcolm Fairbairn" userId="2ee5a329-7216-4cd4-a2ce-86343dd469fb" providerId="ADAL" clId="{291E4913-E203-4EAA-A85E-C5DD1D9C8D27}" dt="2025-10-21T05:42:47.324" v="4125" actId="1036"/>
          <ac:cxnSpMkLst>
            <pc:docMk/>
            <pc:sldMk cId="328401238" sldId="815"/>
            <ac:cxnSpMk id="13" creationId="{BDC1901D-AEEC-1488-C3B6-4123EC8F6C14}"/>
          </ac:cxnSpMkLst>
        </pc:cxnChg>
        <pc:cxnChg chg="add mod">
          <ac:chgData name="Malcolm Fairbairn" userId="2ee5a329-7216-4cd4-a2ce-86343dd469fb" providerId="ADAL" clId="{291E4913-E203-4EAA-A85E-C5DD1D9C8D27}" dt="2025-10-21T05:42:34.123" v="4112" actId="692"/>
          <ac:cxnSpMkLst>
            <pc:docMk/>
            <pc:sldMk cId="328401238" sldId="815"/>
            <ac:cxnSpMk id="14" creationId="{767A6B57-241E-A756-F506-4989BC797920}"/>
          </ac:cxnSpMkLst>
        </pc:cxnChg>
      </pc:sldChg>
      <pc:sldChg chg="addSp modSp new mod">
        <pc:chgData name="Malcolm Fairbairn" userId="2ee5a329-7216-4cd4-a2ce-86343dd469fb" providerId="ADAL" clId="{291E4913-E203-4EAA-A85E-C5DD1D9C8D27}" dt="2025-10-21T05:50:57.879" v="4241" actId="1076"/>
        <pc:sldMkLst>
          <pc:docMk/>
          <pc:sldMk cId="3410081541" sldId="816"/>
        </pc:sldMkLst>
        <pc:picChg chg="add mod">
          <ac:chgData name="Malcolm Fairbairn" userId="2ee5a329-7216-4cd4-a2ce-86343dd469fb" providerId="ADAL" clId="{291E4913-E203-4EAA-A85E-C5DD1D9C8D27}" dt="2025-10-21T05:50:55.801" v="4240" actId="1076"/>
          <ac:picMkLst>
            <pc:docMk/>
            <pc:sldMk cId="3410081541" sldId="816"/>
            <ac:picMk id="4" creationId="{B5F74EF0-E089-F41A-3CC0-7C76E26B2C04}"/>
          </ac:picMkLst>
        </pc:picChg>
        <pc:picChg chg="add mod modCrop">
          <ac:chgData name="Malcolm Fairbairn" userId="2ee5a329-7216-4cd4-a2ce-86343dd469fb" providerId="ADAL" clId="{291E4913-E203-4EAA-A85E-C5DD1D9C8D27}" dt="2025-10-21T05:50:21.651" v="4234" actId="1076"/>
          <ac:picMkLst>
            <pc:docMk/>
            <pc:sldMk cId="3410081541" sldId="816"/>
            <ac:picMk id="6" creationId="{9FB335FA-EF16-1F80-E2F9-ACC9E26F3506}"/>
          </ac:picMkLst>
        </pc:picChg>
        <pc:picChg chg="add mod">
          <ac:chgData name="Malcolm Fairbairn" userId="2ee5a329-7216-4cd4-a2ce-86343dd469fb" providerId="ADAL" clId="{291E4913-E203-4EAA-A85E-C5DD1D9C8D27}" dt="2025-10-21T05:50:57.879" v="4241" actId="1076"/>
          <ac:picMkLst>
            <pc:docMk/>
            <pc:sldMk cId="3410081541" sldId="816"/>
            <ac:picMk id="7" creationId="{08BDE31C-369C-49F9-D68B-39879301BF43}"/>
          </ac:picMkLst>
        </pc:picChg>
      </pc:sldChg>
      <pc:sldChg chg="addSp delSp modSp new mod">
        <pc:chgData name="Malcolm Fairbairn" userId="2ee5a329-7216-4cd4-a2ce-86343dd469fb" providerId="ADAL" clId="{291E4913-E203-4EAA-A85E-C5DD1D9C8D27}" dt="2025-10-21T06:06:18.624" v="4671" actId="1076"/>
        <pc:sldMkLst>
          <pc:docMk/>
          <pc:sldMk cId="2464065489" sldId="817"/>
        </pc:sldMkLst>
        <pc:spChg chg="mod">
          <ac:chgData name="Malcolm Fairbairn" userId="2ee5a329-7216-4cd4-a2ce-86343dd469fb" providerId="ADAL" clId="{291E4913-E203-4EAA-A85E-C5DD1D9C8D27}" dt="2025-10-21T05:53:28.505" v="4292" actId="1035"/>
          <ac:spMkLst>
            <pc:docMk/>
            <pc:sldMk cId="2464065489" sldId="817"/>
            <ac:spMk id="2" creationId="{91CD518E-7FF0-E8E2-A60B-243D60D8F2C4}"/>
          </ac:spMkLst>
        </pc:spChg>
        <pc:spChg chg="add mod">
          <ac:chgData name="Malcolm Fairbairn" userId="2ee5a329-7216-4cd4-a2ce-86343dd469fb" providerId="ADAL" clId="{291E4913-E203-4EAA-A85E-C5DD1D9C8D27}" dt="2025-10-21T05:55:25.156" v="4478" actId="1037"/>
          <ac:spMkLst>
            <pc:docMk/>
            <pc:sldMk cId="2464065489" sldId="817"/>
            <ac:spMk id="5" creationId="{D69EB598-8438-E311-EA5E-CB049ABEDB5E}"/>
          </ac:spMkLst>
        </pc:spChg>
        <pc:spChg chg="add del mod">
          <ac:chgData name="Malcolm Fairbairn" userId="2ee5a329-7216-4cd4-a2ce-86343dd469fb" providerId="ADAL" clId="{291E4913-E203-4EAA-A85E-C5DD1D9C8D27}" dt="2025-10-21T05:54:23.726" v="4377" actId="478"/>
          <ac:spMkLst>
            <pc:docMk/>
            <pc:sldMk cId="2464065489" sldId="817"/>
            <ac:spMk id="6" creationId="{634333FE-AD3B-1CD9-AFC6-93CE2BBE7BBF}"/>
          </ac:spMkLst>
        </pc:spChg>
        <pc:spChg chg="add mod">
          <ac:chgData name="Malcolm Fairbairn" userId="2ee5a329-7216-4cd4-a2ce-86343dd469fb" providerId="ADAL" clId="{291E4913-E203-4EAA-A85E-C5DD1D9C8D27}" dt="2025-10-21T05:55:17.956" v="4447" actId="13822"/>
          <ac:spMkLst>
            <pc:docMk/>
            <pc:sldMk cId="2464065489" sldId="817"/>
            <ac:spMk id="7" creationId="{AD45B2C9-BB80-3A47-2D5C-DC723CC89C51}"/>
          </ac:spMkLst>
        </pc:spChg>
        <pc:spChg chg="add mod">
          <ac:chgData name="Malcolm Fairbairn" userId="2ee5a329-7216-4cd4-a2ce-86343dd469fb" providerId="ADAL" clId="{291E4913-E203-4EAA-A85E-C5DD1D9C8D27}" dt="2025-10-21T05:56:21.707" v="4486" actId="207"/>
          <ac:spMkLst>
            <pc:docMk/>
            <pc:sldMk cId="2464065489" sldId="817"/>
            <ac:spMk id="10" creationId="{2BF5ABC8-C862-AC0E-0A27-232D91EBCE99}"/>
          </ac:spMkLst>
        </pc:spChg>
        <pc:spChg chg="add mod">
          <ac:chgData name="Malcolm Fairbairn" userId="2ee5a329-7216-4cd4-a2ce-86343dd469fb" providerId="ADAL" clId="{291E4913-E203-4EAA-A85E-C5DD1D9C8D27}" dt="2025-10-21T05:57:33.675" v="4522" actId="14100"/>
          <ac:spMkLst>
            <pc:docMk/>
            <pc:sldMk cId="2464065489" sldId="817"/>
            <ac:spMk id="11" creationId="{0F423761-AF60-3848-E66D-861D505BAE95}"/>
          </ac:spMkLst>
        </pc:spChg>
        <pc:spChg chg="add mod">
          <ac:chgData name="Malcolm Fairbairn" userId="2ee5a329-7216-4cd4-a2ce-86343dd469fb" providerId="ADAL" clId="{291E4913-E203-4EAA-A85E-C5DD1D9C8D27}" dt="2025-10-21T06:06:18.624" v="4671" actId="1076"/>
          <ac:spMkLst>
            <pc:docMk/>
            <pc:sldMk cId="2464065489" sldId="817"/>
            <ac:spMk id="16" creationId="{9AD1F16C-2DD4-C199-339E-846100490DB7}"/>
          </ac:spMkLst>
        </pc:spChg>
        <pc:picChg chg="add mod">
          <ac:chgData name="Malcolm Fairbairn" userId="2ee5a329-7216-4cd4-a2ce-86343dd469fb" providerId="ADAL" clId="{291E4913-E203-4EAA-A85E-C5DD1D9C8D27}" dt="2025-10-21T05:56:32.337" v="4488" actId="1076"/>
          <ac:picMkLst>
            <pc:docMk/>
            <pc:sldMk cId="2464065489" sldId="817"/>
            <ac:picMk id="4" creationId="{23D51D39-79A3-E4A1-AA59-DAAEEFB1990E}"/>
          </ac:picMkLst>
        </pc:picChg>
        <pc:picChg chg="add mod">
          <ac:chgData name="Malcolm Fairbairn" userId="2ee5a329-7216-4cd4-a2ce-86343dd469fb" providerId="ADAL" clId="{291E4913-E203-4EAA-A85E-C5DD1D9C8D27}" dt="2025-10-21T06:05:17.452" v="4532" actId="1076"/>
          <ac:picMkLst>
            <pc:docMk/>
            <pc:sldMk cId="2464065489" sldId="817"/>
            <ac:picMk id="9" creationId="{37014870-267A-DB5D-6387-472BD53A3F96}"/>
          </ac:picMkLst>
        </pc:picChg>
        <pc:picChg chg="add mod">
          <ac:chgData name="Malcolm Fairbairn" userId="2ee5a329-7216-4cd4-a2ce-86343dd469fb" providerId="ADAL" clId="{291E4913-E203-4EAA-A85E-C5DD1D9C8D27}" dt="2025-10-21T05:58:35.791" v="4525" actId="1076"/>
          <ac:picMkLst>
            <pc:docMk/>
            <pc:sldMk cId="2464065489" sldId="817"/>
            <ac:picMk id="13" creationId="{67CC6FB6-4E0E-1E34-FF19-5452F4121A56}"/>
          </ac:picMkLst>
        </pc:picChg>
        <pc:picChg chg="add mod">
          <ac:chgData name="Malcolm Fairbairn" userId="2ee5a329-7216-4cd4-a2ce-86343dd469fb" providerId="ADAL" clId="{291E4913-E203-4EAA-A85E-C5DD1D9C8D27}" dt="2025-10-21T06:05:15.582" v="4531" actId="14100"/>
          <ac:picMkLst>
            <pc:docMk/>
            <pc:sldMk cId="2464065489" sldId="817"/>
            <ac:picMk id="15" creationId="{4520754E-4142-C049-E0ED-959158445CE5}"/>
          </ac:picMkLst>
        </pc:picChg>
      </pc:sldChg>
      <pc:sldChg chg="modSp add mod">
        <pc:chgData name="Malcolm Fairbairn" userId="2ee5a329-7216-4cd4-a2ce-86343dd469fb" providerId="ADAL" clId="{291E4913-E203-4EAA-A85E-C5DD1D9C8D27}" dt="2025-10-21T06:34:53.402" v="4766" actId="20577"/>
        <pc:sldMkLst>
          <pc:docMk/>
          <pc:sldMk cId="1650053492" sldId="818"/>
        </pc:sldMkLst>
        <pc:spChg chg="mod">
          <ac:chgData name="Malcolm Fairbairn" userId="2ee5a329-7216-4cd4-a2ce-86343dd469fb" providerId="ADAL" clId="{291E4913-E203-4EAA-A85E-C5DD1D9C8D27}" dt="2025-10-21T06:34:53.402" v="4766" actId="20577"/>
          <ac:spMkLst>
            <pc:docMk/>
            <pc:sldMk cId="1650053492" sldId="818"/>
            <ac:spMk id="2" creationId="{5C24BD3C-85B0-DAC7-6803-64050B1596DB}"/>
          </ac:spMkLst>
        </pc:spChg>
      </pc:sldChg>
      <pc:sldChg chg="modSp add mod">
        <pc:chgData name="Malcolm Fairbairn" userId="2ee5a329-7216-4cd4-a2ce-86343dd469fb" providerId="ADAL" clId="{291E4913-E203-4EAA-A85E-C5DD1D9C8D27}" dt="2025-10-21T06:53:11.313" v="5182" actId="20577"/>
        <pc:sldMkLst>
          <pc:docMk/>
          <pc:sldMk cId="296203415" sldId="819"/>
        </pc:sldMkLst>
        <pc:spChg chg="mod">
          <ac:chgData name="Malcolm Fairbairn" userId="2ee5a329-7216-4cd4-a2ce-86343dd469fb" providerId="ADAL" clId="{291E4913-E203-4EAA-A85E-C5DD1D9C8D27}" dt="2025-10-21T06:53:11.313" v="5182" actId="20577"/>
          <ac:spMkLst>
            <pc:docMk/>
            <pc:sldMk cId="296203415" sldId="819"/>
            <ac:spMk id="2" creationId="{9B750295-71FC-D594-1E2E-123D0A843058}"/>
          </ac:spMkLst>
        </pc:spChg>
      </pc:sldChg>
      <pc:sldChg chg="new del">
        <pc:chgData name="Malcolm Fairbairn" userId="2ee5a329-7216-4cd4-a2ce-86343dd469fb" providerId="ADAL" clId="{291E4913-E203-4EAA-A85E-C5DD1D9C8D27}" dt="2025-10-21T06:51:13.700" v="5051" actId="47"/>
        <pc:sldMkLst>
          <pc:docMk/>
          <pc:sldMk cId="3309174086" sldId="819"/>
        </pc:sldMkLst>
      </pc:sldChg>
      <pc:sldChg chg="addSp delSp modSp new del mod modClrScheme chgLayout">
        <pc:chgData name="Malcolm Fairbairn" userId="2ee5a329-7216-4cd4-a2ce-86343dd469fb" providerId="ADAL" clId="{291E4913-E203-4EAA-A85E-C5DD1D9C8D27}" dt="2025-10-21T06:58:36.219" v="5254" actId="47"/>
        <pc:sldMkLst>
          <pc:docMk/>
          <pc:sldMk cId="383225323" sldId="820"/>
        </pc:sldMkLst>
        <pc:spChg chg="add mod">
          <ac:chgData name="Malcolm Fairbairn" userId="2ee5a329-7216-4cd4-a2ce-86343dd469fb" providerId="ADAL" clId="{291E4913-E203-4EAA-A85E-C5DD1D9C8D27}" dt="2025-10-21T06:56:54.302" v="5241" actId="5793"/>
          <ac:spMkLst>
            <pc:docMk/>
            <pc:sldMk cId="383225323" sldId="820"/>
            <ac:spMk id="2" creationId="{0A348035-9359-B8F3-B4E6-CBF7CAD487EA}"/>
          </ac:spMkLst>
        </pc:spChg>
        <pc:picChg chg="add del mod">
          <ac:chgData name="Malcolm Fairbairn" userId="2ee5a329-7216-4cd4-a2ce-86343dd469fb" providerId="ADAL" clId="{291E4913-E203-4EAA-A85E-C5DD1D9C8D27}" dt="2025-10-21T06:58:25.215" v="5250" actId="21"/>
          <ac:picMkLst>
            <pc:docMk/>
            <pc:sldMk cId="383225323" sldId="820"/>
            <ac:picMk id="7170" creationId="{18D1CA17-622C-57A4-6525-47A58F0DF322}"/>
          </ac:picMkLst>
        </pc:picChg>
      </pc:sldChg>
      <pc:sldChg chg="add">
        <pc:chgData name="Malcolm Fairbairn" userId="2ee5a329-7216-4cd4-a2ce-86343dd469fb" providerId="ADAL" clId="{291E4913-E203-4EAA-A85E-C5DD1D9C8D27}" dt="2025-10-21T07:02:11.333" v="5260"/>
        <pc:sldMkLst>
          <pc:docMk/>
          <pc:sldMk cId="574250462" sldId="820"/>
        </pc:sldMkLst>
      </pc:sldChg>
      <pc:sldChg chg="add del">
        <pc:chgData name="Malcolm Fairbairn" userId="2ee5a329-7216-4cd4-a2ce-86343dd469fb" providerId="ADAL" clId="{291E4913-E203-4EAA-A85E-C5DD1D9C8D27}" dt="2025-10-21T07:00:27.063" v="5256" actId="47"/>
        <pc:sldMkLst>
          <pc:docMk/>
          <pc:sldMk cId="877203957" sldId="820"/>
        </pc:sldMkLst>
      </pc:sldChg>
      <pc:sldChg chg="add del">
        <pc:chgData name="Malcolm Fairbairn" userId="2ee5a329-7216-4cd4-a2ce-86343dd469fb" providerId="ADAL" clId="{291E4913-E203-4EAA-A85E-C5DD1D9C8D27}" dt="2025-10-21T06:58:15.607" v="5247"/>
        <pc:sldMkLst>
          <pc:docMk/>
          <pc:sldMk cId="1934237482" sldId="821"/>
        </pc:sldMkLst>
      </pc:sldChg>
      <pc:sldChg chg="new del">
        <pc:chgData name="Malcolm Fairbairn" userId="2ee5a329-7216-4cd4-a2ce-86343dd469fb" providerId="ADAL" clId="{291E4913-E203-4EAA-A85E-C5DD1D9C8D27}" dt="2025-10-21T07:18:59.120" v="5456" actId="47"/>
        <pc:sldMkLst>
          <pc:docMk/>
          <pc:sldMk cId="2418700725" sldId="821"/>
        </pc:sldMkLst>
      </pc:sldChg>
      <pc:sldChg chg="modSp add mod">
        <pc:chgData name="Malcolm Fairbairn" userId="2ee5a329-7216-4cd4-a2ce-86343dd469fb" providerId="ADAL" clId="{291E4913-E203-4EAA-A85E-C5DD1D9C8D27}" dt="2025-10-21T07:19:13.044" v="5543" actId="20577"/>
        <pc:sldMkLst>
          <pc:docMk/>
          <pc:sldMk cId="878703765" sldId="822"/>
        </pc:sldMkLst>
        <pc:spChg chg="mod">
          <ac:chgData name="Malcolm Fairbairn" userId="2ee5a329-7216-4cd4-a2ce-86343dd469fb" providerId="ADAL" clId="{291E4913-E203-4EAA-A85E-C5DD1D9C8D27}" dt="2025-10-21T07:19:13.044" v="5543" actId="20577"/>
          <ac:spMkLst>
            <pc:docMk/>
            <pc:sldMk cId="878703765" sldId="822"/>
            <ac:spMk id="2" creationId="{68E67A94-3333-D9DB-20A7-0564F90E1B07}"/>
          </ac:spMkLst>
        </pc:spChg>
      </pc:sldChg>
      <pc:sldChg chg="add">
        <pc:chgData name="Malcolm Fairbairn" userId="2ee5a329-7216-4cd4-a2ce-86343dd469fb" providerId="ADAL" clId="{291E4913-E203-4EAA-A85E-C5DD1D9C8D27}" dt="2025-10-21T07:19:33.500" v="5544"/>
        <pc:sldMkLst>
          <pc:docMk/>
          <pc:sldMk cId="2625387629" sldId="823"/>
        </pc:sldMkLst>
      </pc:sldChg>
      <pc:sldChg chg="addSp delSp modSp new mod">
        <pc:chgData name="Malcolm Fairbairn" userId="2ee5a329-7216-4cd4-a2ce-86343dd469fb" providerId="ADAL" clId="{291E4913-E203-4EAA-A85E-C5DD1D9C8D27}" dt="2025-10-21T07:27:04.658" v="5798" actId="20577"/>
        <pc:sldMkLst>
          <pc:docMk/>
          <pc:sldMk cId="2741620737" sldId="824"/>
        </pc:sldMkLst>
        <pc:spChg chg="add mod">
          <ac:chgData name="Malcolm Fairbairn" userId="2ee5a329-7216-4cd4-a2ce-86343dd469fb" providerId="ADAL" clId="{291E4913-E203-4EAA-A85E-C5DD1D9C8D27}" dt="2025-10-21T07:27:04.658" v="5798" actId="20577"/>
          <ac:spMkLst>
            <pc:docMk/>
            <pc:sldMk cId="2741620737" sldId="824"/>
            <ac:spMk id="4" creationId="{A11BB368-5BF9-E36B-9D46-3DA0D0859FD5}"/>
          </ac:spMkLst>
        </pc:spChg>
        <pc:picChg chg="add mod">
          <ac:chgData name="Malcolm Fairbairn" userId="2ee5a329-7216-4cd4-a2ce-86343dd469fb" providerId="ADAL" clId="{291E4913-E203-4EAA-A85E-C5DD1D9C8D27}" dt="2025-10-21T07:21:21.261" v="5550" actId="1076"/>
          <ac:picMkLst>
            <pc:docMk/>
            <pc:sldMk cId="2741620737" sldId="824"/>
            <ac:picMk id="3" creationId="{218456EE-3EC0-AFDB-8E7A-5255115F45F7}"/>
          </ac:picMkLst>
        </pc:picChg>
        <pc:picChg chg="add del">
          <ac:chgData name="Malcolm Fairbairn" userId="2ee5a329-7216-4cd4-a2ce-86343dd469fb" providerId="ADAL" clId="{291E4913-E203-4EAA-A85E-C5DD1D9C8D27}" dt="2025-10-21T07:23:24.387" v="5775" actId="478"/>
          <ac:picMkLst>
            <pc:docMk/>
            <pc:sldMk cId="2741620737" sldId="824"/>
            <ac:picMk id="6" creationId="{6459C365-2003-AC1D-031A-6DB4E49D8D42}"/>
          </ac:picMkLst>
        </pc:picChg>
        <pc:picChg chg="add mod">
          <ac:chgData name="Malcolm Fairbairn" userId="2ee5a329-7216-4cd4-a2ce-86343dd469fb" providerId="ADAL" clId="{291E4913-E203-4EAA-A85E-C5DD1D9C8D27}" dt="2025-10-21T07:26:59.469" v="5797" actId="1076"/>
          <ac:picMkLst>
            <pc:docMk/>
            <pc:sldMk cId="2741620737" sldId="824"/>
            <ac:picMk id="8" creationId="{EAFBB556-1BBB-5940-7EAD-63CD75FA55CC}"/>
          </ac:picMkLst>
        </pc:picChg>
      </pc:sldChg>
      <pc:sldChg chg="addSp modSp new mod modClrScheme chgLayout">
        <pc:chgData name="Malcolm Fairbairn" userId="2ee5a329-7216-4cd4-a2ce-86343dd469fb" providerId="ADAL" clId="{291E4913-E203-4EAA-A85E-C5DD1D9C8D27}" dt="2025-10-21T07:24:43.988" v="5788" actId="14100"/>
        <pc:sldMkLst>
          <pc:docMk/>
          <pc:sldMk cId="3360159464" sldId="825"/>
        </pc:sldMkLst>
        <pc:spChg chg="add mod">
          <ac:chgData name="Malcolm Fairbairn" userId="2ee5a329-7216-4cd4-a2ce-86343dd469fb" providerId="ADAL" clId="{291E4913-E203-4EAA-A85E-C5DD1D9C8D27}" dt="2025-10-21T07:23:32.144" v="5778" actId="26606"/>
          <ac:spMkLst>
            <pc:docMk/>
            <pc:sldMk cId="3360159464" sldId="825"/>
            <ac:spMk id="8" creationId="{8A17A701-87EB-8525-CB62-0A070AEB2D77}"/>
          </ac:spMkLst>
        </pc:spChg>
        <pc:spChg chg="add mod">
          <ac:chgData name="Malcolm Fairbairn" userId="2ee5a329-7216-4cd4-a2ce-86343dd469fb" providerId="ADAL" clId="{291E4913-E203-4EAA-A85E-C5DD1D9C8D27}" dt="2025-10-21T07:23:32.144" v="5778" actId="26606"/>
          <ac:spMkLst>
            <pc:docMk/>
            <pc:sldMk cId="3360159464" sldId="825"/>
            <ac:spMk id="10" creationId="{497F0826-CDE3-B648-89FA-2AF9D4DE1049}"/>
          </ac:spMkLst>
        </pc:spChg>
        <pc:picChg chg="add mod">
          <ac:chgData name="Malcolm Fairbairn" userId="2ee5a329-7216-4cd4-a2ce-86343dd469fb" providerId="ADAL" clId="{291E4913-E203-4EAA-A85E-C5DD1D9C8D27}" dt="2025-10-21T07:23:35.559" v="5779" actId="1076"/>
          <ac:picMkLst>
            <pc:docMk/>
            <pc:sldMk cId="3360159464" sldId="825"/>
            <ac:picMk id="3" creationId="{B031E22B-54C1-36A8-6D9D-B5B9157D55E7}"/>
          </ac:picMkLst>
        </pc:picChg>
        <pc:picChg chg="add mod">
          <ac:chgData name="Malcolm Fairbairn" userId="2ee5a329-7216-4cd4-a2ce-86343dd469fb" providerId="ADAL" clId="{291E4913-E203-4EAA-A85E-C5DD1D9C8D27}" dt="2025-10-21T07:24:43.988" v="5788" actId="14100"/>
          <ac:picMkLst>
            <pc:docMk/>
            <pc:sldMk cId="3360159464" sldId="825"/>
            <ac:picMk id="5" creationId="{A907E266-FE14-FC24-135F-7E3D6AA509FD}"/>
          </ac:picMkLst>
        </pc:picChg>
      </pc:sldChg>
      <pc:sldChg chg="add del">
        <pc:chgData name="Malcolm Fairbairn" userId="2ee5a329-7216-4cd4-a2ce-86343dd469fb" providerId="ADAL" clId="{291E4913-E203-4EAA-A85E-C5DD1D9C8D27}" dt="2025-10-21T07:20:20.152" v="5547"/>
        <pc:sldMkLst>
          <pc:docMk/>
          <pc:sldMk cId="4183132009" sldId="825"/>
        </pc:sldMkLst>
      </pc:sldChg>
      <pc:sldChg chg="addSp modSp add mod">
        <pc:chgData name="Malcolm Fairbairn" userId="2ee5a329-7216-4cd4-a2ce-86343dd469fb" providerId="ADAL" clId="{291E4913-E203-4EAA-A85E-C5DD1D9C8D27}" dt="2025-10-21T11:18:34.201" v="6049" actId="1076"/>
        <pc:sldMkLst>
          <pc:docMk/>
          <pc:sldMk cId="0" sldId="826"/>
        </pc:sldMkLst>
        <pc:spChg chg="add mod">
          <ac:chgData name="Malcolm Fairbairn" userId="2ee5a329-7216-4cd4-a2ce-86343dd469fb" providerId="ADAL" clId="{291E4913-E203-4EAA-A85E-C5DD1D9C8D27}" dt="2025-10-21T11:18:34.201" v="6049" actId="1076"/>
          <ac:spMkLst>
            <pc:docMk/>
            <pc:sldMk cId="0" sldId="826"/>
            <ac:spMk id="2" creationId="{68B63C49-A52F-01A3-88A4-E3931077B2F6}"/>
          </ac:spMkLst>
        </pc:spChg>
        <pc:spChg chg="add">
          <ac:chgData name="Malcolm Fairbairn" userId="2ee5a329-7216-4cd4-a2ce-86343dd469fb" providerId="ADAL" clId="{291E4913-E203-4EAA-A85E-C5DD1D9C8D27}" dt="2025-10-21T11:17:58.348" v="6034"/>
          <ac:spMkLst>
            <pc:docMk/>
            <pc:sldMk cId="0" sldId="826"/>
            <ac:spMk id="3" creationId="{CE41543D-45DE-9270-F56F-168E56F89AD8}"/>
          </ac:spMkLst>
        </pc:spChg>
        <pc:spChg chg="add mod">
          <ac:chgData name="Malcolm Fairbairn" userId="2ee5a329-7216-4cd4-a2ce-86343dd469fb" providerId="ADAL" clId="{291E4913-E203-4EAA-A85E-C5DD1D9C8D27}" dt="2025-10-21T11:18:11.381" v="6035"/>
          <ac:spMkLst>
            <pc:docMk/>
            <pc:sldMk cId="0" sldId="826"/>
            <ac:spMk id="4" creationId="{8A9361BC-8583-E70E-D426-1F538F5E87FF}"/>
          </ac:spMkLst>
        </pc:spChg>
        <pc:spChg chg="add mod">
          <ac:chgData name="Malcolm Fairbairn" userId="2ee5a329-7216-4cd4-a2ce-86343dd469fb" providerId="ADAL" clId="{291E4913-E203-4EAA-A85E-C5DD1D9C8D27}" dt="2025-10-21T11:18:15.484" v="6037"/>
          <ac:spMkLst>
            <pc:docMk/>
            <pc:sldMk cId="0" sldId="826"/>
            <ac:spMk id="10" creationId="{73906563-0421-16BF-821D-E364353F76F9}"/>
          </ac:spMkLst>
        </pc:spChg>
      </pc:sldChg>
      <pc:sldMasterChg chg="del delSldLayout">
        <pc:chgData name="Malcolm Fairbairn" userId="2ee5a329-7216-4cd4-a2ce-86343dd469fb" providerId="ADAL" clId="{291E4913-E203-4EAA-A85E-C5DD1D9C8D27}" dt="2025-10-20T18:11:12.064" v="2192" actId="47"/>
        <pc:sldMasterMkLst>
          <pc:docMk/>
          <pc:sldMasterMk cId="3761904401" sldId="2147483732"/>
        </pc:sldMasterMkLst>
        <pc:sldLayoutChg chg="del">
          <pc:chgData name="Malcolm Fairbairn" userId="2ee5a329-7216-4cd4-a2ce-86343dd469fb" providerId="ADAL" clId="{291E4913-E203-4EAA-A85E-C5DD1D9C8D27}" dt="2025-10-20T18:11:12.064" v="2192" actId="47"/>
          <pc:sldLayoutMkLst>
            <pc:docMk/>
            <pc:sldMasterMk cId="3761904401" sldId="2147483732"/>
            <pc:sldLayoutMk cId="1676158171" sldId="2147483733"/>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213887733" sldId="2147483734"/>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1132770141" sldId="2147483735"/>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765243529" sldId="2147483736"/>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2555419567" sldId="2147483737"/>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285861575" sldId="2147483738"/>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2851823219" sldId="2147483739"/>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1623040222" sldId="2147483740"/>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2108572468" sldId="2147483741"/>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1232922317" sldId="2147483742"/>
          </pc:sldLayoutMkLst>
        </pc:sldLayoutChg>
        <pc:sldLayoutChg chg="del">
          <pc:chgData name="Malcolm Fairbairn" userId="2ee5a329-7216-4cd4-a2ce-86343dd469fb" providerId="ADAL" clId="{291E4913-E203-4EAA-A85E-C5DD1D9C8D27}" dt="2025-10-20T18:11:12.064" v="2192" actId="47"/>
          <pc:sldLayoutMkLst>
            <pc:docMk/>
            <pc:sldMasterMk cId="3761904401" sldId="2147483732"/>
            <pc:sldLayoutMk cId="2357946219" sldId="2147483743"/>
          </pc:sldLayoutMkLst>
        </pc:sldLayoutChg>
      </pc:sldMasterChg>
      <pc:sldMasterChg chg="del delSldLayout">
        <pc:chgData name="Malcolm Fairbairn" userId="2ee5a329-7216-4cd4-a2ce-86343dd469fb" providerId="ADAL" clId="{291E4913-E203-4EAA-A85E-C5DD1D9C8D27}" dt="2025-10-20T18:11:15.761" v="2197" actId="47"/>
        <pc:sldMasterMkLst>
          <pc:docMk/>
          <pc:sldMasterMk cId="250843878" sldId="2147483744"/>
        </pc:sldMasterMkLst>
        <pc:sldLayoutChg chg="del">
          <pc:chgData name="Malcolm Fairbairn" userId="2ee5a329-7216-4cd4-a2ce-86343dd469fb" providerId="ADAL" clId="{291E4913-E203-4EAA-A85E-C5DD1D9C8D27}" dt="2025-10-20T18:11:15.761" v="2197" actId="47"/>
          <pc:sldLayoutMkLst>
            <pc:docMk/>
            <pc:sldMasterMk cId="250843878" sldId="2147483744"/>
            <pc:sldLayoutMk cId="2634863735" sldId="2147483745"/>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4019164359" sldId="2147483746"/>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3880198133" sldId="2147483747"/>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2625782454" sldId="2147483748"/>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4040946654" sldId="2147483749"/>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3839171480" sldId="2147483750"/>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2649834751" sldId="2147483751"/>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763487486" sldId="2147483752"/>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2125331931" sldId="2147483753"/>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322585228" sldId="2147483754"/>
          </pc:sldLayoutMkLst>
        </pc:sldLayoutChg>
        <pc:sldLayoutChg chg="del">
          <pc:chgData name="Malcolm Fairbairn" userId="2ee5a329-7216-4cd4-a2ce-86343dd469fb" providerId="ADAL" clId="{291E4913-E203-4EAA-A85E-C5DD1D9C8D27}" dt="2025-10-20T18:11:15.761" v="2197" actId="47"/>
          <pc:sldLayoutMkLst>
            <pc:docMk/>
            <pc:sldMasterMk cId="250843878" sldId="2147483744"/>
            <pc:sldLayoutMk cId="269004386" sldId="2147483755"/>
          </pc:sldLayoutMkLst>
        </pc:sldLayoutChg>
      </pc:sldMasterChg>
      <pc:sldMasterChg chg="del delSldLayout">
        <pc:chgData name="Malcolm Fairbairn" userId="2ee5a329-7216-4cd4-a2ce-86343dd469fb" providerId="ADAL" clId="{291E4913-E203-4EAA-A85E-C5DD1D9C8D27}" dt="2025-10-21T07:01:40.644" v="5257" actId="2696"/>
        <pc:sldMasterMkLst>
          <pc:docMk/>
          <pc:sldMasterMk cId="2145552401" sldId="2147483768"/>
        </pc:sldMasterMkLst>
        <pc:sldLayoutChg chg="del">
          <pc:chgData name="Malcolm Fairbairn" userId="2ee5a329-7216-4cd4-a2ce-86343dd469fb" providerId="ADAL" clId="{291E4913-E203-4EAA-A85E-C5DD1D9C8D27}" dt="2025-10-21T07:01:40.644" v="5257" actId="2696"/>
          <pc:sldLayoutMkLst>
            <pc:docMk/>
            <pc:sldMasterMk cId="2145552401" sldId="2147483768"/>
            <pc:sldLayoutMk cId="2050807007" sldId="2147483769"/>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1287974590" sldId="2147483770"/>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2048772723" sldId="2147483771"/>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3859527269" sldId="2147483772"/>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652120261" sldId="2147483773"/>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3954422924" sldId="2147483774"/>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4171042912" sldId="2147483775"/>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3803848564" sldId="2147483776"/>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403489959" sldId="2147483777"/>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1589131906" sldId="2147483778"/>
          </pc:sldLayoutMkLst>
        </pc:sldLayoutChg>
        <pc:sldLayoutChg chg="del">
          <pc:chgData name="Malcolm Fairbairn" userId="2ee5a329-7216-4cd4-a2ce-86343dd469fb" providerId="ADAL" clId="{291E4913-E203-4EAA-A85E-C5DD1D9C8D27}" dt="2025-10-21T07:01:40.644" v="5257" actId="2696"/>
          <pc:sldLayoutMkLst>
            <pc:docMk/>
            <pc:sldMasterMk cId="2145552401" sldId="2147483768"/>
            <pc:sldLayoutMk cId="1638496178" sldId="2147483779"/>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3T23:54:09.649"/>
    </inkml:context>
    <inkml:brush xml:id="br0">
      <inkml:brushProperty name="width" value="0.35" units="cm"/>
      <inkml:brushProperty name="height" value="0.35" units="cm"/>
      <inkml:brushProperty name="color" value="#FFFFFF"/>
      <inkml:brushProperty name="ignorePressure" value="1"/>
    </inkml:brush>
    <inkml:brush xml:id="br1">
      <inkml:brushProperty name="width" value="0.05" units="cm"/>
      <inkml:brushProperty name="height" value="0.05" units="cm"/>
      <inkml:brushProperty name="color" value="#FFFFFF"/>
      <inkml:brushProperty name="ignorePressure" value="1"/>
    </inkml:brush>
  </inkml:definitions>
  <inkml:trace contextRef="#ctx0" brushRef="#br0">918 37,'-8'-4,"1"-1,0 1,0 1,-2-1,2 0,-1 2,-1-2,1 3,0-1,0 0,-1 1,0 0,0 1,1 0,-1 1,1-1,-1 1,1 1,-1 0,-4 2,-56 3,-58 36,21-21,-16 5,83-24,30-3</inkml:trace>
  <inkml:trace contextRef="#ctx0" brushRef="#br1" timeOffset="80208.36">38 144,'-9'-53,"-3"96,12-29,0-25,-11-10,6 68,5-44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07:19.419"/>
    </inkml:context>
    <inkml:brush xml:id="br0">
      <inkml:brushProperty name="width" value="0.35" units="cm"/>
      <inkml:brushProperty name="height" value="0.35" units="cm"/>
      <inkml:brushProperty name="color" value="#FFFFFF"/>
      <inkml:brushProperty name="ignorePressure" value="1"/>
    </inkml:brush>
    <inkml:brush xml:id="br1">
      <inkml:brushProperty name="width" value="0.05" units="cm"/>
      <inkml:brushProperty name="height" value="0.05" units="cm"/>
      <inkml:brushProperty name="color" value="#FFFFFF"/>
      <inkml:brushProperty name="ignorePressure" value="1"/>
    </inkml:brush>
    <inkml:brush xml:id="br2">
      <inkml:brushProperty name="width" value="0.05" units="cm"/>
      <inkml:brushProperty name="height" value="0.05" units="cm"/>
      <inkml:brushProperty name="color" value="#004F8B"/>
      <inkml:brushProperty name="ignorePressure" value="1"/>
    </inkml:brush>
  </inkml:definitions>
  <inkml:trace contextRef="#ctx0" brushRef="#br0">3351 1772,'4'1,"-2"1,2 1,-2-1,2 0,-2 1,1-1,-1 1,0-1,1 2,-2-2,1 2,0-2,0 2,-1-1,1 1,-1 0,0-2,0 2,-1-1,1 1,-1 1,3 3,74 345,-56-248,3 28,6-3,5 1,17 26,4-57,-56-100,0 2,1-2,-1 1,1-1,-1 0,2 1,-2-1,1 1,-1-1,1 0,-1 1,1-1,-1 0,1 0,1 0,-2 2,1-2,-1 0,1 0,0 0,-1 0,1 0,1 0,-2 0,1 0,0 0,-1 0,1 0,-1-2,1 2,1 0,-2 0,1-1,-1 1,1 0,-1-1,1 1,-1 0,2-1,-2 1,1-1,-1 1,1-2,-1 2,0-1,1 1,-1-1,0 0,0 1,1-1,-1 1,0-2,0 1,0 1,0-1,0 1,0-1,0-1,0 1,6-47,-43-190,-30-165,67 392,-1-1,0 1,-1 0,-1 0,-1 0,2 1,-3-1,2 1,-2-1,-1 1,1 1,-1-1,-1 0,1 2,-2-1,0 1,1 0,-2 0,-1 1,2 0,-2 1,1 0,-1 0,0 1,1 0,-2 1,0-1,0 3,0-2,0 2,0 1,0 0,-12-2,11 8,-1 1,1 0,0 0,0 1,0 1,1-1,0 1,0 2,1-1,1 0,-1 2,1 0,1 0,1 0,0 1,-1-1,2 2,-1 2,-6 6,-169 301,162-293,17-30,2 1,-1-1,0-1,0 2,1-1,0 0,-2 0,2 0,0-1,-2 1,2 0,0 0,0-1,-1 0,1 1,0 0,0-2,0 2,-1-1,2 0,-1 0,1 1,-1-2,1 2,-1-1,1-1,0 2,0-1,0-1,0 2,0-1,0-1,-1-4,-8-31,3 1,1-2,3 1,1-1,1 0,2 2,2-2,1 0,2 1,71-284,-51 248,-3 116,-4 6,2-1,3-2,1-1,2 0,2-3,2 0,2-2,1-2,35 30,-14-26,-50-50,-46-69,-38-25,-3 4,-5 3,-3 4,-100-78,74 67,112 98,-1 2,2 0,-1 0,1 0,-2 1,1-1,0 1,-1-1,1 1,-1 0,1 0,-1 0,0 1,1 0,-2-1,1 1,1 1,-2-1,-1 0,3 4,1 1,1 0,-1-1,0 0,1 0,0 1,1 0,-2 0,1 0,1 0,0-1,0 1,0 0,0-1,0 1,1 1,-1-2,2 1,-1-1,0 1,0 0,0-1,15 37,0-1,2-2,3 0,0-1,2 0,-9-15,9 18,2-2,2-1,2 1,0-4,2 0,2-1,1-3,2 0,0-3,2 0,0-3,2-2,1 0,15 3,13-7,2-2,1-5,-1-1,0-4,1-3,0-3,52-9,-121 10,11-1,120-17,-129 17,0 0,-2-2,2 2,-1-2,0 1,0 0,1-1,-1 1,-1-1,1 0,-1 0,1 0,0-1,-2 0,2 1,-2-1,1-1,-1 2,0-2,1 1,-2-1,1 1,0 0,-1-1,0 0,0-1,-1-7,-1 0,0 1,0-2,-2 1,0 0,-1 1,0-2,0 2,-1 0,-1 0,0 1,0-1,-2 1,1 0,-1 2,-1-2,-1 1,2 2,-2-2,-2 0,-13-18,3 2,-2-1,0 3,-2 0,0 2,-1 0,-2 2,0 2,-15-8,40 25,-1 0,0-1,0 2,0 0,0-1,1 1,-1 1,0-1,0 2,0-2,0 1,1 0,-1 0,0 2,0-2,0 1,2 1,-2-1,1 1,-4 3,-41 17,-14-16,62-5,0 1,0-2,0 1,-1 1,2-1,-1 1,0-1,1-1,-1 2,1-1,0 1,0-1,0 0,0 1,0-1,0 1,0-1,1 0,-1 1,1-1,-1 1,1-1,1-1,-1 2,0 0,0 3,0-3,-1-1,2 1,-2-1,1 1,0-2,-1 1,1 1,0-1,1-1,-1 2,1-2,0 1,-1-1,1 2,-1-2,1 0,0 1,0-1,0 0,0 0,0 0,0 1,0-1,0-1,1 1,-1 0,1-1,-1 0,-1 1,2-1,-1 0,1 0,-1 0,0 0,1-1,-1 1,1-1,-1 1,122 8,-2 6,-1 5,93 28,-15-4,94-8,-90-33,269-3,-723 46,128-15,31-4,-1-4,-1-4,-1-3,1-5,-2-4,-14-5,-131-51,234 50,32 5,342-39,-98-3,-2-12,21-17,-246 51,-1 0,-1-4,0 0,-1-1,15-14,-14 9,62 15,-72 11,3 0,-20 0,0 0,1 1,-1-4,0 2,2-1,-2-1,0-1,-1 1,2-3,-1 2,-1-2,0 0,6-5,148-105,-79 51,4 2,2 6,1 4,4 3,4 3,-95 43,2-1,0 0,0 1,-1-1,2 2,-2 1,2-2,0 2,-1 1,0-1,0 1,1 0,0 1,-2 0,2 0,0 2,-2-1,1 1,0 0,2 2,-6-3,0 2,0-1,-1 0,1 0,1-2,-1 1,1-1,-1 2,1-2,0-1,-1 1,1-1,0 1,0-1,-1-1,1 1,0-1,0 0,-1 0,1-1,3 0,76-36,-70 30,1 1,-1 0,1 0,0 1,1 2,-2 0,2 0,0 2,4-1,16-1,1-2,-2-2,0 0,1-3,-2-1,23-12,47-15,-76 31,-14 4,-1 0,1-1,-1-1,-1 0,1 0,-1-1,0-1,1 0,-2-1,7-7,15-22,-29 31,1 0,-1 0,1-1,1 2,-1-1,1 1,1 1,-1-1,1 1,-1 0,2 1,-1 0,1 0,-1 1,1 0,-1 1,3 0,196 8,-64 29,20-15,-80-78,81 16,-28 12,174-120,-179 79,-77 44,-23 7,2 3,1 2,0 0,1 3,0 1,25-5,86-5,-120 9,2 2,0 0,0 3,1 0,0 2,0 0,13 1,327-37,-255 29,-2-5,1-5,-2-5,0 1,-84 20</inkml:trace>
  <inkml:trace contextRef="#ctx0" brushRef="#br0" timeOffset="1">3288 2710,'-42'-23,"-27"-13,0 4,-2 2,-2 4,-1 3,0 3,0 3,-3 4,1 3,-45 1,68 6,32 3,43 1,755 5,-98 39,-646-46,-23 1,-21-1,-12 0,0-3,0 0,1-2,-1 0,1 0,1-2,0-1,-8-5,10 4,-2 2,0-1,1 2,-2 1,0 0,1 1,-1 1,0 2,-13 1,-35 9,1 3,0 5,1 1,-36 17,61-21,29-10,-63 19,2 4,0 3,1 2,-29 21,59-1,40-47,0-2,1 2,-2-2,1 0,0 1,-1-1,1 1,-1-1,0-1,1 1,-1-1,0 0,0 0,-1-1,1 1,0-1,0 0,1 0,-1-1,-4 0,-2 1,-209 20,120 35,58-26,-87 28,87-77,-104 47,-79 18,216-44,2 1,-1 0,-1 0,2 0,0 1,-2 1,2-1,0 1,-1-1,2 2,-1 0,-1 2,-43 25,38-27,0-2,0 1,0-1,0 0,-1-2,0 0,0 1,1-2,-11-2,9 2,6-1</inkml:trace>
  <inkml:trace contextRef="#ctx0" brushRef="#br0" timeOffset="2">931 3051</inkml:trace>
  <inkml:trace contextRef="#ctx0" brushRef="#br1" timeOffset="3">920 2891</inkml:trace>
  <inkml:trace contextRef="#ctx0" brushRef="#br1" timeOffset="4">759 3201,'0'1,"0"2,0-1,0-1,0 2,0-2,0 1,-1 1,1-2,-1 1,1 0,-1 0,-1-1,2 0,-1 2,0-2,0 0,0 2,-1-2,1 0,0 0,-1 1,0-1,1 0,0 0,-1 0,0 1,0-2,1 1,-2 0,2-1,-1 1,0-1,0 0,1 1,-2-1,1 0,1 0,-2 0,2 0,-1 0,-1-1,2 1,-1 0,0-1,0 1,1-1,-2 0,-24-4,40-2,98-8,-110 14,2 0,-1 1,-1-2,2 1,-1 0,1 1,-2-1,1 1,1 0,-1 0,1-1,-1 1,0 0,1 0,-1 1,-1-1,2 0,-1 1,1-1,-1 1,-1-1,2 1,-1 1,1-1,-2 0,1 0,-1 0,2 1,-2-1,1 1,0-1,-1 2,1-1,-3 1,-1-2,-2 1,2 0,-1-1,1 0,-1 0,0 0,0 1,0-1,0-1,1 1,-2-1,2 0,-2 1,2-1,-2 0,2-1,-2 1,2 0,-2-1,0 0,-4 1,-97-3,97 1</inkml:trace>
  <inkml:trace contextRef="#ctx0" brushRef="#br1" timeOffset="5">398 3356,'-3'0,"1"-1,-1 1,1 0,1-2,-2 2,1 0,0 0,-1 0,1 2,-1-2,1 0,-1 1,1-1,0 1,-1 0,1-1,1 2,-2-1,1 0,-1 0,2 2,-1-2,0 0,0 0,1 2,-2-1,63-44,-54 40,-3 1</inkml:trace>
  <inkml:trace contextRef="#ctx0" brushRef="#br1" timeOffset="6">467 3329,'19'-35,"45"9,-22 24,-40 1,-2 1,0 0,1 0,-1-1,1 1,-1 0,0 0,1 0,-1 0,0-1,1 1,-1 0,2 0,-2 0,0 0,1 0,-1 0,1 0,-1 0,1 0,-1 0,0 0,1 0,-1 1,0-1,2 0,-2 0,1 0,-1 0,0 1,1-1,-1 0,0 0,1 1,-1-1,0 0,0 2,2-2,-2 0,0 1,0-1,1 0,-1 1,0-1,0 1,0-1,0 0,0 1,0-1,0 2,0-2,0 0,0 1,0-1,0 1,0-1,0 1,2-3,1 1,0-2,0 2,-1 0,2 0,-2-1,2 1,-2 0,2 0,-2 1,2-1,-2 1,2-2,-1 2,0 0,1 0,-1 2,0-2,0 0,0 1,0 0,15 0,-13-1</inkml:trace>
  <inkml:trace contextRef="#ctx0" brushRef="#br1" timeOffset="7">41 3420,'1'1,"0"2,1-1,-1-1,0 2,0-2,2 1,-2 0,0-1,1 0,1 1,-2 0,1-1,1 0,-2-1,2 1,-1 0,0 1,1-2,-2 1,1-1,1 0,-1 1,1-1,-1 0,0 0,1 0,-1-1,1 1,-1 0,1-1,-105-9,102 10,1 1,-1-1,0 0,1 0,-1 0,0 0,2 0,-2 0,0 0,1 1,-1-1,0 0,1 0,-1 2,0-2,0 0,1 0,-1 1,0-1,0 0,1 0,-1 1,0-1,0 0,0 1,0-1,0 0,2 1,-2-1,0 2,0-2,0 0,0 1,0-1,0 0,0 1,0-1,0 0,0 1,-2-1,2 1,0-1,0 0,0 2,0-2,0 0,-1 1,1-1,0 0,0 0,-1 1,1-1,0 0,0 0,-1 1,1-1,0 0,-1 0,1 0,0 1,-2-1,2 0,37 7,88-39,-116 12,28 11,-32 9</inkml:trace>
  <inkml:trace contextRef="#ctx0" brushRef="#br1" timeOffset="8">174 3403,'-59'13,"32"-9,23-4</inkml:trace>
  <inkml:trace contextRef="#ctx0" brushRef="#br1" timeOffset="9">227 3430,'47'-9,"-106"-4,49 14,9-1,0 0,0 0,0 0,-1 0,1 0,0 0,0 0,0 1,-1-1,1 0,0 2,1-2,-1 1,-1-1,1 1,0 0,0-1,1 1,-1 1,-1-2,2 1,-1 0,1 0,-1 0,0-1,1 2,0-1,-1 0,1 0,0 0,-2 1,2-1,0 0,0 0,0 1,0-1,0 0,0 0,0 0,0 1,0-1,0 0,0 0,2 0,-2 1,0-1,1 0,-1 0,0-3</inkml:trace>
  <inkml:trace contextRef="#ctx0" brushRef="#br1" timeOffset="10">478 3323,'-40'28,"-22"-7,56-18,2-2</inkml:trace>
  <inkml:trace contextRef="#ctx0" brushRef="#br1" timeOffset="11">531 3308,'83'-19,"-49"15,-30 2</inkml:trace>
  <inkml:trace contextRef="#ctx0" brushRef="#br1" timeOffset="12">750 3265,'-166'0,"72"-2,90 4</inkml:trace>
  <inkml:trace contextRef="#ctx0" brushRef="#br1" timeOffset="13">484 3292,'-36'55,"33"-53,-16 34,15-30</inkml:trace>
  <inkml:trace contextRef="#ctx0" brushRef="#br1" timeOffset="14">222 3393,'155'-29,"-151"28</inkml:trace>
  <inkml:trace contextRef="#ctx0" brushRef="#br1" timeOffset="15">488 3318,'2'0,"0"0,0 0,3 0,-1 0</inkml:trace>
  <inkml:trace contextRef="#ctx0" brushRef="#br1" timeOffset="16">473 3303,'-2'0,"0"0,0 0,-3 0,0 0,0 0,-1 0,1 0,0-2,1 1,0 0,-1 0,1 0,2-2</inkml:trace>
  <inkml:trace contextRef="#ctx0" brushRef="#br1" timeOffset="17">11261 113,'-62'13,"59"-12,0-1,0 0,0 1,0-1,1 1,-2-1,2 1,-1 1,0-1,0 0,1 0,0 0,-1 1,1 0,-1-1,1 2,0-2,0 1,0 1,-1-1,2 1,0-1,-1 0,0 1,1-1,0 1,0-1,0 2,-1-2,1 4,45-22,90 7,-133 8,0-2,-1 2,2 0,-1-2,-1 2,1-1,-1 1,1-2,-1 2,0-2,0 2,0-1,0 1,0-2,0 2,0-1,0 0,0 0,-1 1,1-2,-1 2,1 0,-1-2,-1 2,2 0,-1-1,0 0,0 1,0 0,-1-1,1 0,0 1,0 0,-1 0,0 0,-27 14,33-12,-1 0,2 0,-1-1,-1 2,2-2,-1 0,-1 0,2 0,-1 0,1 0,-2-2,1 1,1 0,-1 0,-1 0,1-1,-1 1,1-1,0-1,-1 2,5-4,1 0,64-8,-130 81,30-102,26 34,1 0,-1 0,0 0,-1 0,2 0,-1 0,0 0,0-1,1 1,-1 0,-1 0,2-1,-1 1,0-2,1 2,-1 0,0-1,1 1,-2-1,2 0,-1 1,1-1,-1 1,1-2,0 1,-1 1,1-1,0 0,-1 1,1-1,0-1,0 1,0 1,0-1,-2 0,2-1,0 2,0-1,2 0,-2 0,0 1,0-1,0-1,0 1,1 1,-1-1,0 0,1 1,-1-1,0-1,1 2,-1-1,1 1,-1-1,2 0,-2 1,1-1,-1 1,1-2,0 2,-1 0,1-1,1 1,-2 0,1-1,0 1,0 0,0 0,62-25,-49 22,-13 3,1-1,0 1,-1-1,1 1,-1 0,2-2,-2 2,0 0,2 0,-2 0,1 0,-1 0,2 2,-2-2,0 0,2 1,-2-1,0 0,2 1,-2 0,0-1,0 2,2-1,-2 0,0-1,0 1,0 0,1 1,-1-1,0 1,0-1,-1 1,1-1,1 0,-1 0,-1 2,1-2,-1 0,1 2,-1-2,0 1,0-1,2-1,-2 0,0 2,0-2,1 1,-1-1,0 0,0 1,1-1,-1 0,0 1,1-1,-1 0,1 0,-1 1,0-1,2 0,-2 0,1 0,-1 0,1 2,-1-2,0 0,1 0,-1 0,1 0,-1 0,2 0,-2 0,1 0,-1 0,0 0,1-2,-1 2,1 0,-1 0,1 0,-1 0,0-1,2 1,-2 0,0 0,1-1,-1 1,0 0,1-1,-1 1,0 0,1-1,-1 1,0-2,0 2,0 0,2-1,-2 1,0-1,0 1,0-1,0 1,0 0,0-1,0 1,0-2,0 2,0-1,0 1,0-1,0 1,0 0,0-1,4-7,-1 6,0 0,0-1,0 1,1 1,0-2,-2 2,2-2,-1 2,2 0,-1 0,-1 1,1-1,0 1,-1-2,2 2,-1 0,-1 0,1 0,2 2,-6-2,1 1,1 0,-1-1,-1 1,1 0,0-1,-1 2,1-1,1 0,-2 0,0 1,1-2,-1 1,1 0,-1 0,0 0,1 1,-1-1,0 0,0 0,0 0,0 1,0-1,0 0,0 0,0 0,0 1,-1-1,1 0,0 0,-1 1,1-1,0-1,-1 1,1 0,-2 0,1 1,1-1,-1-1,0 1,1 0,-1-1,-1 1,1 1,1-2,-1 1,0-1,-1 1,0-1,-3 1,0-1,1 0,-1 0,0 0,0-1,0 0,0 1,1-1,-1-2,1 2,-1 0,0-2,1 1,0 0,-1-1,1 1,1-2,-1 2,1-2,-1 0,0 1,1-1,-1-1,60-20,33 14,-76 47,-11-35,-1-1,-1 0,1 2,0-2,1 0,-1 0,0 0,-1 0,1 0,0 0,1 0,-1 0,0 0,-1 0,1 0,0 0,1-2,-1 2,-1 0,1-1,0 1,0 0,-1-1,2 1,-1-1,-1 1,1-1,0-1,-1 2,2-1,-2 1,1-1,-1 0,1 0,-1 1,0-2,1 1,-1 0,0 1,0-1,1 0,-1-1,0 1,0 0,0 1,0-1,0 0,0-1,0 1,0 0,-1 1,1-1,0-1,0 1,-1 0,1 1,0-1,-1 0,-40 25,8-4,31-17</inkml:trace>
  <inkml:trace contextRef="#ctx0" brushRef="#br1" timeOffset="18">11800 17,'0'0,"-1"-1,-2-1,0 1,-1 0,-1 1,0 0,-1 0,2 0,-3 2,3 0</inkml:trace>
  <inkml:trace contextRef="#ctx0" brushRef="#br2" timeOffset="19">676 3343,'-486'0,"482"0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56:25.205"/>
    </inkml:context>
    <inkml:brush xml:id="br0">
      <inkml:brushProperty name="width" value="0.35" units="cm"/>
      <inkml:brushProperty name="height" value="0.35" units="cm"/>
      <inkml:brushProperty name="color" value="#FFFFFF"/>
      <inkml:brushProperty name="ignorePressure" value="1"/>
    </inkml:brush>
  </inkml:definitions>
  <inkml:trace contextRef="#ctx0" brushRef="#br0">68 523,'-46'-153,"25"89,21 86,4-14,0-1,1 1,1-1,0 0,0 0,0-1,1 2,0-2,0-2,0 3,1-3,0 1,-1 0,2-1,-1-1,1 1,-1-2,73 47,-69-38,-2 1,1 0,-1 1,-2 0,0 1,1-1,-2 2,0-1,-1 2,-1-2,3 12,30 70,-37-93,1 0,-1 0,1-1,0 2,-1-2,1 1,-1-1,2 1,-1-1,1 0,-1 1,0-1,1-1,-1 2,1-2,0 2,0-2,-1 0,2 0,-2 0,2 1,-2-2,2 1,0-1,-2 1,2-1,-1 0,0 0,0 0,1 0,-2 0,2-1,-2 1,2-1,-2-1,2 1,-2 0,2 0,-2 0,2-1,-1 0,-1 1,3-3,4-16,1-1,0-1,-3 0,0 1,-2-2,0 1,1-13,-1 9,0-11,2-2,1 2,2-1,1 1,2 0,3 2,0 0,2 0,1 1,2 2,5-6,-17 27,-1 2,1-2,-2 0,-1 0,0-1,0 1,-1-1,0 0,0-1,0-8,-5 165,0-127,1 0,1 1,1-1,-1 0,2 0,0 0,3-2,-1 1,0 1,1-2,1 0,6 7,-14-23,0 1,-2 0,2-1,0 1,0-2,0 2,0-1,0 1,0-1,0 1,0-1,0 1,2 0,-2-1,0 1,0-2,0 2,0-1,1 1,-1 0,0-1,0 1,1 0,-1-1,0 1,1 0,-1-1,0 1,1 0,-1-2,2 2,-2 0,0 0,1 0,-1-1,1 1,-1 0,1 0,-1 0,2 0,-2 0,0 0,1 0,-1 0,1 0,-1 0,1 0,-1 0,1 0,-1 0,2 0,-2 1,0-1,1 0,-1 0,1 2,-1-2,0 0,1 0,-1 1,0-1,1 0,-1 1,3-58,-3 53,32-125,-32 128,0 0,2-1,-2 1,0 0,0 0,0 0,0-1,0 1,0 0,0-1,0 0,0 1,-2 0,2 0,0 0,-1-1,1 1,-1 0,1 0,-1-1,1 1,-1 0,-1 0,2 1,-1-1,0-1,0 1,0 1,-1-1,2 0,-1 1,0-1,0 1,0-2,-1 2,1-1,0 1,-1 0,0 0,1-1,0 1,-2 0,-63-7,60 5,-260 27,246-22,0 1,-2-2,2 0,-1-2,0-2,1 1,-1-1,-13-4,31 4,-1 1,1 0,-2 1,1-1,1 1,-1 0,-1-1,1 1,1 1,-2-1,1 0,1 1,-1 0,-1-1,2 1,-1 2,0-2,1 0,-1 2,-3 0,-15 9,11-7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56:37.663"/>
    </inkml:context>
    <inkml:brush xml:id="br0">
      <inkml:brushProperty name="width" value="0.35" units="cm"/>
      <inkml:brushProperty name="height" value="0.35" units="cm"/>
      <inkml:brushProperty name="color" value="#FFFFFF"/>
      <inkml:brushProperty name="ignorePressure" value="1"/>
    </inkml:brush>
  </inkml:definitions>
  <inkml:trace contextRef="#ctx0" brushRef="#br0">919 244,'-312'-34,"150"10,-283 5,571 0,238-24,128 23,-467 22,56-10,-64-1,2 2,-1 0,0-1,1 4,1-1,-1 1,0 0,1 3,-1 0,0 0,1 2,-1 0,2 0,-2 3,15 3,14 9,-87-40,-119 2,41 10,-26 17,118-5,-17 11,-42 113,60-93,1 1,1 1,3 1,0 1,-2 11,6 34,61-83,445-10,-459 9,-45-2,-451-34,176 14,276 26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20:21.831"/>
    </inkml:context>
    <inkml:brush xml:id="br0">
      <inkml:brushProperty name="width" value="0.35" units="cm"/>
      <inkml:brushProperty name="height" value="0.35" units="cm"/>
      <inkml:brushProperty name="color" value="#FFFFFF"/>
      <inkml:brushProperty name="ignorePressure" value="1"/>
    </inkml:brush>
    <inkml:brush xml:id="br1">
      <inkml:brushProperty name="width" value="0.05" units="cm"/>
      <inkml:brushProperty name="height" value="0.05" units="cm"/>
      <inkml:brushProperty name="color" value="#FFFFFF"/>
      <inkml:brushProperty name="ignorePressure" value="1"/>
    </inkml:brush>
  </inkml:definitions>
  <inkml:trace contextRef="#ctx0" brushRef="#br0">918 37,'-8'-4,"1"-1,0 1,-2 1,2-1,-1 0,1 2,-2-2,1 3,-1-1,1 0,-1 1,1 0,-1 1,1 0,-1 1,1-1,-1 1,1 1,-1 0,-4 2,-57 3,-57 36,22-21,-19 5,87-24,27-3</inkml:trace>
  <inkml:trace contextRef="#ctx0" brushRef="#br1" timeOffset="1">38 144,'-9'-53,"-3"96,12-29,0-25,-11-10,6 68,5-44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20:21.833"/>
    </inkml:context>
    <inkml:brush xml:id="br0">
      <inkml:brushProperty name="width" value="0.35" units="cm"/>
      <inkml:brushProperty name="height" value="0.35" units="cm"/>
      <inkml:brushProperty name="color" value="#FFFFFF"/>
      <inkml:brushProperty name="ignorePressure" value="1"/>
    </inkml:brush>
    <inkml:brush xml:id="br1">
      <inkml:brushProperty name="width" value="0.05" units="cm"/>
      <inkml:brushProperty name="height" value="0.05" units="cm"/>
      <inkml:brushProperty name="color" value="#FFFFFF"/>
      <inkml:brushProperty name="ignorePressure" value="1"/>
    </inkml:brush>
    <inkml:brush xml:id="br2">
      <inkml:brushProperty name="width" value="0.05" units="cm"/>
      <inkml:brushProperty name="height" value="0.05" units="cm"/>
      <inkml:brushProperty name="color" value="#004F8B"/>
      <inkml:brushProperty name="ignorePressure" value="1"/>
    </inkml:brush>
  </inkml:definitions>
  <inkml:trace contextRef="#ctx0" brushRef="#br0">3351 1772,'4'1,"-2"1,2 1,-2-1,2 0,-2 1,1-1,-1 1,0-1,1 2,-2-2,1 2,0-2,0 2,-1-1,1 1,-1 0,0-2,0 2,-1-1,1 1,-1 1,3 3,74 345,-56-248,3 28,6-3,5 1,17 26,4-57,-56-100,0 2,1-2,-1 1,1-1,-1 0,2 1,-2-1,1 1,-1-1,1 0,-1 1,1-1,-1 0,1 0,1 0,-2 2,1-2,-1 0,1 0,0 0,-1 0,1 0,1 0,-2 0,1 0,0 0,-1 0,1 0,-1-2,1 2,1 0,-2 0,1-1,-1 1,1 0,-1-1,1 1,-1 0,2-1,-2 1,1-1,-1 1,1-2,-1 2,0-1,1 1,-1-1,0 0,0 1,1-1,-1 1,0-2,0 1,0 1,0-1,0 1,0-1,0-1,0 1,6-47,-43-190,-30-165,67 392,-1-1,0 1,-1 0,-1 0,-1 0,2 1,-3-1,2 1,-2-1,-1 1,1 1,-1-1,-1 0,1 2,-2-1,0 1,1 0,-2 0,-1 1,2 0,-2 1,1 0,-1 0,0 1,1 0,-2 1,0-1,0 3,0-2,0 2,0 1,0 0,-12-2,11 8,-1 1,1 0,0 0,0 1,0 1,1-1,0 1,0 2,1-1,1 0,-1 2,1 0,1 0,1 0,0 1,-1-1,2 2,-1 2,-6 6,-169 301,162-293,17-30,2 1,-1-1,0-1,0 2,1-1,0 0,-2 0,2 0,0-1,-2 1,2 0,0 0,0-1,-1 0,1 1,0 0,0-2,0 2,-1-1,2 0,-1 0,1 1,-1-2,1 2,-1-1,1-1,0 2,0-1,0-1,0 2,0-1,0-1,-1-4,-8-31,3 1,1-2,3 1,1-1,1 0,2 2,2-2,1 0,2 1,71-284,-51 248,-3 116,-4 6,2-1,3-2,1-1,2 0,2-3,2 0,2-2,1-2,35 30,-14-26,-50-50,-46-69,-38-25,-3 4,-5 3,-3 4,-100-78,74 67,112 98,-1 2,2 0,-1 0,1 0,-2 1,1-1,0 1,-1-1,1 1,-1 0,1 0,-1 0,0 1,1 0,-2-1,1 1,1 1,-2-1,-1 0,3 4,1 1,1 0,-1-1,0 0,1 0,0 1,1 0,-2 0,1 0,1 0,0-1,0 1,0 0,0-1,0 1,1 1,-1-2,2 1,-1-1,0 1,0 0,0-1,15 37,0-1,2-2,3 0,0-1,2 0,-9-15,9 18,2-2,2-1,2 1,0-4,2 0,2-1,1-3,2 0,0-3,2 0,0-3,2-2,1 0,15 3,13-7,2-2,1-5,-1-1,0-4,1-3,0-3,52-9,-121 10,11-1,120-17,-129 17,0 0,-2-2,2 2,-1-2,0 1,0 0,1-1,-1 1,-1-1,1 0,-1 0,1 0,0-1,-2 0,2 1,-2-1,1-1,-1 2,0-2,1 1,-2-1,1 1,0 0,-1-1,0 0,0-1,-1-7,-1 0,0 1,0-2,-2 1,0 0,-1 1,0-2,0 2,-1 0,-1 0,0 1,0-1,-2 1,1 0,-1 2,-1-2,-1 1,2 2,-2-2,-2 0,-13-18,3 2,-2-1,0 3,-2 0,0 2,-1 0,-2 2,0 2,-15-8,40 25,-1 0,0-1,0 2,0 0,0-1,1 1,-1 1,0-1,0 2,0-2,0 1,1 0,-1 0,0 2,0-2,0 1,2 1,-2-1,1 1,-4 3,-41 17,-14-16,62-5,0 1,0-2,0 1,-1 1,2-1,-1 1,0-1,1-1,-1 2,1-1,0 1,0-1,0 0,0 1,0-1,0 1,0-1,1 0,-1 1,1-1,-1 1,1-1,1-1,-1 2,0 0,0 3,0-3,-1-1,2 1,-2-1,1 1,0-2,-1 1,1 1,0-1,1-1,-1 2,1-2,0 1,-1-1,1 2,-1-2,1 0,0 1,0-1,0 0,0 0,0 0,0 1,0-1,0-1,1 1,-1 0,1-1,-1 0,-1 1,2-1,-1 0,1 0,-1 0,0 0,1-1,-1 1,1-1,-1 1,122 8,-2 6,-1 5,93 28,-15-4,94-8,-90-33,269-3,-723 46,128-15,31-4,-1-4,-1-4,-1-3,1-5,-2-4,-14-5,-131-51,234 50,32 5,342-39,-98-3,-2-12,21-17,-246 51,-1 0,-1-4,0 0,-1-1,15-14,-14 9,62 15,-72 11,3 0,-20 0,0 0,1 1,-1-4,0 2,2-1,-2-1,0-1,-1 1,2-3,-1 2,-1-2,0 0,6-5,148-105,-79 51,4 2,2 6,1 4,4 3,4 3,-95 43,2-1,0 0,0 1,-1-1,2 2,-2 1,2-2,0 2,-1 1,0-1,0 1,1 0,0 1,-2 0,2 0,0 2,-2-1,1 1,0 0,2 2,-6-3,0 2,0-1,-1 0,1 0,1-2,-1 1,1-1,-1 2,1-2,0-1,-1 1,1-1,0 1,0-1,-1-1,1 1,0-1,0 0,-1 0,1-1,3 0,76-36,-70 30,1 1,-1 0,1 0,0 1,1 2,-2 0,2 0,0 2,4-1,16-1,1-2,-2-2,0 0,1-3,-2-1,23-12,47-15,-76 31,-14 4,-1 0,1-1,-1-1,-1 0,1 0,-1-1,0-1,1 0,-2-1,7-7,15-22,-29 31,1 0,-1 0,1-1,1 2,-1-1,1 1,1 1,-1-1,1 1,-1 0,2 1,-1 0,1 0,-1 1,1 0,-1 1,3 0,196 8,-64 29,20-15,-80-78,81 16,-28 12,174-120,-179 79,-77 44,-23 7,2 3,1 2,0 0,1 3,0 1,25-5,86-5,-120 9,2 2,0 0,0 3,1 0,0 2,0 0,13 1,327-37,-255 29,-2-5,1-5,-2-5,0 1,-84 20</inkml:trace>
  <inkml:trace contextRef="#ctx0" brushRef="#br0" timeOffset="1">3288 2710,'-42'-23,"-27"-13,0 4,-2 2,-2 4,-1 3,0 3,0 3,-3 4,1 3,-45 1,68 6,32 3,43 1,755 5,-98 39,-646-46,-23 1,-21-1,-12 0,0-3,0 0,1-2,-1 0,1 0,1-2,0-1,-8-5,10 4,-2 2,0-1,1 2,-2 1,0 0,1 1,-1 1,0 2,-13 1,-35 9,1 3,0 5,1 1,-36 17,61-21,29-10,-63 19,2 4,0 3,1 2,-29 21,59-1,40-47,0-2,1 2,-2-2,1 0,0 1,-1-1,1 1,-1-1,0-1,1 1,-1-1,0 0,0 0,-1-1,1 1,0-1,0 0,1 0,-1-1,-4 0,-2 1,-209 20,120 35,58-26,-87 28,87-77,-104 47,-79 18,216-44,2 1,-1 0,-1 0,2 0,0 1,-2 1,2-1,0 1,-1-1,2 2,-1 0,-1 2,-43 25,38-27,0-2,0 1,0-1,0 0,-1-2,0 0,0 1,1-2,-11-2,9 2,6-1</inkml:trace>
  <inkml:trace contextRef="#ctx0" brushRef="#br0" timeOffset="2">931 3051</inkml:trace>
  <inkml:trace contextRef="#ctx0" brushRef="#br1" timeOffset="3">920 2891</inkml:trace>
  <inkml:trace contextRef="#ctx0" brushRef="#br1" timeOffset="4">759 3201,'0'1,"0"2,0-1,0-1,0 2,0-2,0 1,-1 1,1-2,-1 1,1 0,-1 0,-1-1,2 0,-1 2,0-2,0 0,0 2,-1-2,1 0,0 0,-1 1,0-1,1 0,0 0,-1 0,0 1,0-2,1 1,-2 0,2-1,-1 1,0-1,0 0,1 1,-2-1,1 0,1 0,-2 0,2 0,-1 0,-1-1,2 1,-1 0,0-1,0 1,1-1,-2 0,-24-4,40-2,98-8,-110 14,2 0,-1 1,-1-2,2 1,-1 0,1 1,-2-1,1 1,1 0,-1 0,1-1,-1 1,0 0,1 0,-1 1,-1-1,2 0,-1 1,1-1,-1 1,-1-1,2 1,-1 1,1-1,-2 0,1 0,-1 0,2 1,-2-1,1 1,0-1,-1 2,1-1,-3 1,-1-2,-2 1,2 0,-1-1,1 0,-1 0,0 0,0 1,0-1,0-1,1 1,-2-1,2 0,-2 1,2-1,-2 0,2-1,-2 1,2 0,-2-1,0 0,-4 1,-97-3,97 1</inkml:trace>
  <inkml:trace contextRef="#ctx0" brushRef="#br1" timeOffset="5">398 3356,'-3'0,"1"-1,-1 1,1 0,1-2,-2 2,1 0,0 0,-1 0,1 2,-1-2,1 0,-1 1,1-1,0 1,-1 0,1-1,1 2,-2-1,1 0,-1 0,2 2,-1-2,0 0,0 0,1 2,-2-1,63-44,-54 40,-3 1</inkml:trace>
  <inkml:trace contextRef="#ctx0" brushRef="#br1" timeOffset="6">467 3329,'19'-35,"45"9,-22 24,-40 1,-2 1,0 0,1 0,-1-1,1 1,-1 0,0 0,1 0,-1 0,0-1,1 1,-1 0,2 0,-2 0,0 0,1 0,-1 0,1 0,-1 0,1 0,-1 0,0 0,1 0,-1 1,0-1,2 0,-2 0,1 0,-1 0,0 1,1-1,-1 0,0 0,1 1,-1-1,0 0,0 2,2-2,-2 0,0 1,0-1,1 0,-1 1,0-1,0 1,0-1,0 0,0 1,0-1,0 2,0-2,0 0,0 1,0-1,0 1,0-1,0 1,2-3,1 1,0-2,0 2,-1 0,2 0,-2-1,2 1,-2 0,2 0,-2 1,2-1,-2 1,2-2,-1 2,0 0,1 0,-1 2,0-2,0 0,0 1,0 0,15 0,-13-1</inkml:trace>
  <inkml:trace contextRef="#ctx0" brushRef="#br1" timeOffset="7">41 3420,'1'1,"0"2,1-1,-1-1,0 2,0-2,2 1,-2 0,0-1,1 0,1 1,-2 0,1-1,1 0,-2-1,2 1,-1 0,0 1,1-2,-2 1,1-1,1 0,-1 1,1-1,-1 0,0 0,1 0,-1-1,1 1,-1 0,1-1,-105-9,102 10,1 1,-1-1,0 0,1 0,-1 0,0 0,2 0,-2 0,0 0,1 1,-1-1,0 0,1 0,-1 2,0-2,0 0,1 0,-1 1,0-1,0 0,1 0,-1 1,0-1,0 0,0 1,0-1,0 0,2 1,-2-1,0 2,0-2,0 0,0 1,0-1,0 0,0 1,0-1,0 0,0 1,-2-1,2 1,0-1,0 0,0 2,0-2,0 0,-1 1,1-1,0 0,0 0,-1 1,1-1,0 0,0 0,-1 1,1-1,0 0,-1 0,1 0,0 1,-2-1,2 0,37 7,88-39,-116 12,28 11,-32 9</inkml:trace>
  <inkml:trace contextRef="#ctx0" brushRef="#br1" timeOffset="8">174 3403,'-59'13,"32"-9,23-4</inkml:trace>
  <inkml:trace contextRef="#ctx0" brushRef="#br1" timeOffset="9">227 3430,'47'-9,"-106"-4,49 14,9-1,0 0,0 0,0 0,-1 0,1 0,0 0,0 0,0 1,-1-1,1 0,0 2,1-2,-1 1,-1-1,1 1,0 0,0-1,1 1,-1 1,-1-2,2 1,-1 0,1 0,-1 0,0-1,1 2,0-1,-1 0,1 0,0 0,-2 1,2-1,0 0,0 0,0 1,0-1,0 0,0 0,0 0,0 1,0-1,0 0,0 0,2 0,-2 1,0-1,1 0,-1 0,0-3</inkml:trace>
  <inkml:trace contextRef="#ctx0" brushRef="#br1" timeOffset="10">478 3323,'-40'28,"-22"-7,56-18,2-2</inkml:trace>
  <inkml:trace contextRef="#ctx0" brushRef="#br1" timeOffset="11">531 3308,'83'-19,"-49"15,-30 2</inkml:trace>
  <inkml:trace contextRef="#ctx0" brushRef="#br1" timeOffset="12">750 3265,'-166'0,"72"-2,90 4</inkml:trace>
  <inkml:trace contextRef="#ctx0" brushRef="#br1" timeOffset="13">484 3292,'-36'55,"33"-53,-16 34,15-30</inkml:trace>
  <inkml:trace contextRef="#ctx0" brushRef="#br1" timeOffset="14">222 3393,'155'-29,"-151"28</inkml:trace>
  <inkml:trace contextRef="#ctx0" brushRef="#br1" timeOffset="15">488 3318,'2'0,"0"0,0 0,3 0,-1 0</inkml:trace>
  <inkml:trace contextRef="#ctx0" brushRef="#br1" timeOffset="16">473 3303,'-2'0,"0"0,0 0,-3 0,0 0,0 0,-1 0,1 0,0-2,1 1,0 0,-1 0,1 0,2-2</inkml:trace>
  <inkml:trace contextRef="#ctx0" brushRef="#br1" timeOffset="17">11261 113,'-62'13,"59"-12,0-1,0 0,0 1,0-1,1 1,-2-1,2 1,-1 1,0-1,0 0,1 0,0 0,-1 1,1 0,-1-1,1 2,0-2,0 1,0 1,-1-1,2 1,0-1,-1 0,0 1,1-1,0 1,0-1,0 2,-1-2,1 4,45-22,90 7,-133 8,0-2,-1 2,2 0,-1-2,-1 2,1-1,-1 1,1-2,-1 2,0-2,0 2,0-1,0 1,0-2,0 2,0-1,0 0,0 0,-1 1,1-2,-1 2,1 0,-1-2,-1 2,2 0,-1-1,0 0,0 1,0 0,-1-1,1 0,0 1,0 0,-1 0,0 0,-27 14,33-12,-1 0,2 0,-1-1,-1 2,2-2,-1 0,-1 0,2 0,-1 0,1 0,-2-2,1 1,1 0,-1 0,-1 0,1-1,-1 1,1-1,0-1,-1 2,5-4,1 0,64-8,-130 81,30-102,26 34,1 0,-1 0,0 0,-1 0,2 0,-1 0,0 0,0-1,1 1,-1 0,-1 0,2-1,-1 1,0-2,1 2,-1 0,0-1,1 1,-2-1,2 0,-1 1,1-1,-1 1,1-2,0 1,-1 1,1-1,0 0,-1 1,1-1,0-1,0 1,0 1,0-1,-2 0,2-1,0 2,0-1,2 0,-2 0,0 1,0-1,0-1,0 1,1 1,-1-1,0 0,1 1,-1-1,0-1,1 2,-1-1,1 1,-1-1,2 0,-2 1,1-1,-1 1,1-2,0 2,-1 0,1-1,1 1,-2 0,1-1,0 1,0 0,0 0,62-25,-49 22,-13 3,1-1,0 1,-1-1,1 1,-1 0,2-2,-2 2,0 0,2 0,-2 0,1 0,-1 0,2 2,-2-2,0 0,2 1,-2-1,0 0,2 1,-2 0,0-1,0 2,2-1,-2 0,0-1,0 1,0 0,1 1,-1-1,0 1,0-1,-1 1,1-1,1 0,-1 0,-1 2,1-2,-1 0,1 2,-1-2,0 1,0-1,2-1,-2 0,0 2,0-2,1 1,-1-1,0 0,0 1,1-1,-1 0,0 1,1-1,-1 0,1 0,-1 1,0-1,2 0,-2 0,1 0,-1 0,1 2,-1-2,0 0,1 0,-1 0,1 0,-1 0,2 0,-2 0,1 0,-1 0,0 0,1-2,-1 2,1 0,-1 0,1 0,-1 0,0-1,2 1,-2 0,0 0,1-1,-1 1,0 0,1-1,-1 1,0 0,1-1,-1 1,0-2,0 2,0 0,2-1,-2 1,0-1,0 1,0-1,0 1,0 0,0-1,0 1,0-2,0 2,0-1,0 1,0-1,0 1,0 0,0-1,4-7,-1 6,0 0,0-1,0 1,1 1,0-2,-2 2,2-2,-1 2,2 0,-1 0,-1 1,1-1,0 1,-1-2,2 2,-1 0,-1 0,1 0,2 2,-6-2,1 1,1 0,-1-1,-1 1,1 0,0-1,-1 2,1-1,1 0,-2 0,0 1,1-2,-1 1,1 0,-1 0,0 0,1 1,-1-1,0 0,0 0,0 0,0 1,0-1,0 0,0 0,0 0,0 1,-1-1,1 0,0 0,-1 1,1-1,0-1,-1 1,1 0,-2 0,1 1,1-1,-1-1,0 1,1 0,-1-1,-1 1,1 1,1-2,-1 1,0-1,-1 1,0-1,-3 1,0-1,1 0,-1 0,0 0,0-1,0 0,0 1,1-1,-1-2,1 2,-1 0,0-2,1 1,0 0,-1-1,1 1,1-2,-1 2,1-2,-1 0,0 1,1-1,-1-1,60-20,33 14,-76 47,-11-35,-1-1,-1 0,1 2,0-2,1 0,-1 0,0 0,-1 0,1 0,0 0,1 0,-1 0,0 0,-1 0,1 0,0 0,1-2,-1 2,-1 0,1-1,0 1,0 0,-1-1,2 1,-1-1,-1 1,1-1,0-1,-1 2,2-1,-2 1,1-1,-1 0,1 0,-1 1,0-2,1 1,-1 0,0 1,0-1,1 0,-1-1,0 1,0 0,0 1,0-1,0 0,0-1,0 1,0 0,-1 1,1-1,0-1,0 1,-1 0,1 1,0-1,-1 0,-40 25,8-4,31-17</inkml:trace>
  <inkml:trace contextRef="#ctx0" brushRef="#br1" timeOffset="18">11800 17,'0'0,"-1"-1,-2-1,0 1,-1 0,-1 1,0 0,-1 0,2 0,-3 2,3 0</inkml:trace>
  <inkml:trace contextRef="#ctx0" brushRef="#br2" timeOffset="19">676 3343,'-486'0,"482"0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11.483"/>
    </inkml:context>
    <inkml:brush xml:id="br0">
      <inkml:brushProperty name="width" value="0.05" units="cm"/>
      <inkml:brushProperty name="height" value="0.05" units="cm"/>
      <inkml:brushProperty name="ignorePressure" value="1"/>
    </inkml:brush>
  </inkml:definitions>
  <inkml:trace contextRef="#ctx0" brushRef="#br0">137 0,'-2'1,"-1"0,-3 1,-1 0,-3 2,1-2,-2 2,2-1,0 0,1-1,-2 2,2-2,-1 1,0 0,0 0,-1 0,2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14"/>
    </inkml:context>
    <inkml:brush xml:id="br0">
      <inkml:brushProperty name="width" value="0.05" units="cm"/>
      <inkml:brushProperty name="height" value="0.05" units="cm"/>
      <inkml:brushProperty name="ignorePressure" value="1"/>
    </inkml:brush>
  </inkml:definitions>
  <inkml:trace contextRef="#ctx0" brushRef="#br0">204 0,'-196'64,"188"-61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15.932"/>
    </inkml:context>
    <inkml:brush xml:id="br0">
      <inkml:brushProperty name="width" value="0.05" units="cm"/>
      <inkml:brushProperty name="height" value="0.05" units="cm"/>
      <inkml:brushProperty name="ignorePressure" value="1"/>
    </inkml:brush>
  </inkml:definitions>
  <inkml:trace contextRef="#ctx0" brushRef="#br0">175 0,'-1'0,"-2"1,-4 2,0-1,-2 0,0 2,-3 0,-1 1,-2-1,1 0,2 1,-1-2,0 1,0 1,1-1,0 0,2-1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22.775"/>
    </inkml:context>
    <inkml:brush xml:id="br0">
      <inkml:brushProperty name="width" value="0.05" units="cm"/>
      <inkml:brushProperty name="height" value="0.05" units="cm"/>
      <inkml:brushProperty name="ignorePressure" value="1"/>
    </inkml:brush>
  </inkml:definitions>
  <inkml:trace contextRef="#ctx0" brushRef="#br0">167 1,'-159'51,"151"-49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3:52.384"/>
    </inkml:context>
    <inkml:brush xml:id="br0">
      <inkml:brushProperty name="width" value="0.025" units="cm"/>
      <inkml:brushProperty name="height" value="0.025" units="cm"/>
      <inkml:brushProperty name="ignorePressure" value="1"/>
    </inkml:brush>
    <inkml:brush xml:id="br1">
      <inkml:brushProperty name="width" value="0.05" units="cm"/>
      <inkml:brushProperty name="height" value="0.05" units="cm"/>
      <inkml:brushProperty name="ignorePressure" value="1"/>
    </inkml:brush>
  </inkml:definitions>
  <inkml:trace contextRef="#ctx0" brushRef="#br0">198 3</inkml:trace>
  <inkml:trace contextRef="#ctx0" brushRef="#br1" timeOffset="151970.37">197 1,'-191'62,"185"-61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3T23:53:18.488"/>
    </inkml:context>
    <inkml:brush xml:id="br0">
      <inkml:brushProperty name="width" value="0.35" units="cm"/>
      <inkml:brushProperty name="height" value="0.35" units="cm"/>
      <inkml:brushProperty name="color" value="#FFFFFF"/>
      <inkml:brushProperty name="ignorePressure" value="1"/>
    </inkml:brush>
    <inkml:brush xml:id="br1">
      <inkml:brushProperty name="width" value="0.05" units="cm"/>
      <inkml:brushProperty name="height" value="0.05" units="cm"/>
      <inkml:brushProperty name="color" value="#FFFFFF"/>
      <inkml:brushProperty name="ignorePressure" value="1"/>
    </inkml:brush>
    <inkml:brush xml:id="br2">
      <inkml:brushProperty name="width" value="0.05" units="cm"/>
      <inkml:brushProperty name="height" value="0.05" units="cm"/>
      <inkml:brushProperty name="color" value="#004F8B"/>
      <inkml:brushProperty name="ignorePressure" value="1"/>
    </inkml:brush>
  </inkml:definitions>
  <inkml:trace contextRef="#ctx0" brushRef="#br0">3352 1772,'3'1,"0"1,0 1,0-1,0 0,-1 1,1-1,-1 1,0-1,1 2,-1-2,0 2,0-2,-1 2,0-1,1 1,-1 0,0-2,0 2,0-1,-1 1,2 1,0 3,75 345,-57-248,4 28,6-3,6 1,15 26,5-57,-56-100,1 2,-1-2,0 1,1-1,-1 0,2 1,-2-1,1 1,-1-1,1 0,0 1,-1-1,1 0,-1 0,2 0,-1 2,-1-2,1 0,-1 0,1 0,0 0,-1 0,2 0,-1 0,-1 0,1 0,-1 0,1 0,0-2,-1 2,2 0,-1 0,-1-1,1 1,-1 0,1-1,-1 1,2 0,-2-1,1 1,-1-1,0 1,1-2,-1 2,1-1,-1 1,0-1,0 0,1 1,-1-1,0 1,0-2,0 1,2 1,-2-1,0 1,0-1,0-1,0 1,4-47,-41-190,-28-165,63 392,1-1,0 1,-1 0,-1 0,1 0,-2 1,0-1,0 1,-1-1,0 1,-1 1,0-1,0 0,-1 2,-1-1,1 1,-1 0,-1 0,1 1,-2 0,1 1,0 0,-1 0,-1 1,2 0,-2 1,0-1,1 3,-1-2,-1 2,1 1,0 0,-10-2,7 8,2 1,-1 0,1 0,0 1,1 1,0-1,0 1,0 2,0-1,2 0,0 2,-1 0,3 0,-1 0,1 1,-1-1,2 2,-1 2,-6 6,-169 301,162-293,18-30,0 1,1-1,-2-1,2 2,-1-1,1 0,-1 0,0 0,1-1,0 1,-2 0,2 0,0-1,-1 0,1 1,0 0,0-2,1 2,-1-1,-1 0,2 0,-1 1,1-2,-1 2,1-1,0-1,-1 2,1-1,0-1,0 2,0-1,1-1,-3-4,-7-31,3 1,1-2,3 1,1-1,1 0,2 2,2-2,2 0,1 1,70-284,-49 248,-5 116,-2 6,1-1,2-2,2-1,2 0,2-3,2 0,2-2,1-2,35 30,-14-26,-50-50,-46-69,-37-25,-5 4,-2 3,-6 4,-100-78,76 67,110 98,1 2,1 0,-2 0,2 0,-2 1,2-1,-2 1,0-1,1 1,-1 0,1 0,-1 0,0 1,1 0,-1-1,-1 1,2 1,-1-1,-3 0,4 4,2 1,-1 0,0-1,1 0,0 0,0 1,0 0,-1 0,2 0,-1 0,1-1,0 1,0 0,0-1,1 1,-1 1,2-2,-2 1,1-1,0 1,0 0,2-1,11 37,3-1,1-2,2 0,1-1,2 0,-9-15,9 18,2-2,2-1,2 1,1-4,1 0,2-1,1-3,1 0,1-3,2 0,0-3,2-2,1 0,15 3,14-7,0-2,2-5,-1-1,0-4,2-3,-2-3,53-9,-121 10,12-1,118-17,-128 17,0 0,-1-2,0 2,1-2,-2 1,2 0,-1-1,0 1,0-1,0 0,0 0,-2 0,2-1,-1 0,0 1,-1-1,1-1,-1 2,0-2,1 1,-1-1,0 1,-1 0,0-1,0 0,0-1,-1-7,-1 0,0 1,0-2,-2 1,1 0,-2 1,-1-2,2 2,-3 0,1 0,-1 1,-1-1,-1 1,1 0,-1 2,-1-2,1 1,-2 2,0-2,-2 0,-13-18,3 2,-1-1,-1 3,-1 0,-2 2,-1 0,0 2,-1 2,-14-8,38 25,0 0,0-1,0 2,1 0,-3-1,3 1,-1 1,0-1,0 2,0-2,0 1,1 0,-1 0,0 2,0-2,1 1,0 1,-1-1,1 1,-4 3,-41 17,-12-16,58-5,2 1,0-2,0 1,1 1,-2-1,1 1,1-1,-1-1,1 2,-1-1,1 1,0-1,0 0,0 1,0-1,0 1,1-1,-1 0,0 1,1-1,0 1,-1-1,2-1,-1 2,0 0,1 3,-2-3,0-1,2 1,-1-1,-1 1,1-2,0 1,0 1,1-1,-1-1,0 2,0-2,1 1,0-1,-1 2,0-2,2 0,-2 1,1-1,1 0,-2 0,1 0,1 1,-1-1,-1-1,2 1,-1 0,1-1,-1 0,1 1,-1-1,0 0,1 0,-1 0,-1 0,2-1,-1 1,1-1,0 1,120 8,-1 6,0 5,91 28,-13-4,92-8,-89-33,269-3,-723 46,128-15,31-4,-1-4,0-4,-1-3,-2-5,0-4,-14-5,-131-51,234 50,33 5,340-39,-96-3,-3-12,20-17,-245 51,-1 0,-1-4,0 0,-1-1,15-14,-14 9,62 15,-72 11,3 0,-20 0,0 0,2 1,-2-4,0 2,1-1,-1-1,0-1,1 1,-2-3,1 2,-1-2,1 0,4-5,149-105,-78 51,2 2,3 6,3 4,0 3,6 3,-94 43,1-1,-1 0,1 1,0-1,0 2,1 1,-2-2,2 2,-1 1,1-1,-2 1,2 0,0 1,0 0,-2 0,2 2,-2-1,2 1,-2 0,3 2,-6-3,0 2,0-1,0 0,1 0,-2-2,2 1,-1-1,1 2,-1-2,1-1,0 1,0-1,-1 1,1-1,0-1,0 1,-1-1,1 0,0 0,-1-1,4 0,76-36,-70 30,1 1,-1 0,1 0,0 1,1 2,0 0,0 0,-2 2,7-1,16-1,-2-2,1-2,0 0,-2-3,1-1,21-12,48-15,-76 31,-14 4,-1 0,1-1,-1-1,1 0,-2 0,0-1,1-1,-2 0,0-1,7-7,15-22,-29 31,1 0,0 0,0-1,0 2,1-1,-1 1,2 1,0-1,-1 1,2 0,-2 1,1 0,1 0,-1 1,1 0,1 1,-1 0,198 8,-64 29,20-15,-80-78,81 16,-26 12,171-120,-179 79,-76 44,-23 7,3 3,-1 2,2 0,-1 3,1 1,27-5,82-5,-117 9,0 2,1 0,1 3,-1 0,1 2,0 0,13 1,328-37,-257 29,0-5,-1-5,-1-5,0 1,-84 20</inkml:trace>
  <inkml:trace contextRef="#ctx0" brushRef="#br0" timeOffset="36575.48">3288 2710,'-42'-23,"-26"-13,-2 4,-1 2,-1 4,-2 3,-1 3,1 3,-1 4,-3 3,-43 1,68 6,34 3,39 1,757 5,-98 39,-646-46,-23 1,-21-1,-12 0,0-3,1 0,-1-2,1 0,1 0,-1-2,0-1,-7-5,10 4,-2 2,0-1,1 2,-2 1,2 0,-2 1,0 1,-1 2,-12 1,-34 9,-1 3,1 5,1 1,-36 17,61-21,29-10,-62 19,0 4,1 3,2 2,-31 21,61-1,39-47,-1-2,2 2,-1-2,-1 0,1 1,0-1,-1 1,0-1,0-1,1 1,-1-1,0 0,0 0,0-1,0 1,-1-1,1 0,1 0,-1-1,-4 0,-2 1,-207 20,117 35,58-26,-86 28,88-77,-106 47,-78 18,218-44,-2 1,1 0,0 0,0 0,1 1,-1 1,1-1,0 1,0-1,-1 2,2 0,-3 2,-42 25,39-27,-2-2,1 1,0-1,0 0,-1-2,1 0,0 1,-2-2,-9-2,11 2,2-1</inkml:trace>
  <inkml:trace contextRef="#ctx0" brushRef="#br0" timeOffset="54494.03">931 3051</inkml:trace>
  <inkml:trace contextRef="#ctx0" brushRef="#br1" timeOffset="62555.44">920 2891</inkml:trace>
  <inkml:trace contextRef="#ctx0" brushRef="#br1" timeOffset="68486.66">761 3201,'0'1,"0"2,0-1,0-1,0 2,-2-2,2 1,0 1,-1-2,1 1,-1 0,0 0,1-1,-2 0,1 2,0-2,0 0,0 2,-1-2,1 0,0 0,0 1,0-1,-2 0,2 0,0 0,-2 1,2-2,-1 1,0 0,0-1,1 1,-2-1,2 0,-1 1,-1-1,2 0,-1 0,1 0,-2 0,1 0,1-1,-2 1,2 0,-2-1,2 1,-1-1,1 0,-28-4,42-2,98-8,-108 14,-2 0,1 1,1-2,-2 1,1 0,1 1,-1-1,1 1,-1 0,-1 0,2-1,-1 1,0 0,1 0,-1 1,1-1,-1 0,-1 1,2-1,-1 1,1-1,-1 1,-1 1,2-1,-1 0,-1 0,2 0,-2 1,1-1,-1 1,1-1,0 2,1-1,-6 1,1-2,-1 1,1 0,-2-1,2 0,-1 0,1 0,-2 1,2-1,-2-1,2 1,-2-1,2 0,-1 1,0-1,0 0,0-1,0 1,0 0,0-1,-2 0,-2 1,-99-3,100 1</inkml:trace>
  <inkml:trace contextRef="#ctx0" brushRef="#br1" timeOffset="91478.28">399 3356,'-3'0,"1"-1,0 1,-1 0,1-2,-1 2,1 0,0 0,-1 0,1 2,-1-2,1 0,-1 1,1-1,0 1,0 0,0-1,0 2,-1-1,2 0,-1 0,-1 2,2-2,-2 0,2 0,-1 2,1-1,60-44,-54 40,0 1</inkml:trace>
  <inkml:trace contextRef="#ctx0" brushRef="#br1" timeOffset="96404.4">468 3329,'19'-35,"44"9,-19 24,-44 1,0 1,1 0,-1 0,0-1,1 1,-1 0,1 0,-1 0,0 0,1-1,-1 1,2 0,-2 0,0 0,1 0,-1 0,1 0,-1 0,0 0,1 0,-1 0,1 0,-1 0,0 1,2-1,-2 0,1 0,-1 0,0 0,1 1,-1-1,0 0,1 0,-1 1,0-1,2 0,-2 2,0-2,0 0,0 1,1-1,-1 0,0 1,0-1,0 1,0-1,1 0,-1 1,0-1,0 2,0-2,0 0,0 1,0-1,0 1,0-1,0 1,2-3,1 1,-1-2,1 2,0 0,0 0,-1-1,2 1,-2 0,2 0,-1 1,0-1,0 1,0-2,0 2,1 0,-1 0,0 2,1-2,-2 0,2 1,-1 0,16 0,-16-1</inkml:trace>
  <inkml:trace contextRef="#ctx0" brushRef="#br1" timeOffset="102879.28">41 3420,'1'1,"0"2,1-1,-1-1,0 2,1-2,0 1,-1 0,1-1,-1 0,2 1,-1 0,-1-1,2 0,-1-1,0 1,0 0,0 1,1-2,-1 1,1-1,-1 0,-1 1,2-1,-1 0,0 0,1 0,-1-1,1 1,-1 0,2-1,-107-9,104 10,-1 1,0-1,1 0,-1 0,0 0,2 0,-2 0,0 0,1 0,-1 1,0-1,1 0,-1 0,0 2,1-2,-1 0,0 0,0 1,1-1,-1 0,0 0,0 1,0-1,0 0,2 1,-2-1,0 0,0 1,0-1,0 2,0-2,0 0,0 1,0-1,0 0,0 1,0-1,0 0,0 1,0-1,0 1,0-1,-2 0,2 2,0-2,0 0,0 1,0-1,-1 0,1 0,0 1,0-1,-1 0,1 0,0 1,-1-1,1 0,0 0,-1 0,1 1,0-1,-2 0,40 7,86-39,-115 12,28 11,-32 9</inkml:trace>
  <inkml:trace contextRef="#ctx0" brushRef="#br1" timeOffset="104779.12">174 3403,'-59'13,"33"-9,21-4</inkml:trace>
  <inkml:trace contextRef="#ctx0" brushRef="#br1" timeOffset="106695.01">227 3430,'49'-9,"-110"-4,53 14,6-1,1 0,0 0,0 0,0 0,-1 0,1 0,0 0,0 1,0-1,-1 0,1 2,0-2,0 1,-1-1,1 1,1 0,-1-1,0 1,0 1,1-2,-2 1,1 0,1 0,-1 0,1-1,-1 2,1-1,0 0,-1 0,1 0,0 1,-2-1,2 0,0 0,0 1,0-1,0 0,0 0,0 0,0 1,0-1,2 0,-2 0,0 0,0 1,1-1,0 0,-1 0,0-3</inkml:trace>
  <inkml:trace contextRef="#ctx0" brushRef="#br1" timeOffset="108981.21">479 3323,'-41'28,"-21"-7,56-18,2-2</inkml:trace>
  <inkml:trace contextRef="#ctx0" brushRef="#br1" timeOffset="111554.37">532 3308,'82'-19,"-48"15,-30 2</inkml:trace>
  <inkml:trace contextRef="#ctx0" brushRef="#br1" timeOffset="113224.9">751 3265,'-167'0,"73"-2,90 4</inkml:trace>
  <inkml:trace contextRef="#ctx0" brushRef="#br1" timeOffset="114271.08">484 3292,'-36'55,"33"-53,-16 34,16-30</inkml:trace>
  <inkml:trace contextRef="#ctx0" brushRef="#br1" timeOffset="117168.92">222 3393,'155'-29,"-150"28</inkml:trace>
  <inkml:trace contextRef="#ctx0" brushRef="#br1" timeOffset="119199.28">490 3318,'0'0,"2"0,2 0,-1 0,1 0</inkml:trace>
  <inkml:trace contextRef="#ctx0" brushRef="#br1" timeOffset="120400.15">473 3303,'0'0,"-3"0,0 0,-1 0,-1 0,-1 0,1 0,-1 0,1-2,2 1,-2 0,0 0,1 0,2-2</inkml:trace>
  <inkml:trace contextRef="#ctx0" brushRef="#br1" timeOffset="179509.45">11262 113,'-63'13,"60"-12,0-1,0 0,1 1,-2-1,2 1,0-1,-2 1,1 1,1-1,0 0,-2 0,2 0,-1 1,1 0,-1-1,1 2,1-2,-2 1,1 1,1-1,-2 1,2-1,0 0,-2 1,2-1,0 1,0-1,1 2,-1-2,-1 4,45-22,91 7,-133 8,0-2,1 2,-2 0,1-2,0 2,-1-1,1 1,-1-2,0 2,0-2,1 2,-1-1,0 1,0-2,0 2,-1-1,1 0,0 0,0 1,-1-2,1 2,-1 0,0-2,1 2,-2 0,1-1,0 0,1 1,-1 0,0-1,-1 0,0 1,1 0,-1 0,1 0,-29 14,34-12,1 0,-2 0,1-1,1 2,-2-2,1 0,1 0,-2 0,2 0,-1 0,-1-2,2 1,-1 0,0 0,0 0,0-1,0 1,-1-1,1-1,-1 2,4-4,2 0,64-8,-129 81,28-102,28 34,-1 0,0 0,0 0,1 0,-2 0,1 0,0 0,1-1,-1 1,0 0,1 0,-2-1,1 1,1-2,-1 2,0 0,1-1,-1 1,1-1,-2 0,2 1,-1-1,1 1,-1-2,1 1,0 1,-1-1,1 0,0 1,0-1,-1-1,1 1,0 1,0-1,0 0,0-1,0 2,0-1,0 0,0 0,0 1,0-1,0-1,1 1,-1 1,0-1,1 0,-1 1,0-1,1-1,-1 2,1-1,-1 1,2-1,-2 0,1 1,-1-1,1 1,-1-2,1 2,0 0,-1-1,2 1,-1 0,0-1,-1 1,1 0,0 0,64-25,-52 22,-12 3,0-1,1 1,0-1,-1 1,2 0,-2-2,0 2,1 0,0 0,0 0,-1 0,0 0,2 2,-2-2,2 0,-2 1,0-1,1 0,0 1,-1 0,1-1,-1 2,1-1,-1 0,0-1,0 1,0 0,1 1,-1-1,0 1,0-1,0 1,1-1,-2 0,1 0,-1 2,1-2,-1 0,1 2,-1-2,2 1,-2-1,0-1,0 0,0 2,1-2,-1 1,0-1,1 0,-1 1,0-1,0 0,1 1,-1-1,1 0,-1 0,0 1,2-1,-2 0,1 0,-1 0,0 0,1 2,-1-2,1 0,-1 0,1 0,-1 0,2 0,-2 0,0 0,1 0,-1 0,1 0,-1-2,1 2,-1 0,1 0,-1 0,0 0,2-1,-2 1,0 0,1 0,-1-1,1 1,-1 0,0-1,0 1,1 0,-1-1,0 1,0-2,2 2,-2 0,0-1,0 1,0-1,0 1,1-1,-1 1,0 0,0-1,0 1,0-2,0 2,0-1,0 1,-1-1,1 1,0 0,0-1,4-7,-1 6,0 0,1-1,-2 1,2 1,0-2,-1 2,1-2,0 2,-1 0,1 0,-1 1,1-1,1 1,-1-2,-1 2,1 0,1 0,-2 0,2 2,-4-2,1 1,-2 0,1-1,0 1,-1 0,1-1,0 2,-1-1,2 0,-2 0,1 1,-1-2,1 1,-1 0,0 0,1 0,-1 1,0-1,0 0,0 0,0 0,0 1,0-1,0 0,0 0,0 0,0 1,0-1,-1 0,1 0,0 1,-1-1,1-1,-1 1,1 0,-2 0,2 1,-1-1,0-1,1 1,-1 0,0-1,1 1,-2 1,1-2,0 1,0-1,-1 1,1-1,-4 1,1-1,-1 0,0 0,0 0,0-1,0 0,1 1,-1-1,0-2,0 2,0 0,0-2,2 1,-2 0,1-1,-1 1,2-2,-1 2,1-2,-1 0,0 1,2-1,-2-1,60-20,33 14,-77 47,-10-35,-1-1,0 0,0 2,-1-2,2 0,-1 0,0 0,0 0,0 0,-1 0,2 0,-1 0,0 0,0 0,0 0,-1 0,2-2,-1 2,0 0,0-1,-1 1,1 0,1-1,-2 1,1-1,0 1,-1-1,1-1,-1 2,2-1,-1 1,-1-1,0 0,1 0,-1 1,1-2,-1 1,0 0,1 1,-1-1,0 0,0-1,0 1,0 0,0 1,0-1,0 0,0-1,0 1,0 0,0 1,0-1,-1-1,1 1,0 0,-1 1,1-1,0 0,-41 25,7-4,32-17</inkml:trace>
  <inkml:trace contextRef="#ctx0" brushRef="#br1" timeOffset="182095.96">11800 17,'0'0,"-1"-1,0-1,-3 1,-1 0,0 1,0 0,1 0,-2 0,-1 2,3 0</inkml:trace>
  <inkml:trace contextRef="#ctx0" brushRef="#br2" timeOffset="-191092.73">676 3343,'-485'0,"480"0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26.118"/>
    </inkml:context>
    <inkml:brush xml:id="br0">
      <inkml:brushProperty name="width" value="0.05" units="cm"/>
      <inkml:brushProperty name="height" value="0.05" units="cm"/>
      <inkml:brushProperty name="ignorePressure" value="1"/>
    </inkml:brush>
  </inkml:definitions>
  <inkml:trace contextRef="#ctx0" brushRef="#br0">198 0,'-190'62,"183"-60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27.699"/>
    </inkml:context>
    <inkml:brush xml:id="br0">
      <inkml:brushProperty name="width" value="0.05" units="cm"/>
      <inkml:brushProperty name="height" value="0.05" units="cm"/>
      <inkml:brushProperty name="ignorePressure" value="1"/>
    </inkml:brush>
  </inkml:definitions>
  <inkml:trace contextRef="#ctx0" brushRef="#br0">219 1,'-212'69,"206"-68</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29.781"/>
    </inkml:context>
    <inkml:brush xml:id="br0">
      <inkml:brushProperty name="width" value="0.05" units="cm"/>
      <inkml:brushProperty name="height" value="0.05" units="cm"/>
      <inkml:brushProperty name="ignorePressure" value="1"/>
    </inkml:brush>
  </inkml:definitions>
  <inkml:trace contextRef="#ctx0" brushRef="#br0">206 1,'-2'0,"-2"1,-1 2,-4-1,1 0,-3 2,-2 1,-6 0,0 2,-3-1,2 1,-2 1,1-2,3 0,5-1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31.368"/>
    </inkml:context>
    <inkml:brush xml:id="br0">
      <inkml:brushProperty name="width" value="0.05" units="cm"/>
      <inkml:brushProperty name="height" value="0.05" units="cm"/>
      <inkml:brushProperty name="ignorePressure" value="1"/>
    </inkml:brush>
  </inkml:definitions>
  <inkml:trace contextRef="#ctx0" brushRef="#br0">224 1,'-2'0,"-3"1,1 2,-6-1,-3 3,-2 0,-3 1,1-1,-5 2,-1 0,-1 2,2-2,4-2,4 0,4-2,4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35.148"/>
    </inkml:context>
    <inkml:brush xml:id="br0">
      <inkml:brushProperty name="width" value="0.05" units="cm"/>
      <inkml:brushProperty name="height" value="0.05" units="cm"/>
      <inkml:brushProperty name="ignorePressure" value="1"/>
    </inkml:brush>
  </inkml:definitions>
  <inkml:trace contextRef="#ctx0" brushRef="#br0">165 0,'-162'52,"160"-51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39.076"/>
    </inkml:context>
    <inkml:brush xml:id="br0">
      <inkml:brushProperty name="width" value="0.05" units="cm"/>
      <inkml:brushProperty name="height" value="0.05" units="cm"/>
      <inkml:brushProperty name="ignorePressure" value="1"/>
    </inkml:brush>
  </inkml:definitions>
  <inkml:trace contextRef="#ctx0" brushRef="#br0">152 0,'-146'48,"140"-46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41.636"/>
    </inkml:context>
    <inkml:brush xml:id="br0">
      <inkml:brushProperty name="width" value="0.05" units="cm"/>
      <inkml:brushProperty name="height" value="0.05" units="cm"/>
      <inkml:brushProperty name="ignorePressure" value="1"/>
    </inkml:brush>
  </inkml:definitions>
  <inkml:trace contextRef="#ctx0" brushRef="#br0">193 0,'-187'62,"182"-61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45.300"/>
    </inkml:context>
    <inkml:brush xml:id="br0">
      <inkml:brushProperty name="width" value="0.05" units="cm"/>
      <inkml:brushProperty name="height" value="0.05" units="cm"/>
      <inkml:brushProperty name="ignorePressure" value="1"/>
    </inkml:brush>
  </inkml:definitions>
  <inkml:trace contextRef="#ctx0" brushRef="#br0">196 1,'-189'60,"183"-57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47.806"/>
    </inkml:context>
    <inkml:brush xml:id="br0">
      <inkml:brushProperty name="width" value="0.05" units="cm"/>
      <inkml:brushProperty name="height" value="0.05" units="cm"/>
      <inkml:brushProperty name="ignorePressure" value="1"/>
    </inkml:brush>
  </inkml:definitions>
  <inkml:trace contextRef="#ctx0" brushRef="#br0">206 0,'-200'65,"194"-62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50.902"/>
    </inkml:context>
    <inkml:brush xml:id="br0">
      <inkml:brushProperty name="width" value="0.05" units="cm"/>
      <inkml:brushProperty name="height" value="0.05" units="cm"/>
      <inkml:brushProperty name="ignorePressure" value="1"/>
    </inkml:brush>
  </inkml:definitions>
  <inkml:trace contextRef="#ctx0" brushRef="#br0">159 1,'-1'0,"-2"1,-6 2,-1 0,0 1,-4 0,2 0,0 0,1 0,0-1,0 1,1-1,0 0,-1 1,3-2,-1 2,3-3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08:16.294"/>
    </inkml:context>
    <inkml:brush xml:id="br0">
      <inkml:brushProperty name="width" value="0.35" units="cm"/>
      <inkml:brushProperty name="height" value="0.35" units="cm"/>
      <inkml:brushProperty name="color" value="#FFFFFF"/>
      <inkml:brushProperty name="ignorePressure" value="1"/>
    </inkml:brush>
    <inkml:brush xml:id="br1">
      <inkml:brushProperty name="width" value="0.05" units="cm"/>
      <inkml:brushProperty name="height" value="0.05" units="cm"/>
      <inkml:brushProperty name="color" value="#FFFFFF"/>
      <inkml:brushProperty name="ignorePressure" value="1"/>
    </inkml:brush>
    <inkml:brush xml:id="br2">
      <inkml:brushProperty name="width" value="0.05" units="cm"/>
      <inkml:brushProperty name="height" value="0.05" units="cm"/>
      <inkml:brushProperty name="color" value="#E2B700"/>
      <inkml:brushProperty name="ignorePressure" value="1"/>
    </inkml:brush>
  </inkml:definitions>
  <inkml:trace contextRef="#ctx0" brushRef="#br0">8010 218,'-167'11,"96"8,-153 11,0-8,0-10,-54-11,156-37,56 9,40 20,1 0,-1 1,0 1,0 1,0 1,-1 1,1 2,-1 2,2-1,-14 4,11 1,5 0,-1-1,0-2,0 0,-1-1,1-2,-21-1,37 0</inkml:trace>
  <inkml:trace contextRef="#ctx0" brushRef="#br1" timeOffset="-21464.9">9732 4724,'-5'-136,"-7"107,9 23,0 0,-1 0,2 1,0-2,-1 1,2 0,0 0,0 0,-1-1,1 1,1-2,0 2,0 0,0-1,3-5,0 2,1-3,1 1,0 0,-1 0,2 0,2 0,-1 1,0 0,2 0,-1 0,4-3,-11 14,-1 0,0-2,0 2,2 0,-2-1,0 1,1 0,-1-1,0 1,1 0,-1-1,0 1,1 0,-1 0,1 0,-1-2,2 2,-2 0,0 0,1 0,-1 0,1 0,-1 0,1 0,-1 0,2 0,-2 0,1 0,-1 0,0 0,1 0,-1 0,1 2,-1-2,1 0,-1 0,0 0,2 1,-2-1,0 0,1 0,-1 1,0-1,1 0,-1 1,0-1,1 2,-1-2,0 0,0 1,0-1,1 1,-1-1,0 1,0-1,0 0,0 1,0-1,0 2,0-2,0 1,0-1,0 1,0-1,0 1,0-1,0 1,-4 39,-65 107,67-84,2-57</inkml:trace>
  <inkml:trace contextRef="#ctx0" brushRef="#br0" timeOffset="-12676.59">9722 3715,'-4'-20,"-4"35,-55 275,24-122,39-166,2-6,52 131,-14-41,-39 73,-1-159,-1 0,1 0,-1 0,1 1,-1-1,1 0,-1 0,1 0,-2 0,2 0,-1 0,0 0,1 0,-1 0,1-1,-1 1,1 0,-2 0,2 0,-1-2,1 2,-1 0,1 0,0-1,-1 1,1 0,-1-1,1 1,0-1,-2 1,2 0,0-1,-1 1,1-2,0 2,0-1,-1 1,1-1,0 1,0-1,0 1,0-1,0 1,0-2,0 2,0-1,0 0,0 1,0-1,0 1,0-1,0 1,0-2,1 2,-1-1,0 1,-18-260,18 177,-10-487,21 424,-57-285,29 327,3 74,-126-517,126 441,15 18,-4-1,-3 2,-8-14,11 80</inkml:trace>
  <inkml:trace contextRef="#ctx0" brushRef="#br0" timeOffset="-3713.47">9455 1130,'-55'177,"55"-177,0 2,0-2,0 1,0-1,0 1,-2-1,2 1,0-1,0 1,0-1,-1 2,1-2,0 0,-1 1,1-1,0 1,-1-1,1 0,0 1,-2-1,2 0,-1 0,1 1,-1-1,1 0,-1 0,1 0,-1 2,1-2,-2 0,2 0,-1 0,1 0,-1 0,1 0,-1 0,1 0,-1 0,1 0,-2-2,2 2,-1 0,1 0,-1 0,1-1,-1 1,1 0,0 0,-1-1,1 1,-2 0,2-1,0 1,-1-1,1 1,0 0,0-2,-1 2,1-1,0 1,0-1,-1 1,1-1,0 1,0-1,0 1,0-2,0 2,0-1,-5 42,-8 231,11-272,2-1,0 1,-1 0,1 0,0-1,-1 1,1 0,-1 0,1-1,0 1,-2 0,2 0,-1 0,1 0,-1 0,1 0,-1 0,1 0,-1 0,1 0,0 0,-2 0,2 0,-1 0,1 0,-1 0,1 0,-1 1,1-1,0 0,-1 0,1 0,-2 1,2-1,0 0,-1 1,1-1,0 0,-1 2,1-2,0 0,0 1,-1-1,1 1,0-1,0 1,0-1,-1 0,1 1,-33-80,-2 0,-5 2,-2 2,-4 1,-14-10,59 82,0-2,0 1,1-1,-1 0,-1 2,2-2,0 1,0-1,0 1,0-1,0 0,0 1,2 0,-2 0,1-1,0 0,0 1,0 0,1 0,-1-1,1 2,-1-2,2 2,-1-1,1 0,-2 0,3-1,15-28,-13 10,0 0,-2 1,-1-1,-2 0,1-1,-1 1,-2-1,-1 1,-1 1,-1-2,1 1,-5-2,6 10,2 7,0 0,-1 0,-1-1,1 1,0 1,0-1,-2 0,1-1,0 2,-2-1,0 1,1 0,-1 0,0 0,0 0,-1 0,0 1,0-1,0 1,-1 1,0 0,0-1,0 1,0 1,0-1,-1 1,-3-1,-48-25,52 25,-1 0,1 1,0 0,-2 1,1-1,1 1,-1 1,0 0,-1-1,1 1,0 1,-1 0,1 0,0 0,-3 1,-33-1,34-1,1-1,-1-1,1 0,1 0,-2 0,2-1,0-1,-1 0,1 1,0-1,1-1,-1 1,-3-6,-26-18,-13 7,47 20,-1-1</inkml:trace>
  <inkml:trace contextRef="#ctx0" brushRef="#br0" timeOffset="245.96">8687 1791</inkml:trace>
  <inkml:trace contextRef="#ctx0" brushRef="#br0" timeOffset="20881.09">5615 703,'12'0,"0"0,-1-2,1 0,-1 0,1-1,-1 0,0-1,0 0,0-1,-1 1,1-2,-2 0,1-1,0 0,-2 0,2 0,-2-2,3-3,-11 13,0-1,0 0,0 2,1-2,-1 0,0 0,0 1,1-1,-1 0,0 0,0 0,2 1,-2-1,0 0,1 0,-1 0,0 0,1 0,-1 1,0-1,1 0,-1 0,0 0,1 0,-1 0,0 0,2 0,-2 0,0 0,1 0,-1-1,0 1,1 0,-1 0,0 0,1 0,-1 0,0-1,0 1,2 0,-2 0,0 0,0-1,1 1,-1 0,0 0,0-2,0 2,1 0,-10 41,-5-9,-3-1,-1 0,0-2,-3 0,-1-2,-1 0,0 0,-2-3,-11 9,-73 31,108-64,0-2,-1 1,0 0,1 0,-1 0,1-1,0 1,0 0,0 0,1 0,-2-1,1 1,0-1,1 1,-1-1,1 1,-1-1,1 0,0 0,-2 1,2 0,0-2,0 2,0-1,0 0,0 1,0-1,0 1,2-2,-2 2,1 0,-1-2,1 2,-1 0,1-2,-1 2,1 0,1 0,-1-2,0 0,167-598,-151 541,39-195,-57 253,1 1,-2-1,2 1,-1-1,1 1,-1-1,0 1,1-1,-2 1,1-1,0 1,0 0,0 0,-1-1,1 2,0-1,0 0,-2 0,2 1,0-1,0 1,-2-2,2 2,0-1,-1 1,0 0,1-1,-1 1,0 0,1 0,-1 0,1 0,-2 1,2-1,0 0,-2 0,2 1,0-1,-1 2,0-2,1 1,0 0,0-1,-2 1,2 0,0 1,0-1,-1 0,1 0,0 1,1-1,-1 0,0 0,-1 0,2 2,-9 0,-24 13,-94 63,98 2,-73 126,101-206,1 0,0 0,-1 0,1 1,-1-1,0 0,1 0,-2 0,1 1,0-1,0 0,1 0,-1 1,-1-2,1 1,0 0,0 0,0-1,-2 1,2-1,0 2,-1-2,1 0,0 1,-1-1,0 0,1 0,0 0,0 0,-2 0,2 0,0 0,0 0,-2-1,2 1,0 0,0-2,0 2,-1-1,0 1,-17-6,12 7,1-1,2 2,-2-1,1 0,-1 1,1 0,0 0,-1 0,1 1,0 0,0 0,2 0,-2 0,0 1,1 0,1 0,-1 0,1 0,-5 5,5-5,-209 276,211-279,-3 2,2 0,-2 0,2 0,-2 1,2 0,-1-1,1 1,1 0,-2 0,2 0,-1 0,0 1,1-2,0 2,1 0,-1-2,1 2,-1-1,1 1,0 0,1-2,-1 2,1 0,-1-1,1 0,0 0,2 1,-2-2,0 2,2-1,149 143,-125-125,-12-7,2-1,0 0,1-1,1-1,-1 0,1-2,0-1,2 0,0-1,-1 0,1-2,0-2,1 1,-1-2,0-1,2 1,-1-3,0 0,19-4,-38 4,0-1,1 1,-1 0,0-1,0-1,1 2,-1-1,0 0,0-2,0 2,0 0,0-1,0 0,-1 0,1 0,-1-1,0 2,1-3,-1 2,1-1,-2 1,1 0,-1-2,1 2,0-2,-1 2,0-2,1 0,-2 2,1-2,-1 1,1 0,-1 0,0-1,0 0,0-2,-88-163,68 138,8 12,8 7,-3 1,1 1,-1 0,0-1,0 1,-2 1,1 0,-1-1,0 3,-1-1,0 0,-1 1,2 0,-2 1,-10-4,13 8,1-2,-1 2,1-2,-1-1,2 2,-2-2,1-1,1 1,0 0,0-1,0 0,1-1,-1 1,1-2,-1 0,-22-27,32 82,36 85,-50-195,-17-64,7 0,5-1,3-73,14 199,-2 0,0 0,0 0,0 0,0 0,0 0,0-1,0 2,-2-1,2-1,-1 2,1-1,-1-1,0 2,-1-2,2 2,-1-1,0 1,0-2,-2 2,2 0,0 0,0-2,-2 2,2 0,0 0,-1-1,0 2,0-1,1 0,-2 0,1 1,1-2,-2 2,1-1,1 1,-2 0,1 0,-1 0,2 0,-1 0,-1 0,2 0,-1 0,-1 1,1-1,1 2,-599-8,570 7,-2 2,2 1,1 2,-1 1,1 2,-16 5,-6 3,-51 14,-79 25,-4-8,-61 4,217-51,0-1,-1-1,1-1,0-1,0-2,1-1,-1-1,1-3,-21-8,-136-31,164 46,-1 0,2 2,-2 0,0 1,1 1,0 2,-1 0,-9 3,28-6,2 0,-1 1,1-1,-2 2,2-2,-1 1,0 0,1-1,-1 1,0 0,1 1,-1-1,1 0,-1 0,1 1,0-1,0 1,0-1,-1 1,1 0,1-1,-1 0,0 2,1-2,-1 1,1 0,-2 0,2-1,0 2,-1-1,-1-1,1 2,-1-2,0 1,1 0,-2 0,2-1,-1 0,-1 1,2-1,-1 0,-1 0,1 0,-1-1,1 2,-1-2,1 1,0-1,-1 0,1 1,-1-1,1 0,0 0,-1-1,1 1,-2 0,-6 0,-138 4,-2-8,-68-12,154 10,-508-42,498 51,40 20,-181-27,174 0,0 0,1 3,-1 2,0 2,-14 3,-16 8,-1 4,2 3,-56 25,101-35</inkml:trace>
  <inkml:trace contextRef="#ctx0" brushRef="#br0" timeOffset="31633.43">550 207,'-52'23,"-140"-14,94 7,-88-11,165-15,20 6</inkml:trace>
  <inkml:trace contextRef="#ctx0" brushRef="#br1" timeOffset="56093.06">8379 351,'-1'-1,"-1"-1,1 0,-1 1,1-1,-2 1,2 0,-2 0,2 0,-1-1,1 1,-2 0,1 0,1 1,-2-1,1 1,-1 0,2-2,-1 2,-1 0,1 0,-1 0,1 0,1 0,-2 2,1-2,0 0,0 1,0-1,-2 1,-8 0,-101-24,108 23</inkml:trace>
  <inkml:trace contextRef="#ctx0" brushRef="#br1" timeOffset="61503.97">8235 330,'0'-5,"0"4,-1 1,1 0,0-1,0 1,-2-1,2 1,0-2,0 2,0-1,-1 0,1 1,0-1,0 1,0-1,0 1,0-2,0 2,0-1,0 0,0 1,1-1,-1 1,0-1,0 1,0-2,2 2,-2-1,0 1,0-1,1 1,-1-1,0 1,1 0,-1-1,1 1,-1 0,1-2,-1 2,2 0,-2-1,1 1,-1 0,1 0,-1 0,1-1,-1 1,2 0,-2 0,1 0,-1 0,1 0,-1 0,1 0,0 0,-1 0,2 0,-2 0,1 1,-1-1,1 0,-1 0,1 0,-1 1,1-1,-1 0,2 2,-2-2,1 0,-1 1,0-1,6 1,131 12,-133-13</inkml:trace>
  <inkml:trace contextRef="#ctx0" brushRef="#br1" timeOffset="68379.89">8352 357</inkml:trace>
  <inkml:trace contextRef="#ctx0" brushRef="#br2" timeOffset="5607.87">8310 298,'0'1,"0"1,0 2,0-1,0 2,0 1,0-1,0 1,0-1,-1 1,-1-1,1 1,0-1,-1-3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6:52.646"/>
    </inkml:context>
    <inkml:brush xml:id="br0">
      <inkml:brushProperty name="width" value="0.05" units="cm"/>
      <inkml:brushProperty name="height" value="0.05" units="cm"/>
      <inkml:brushProperty name="ignorePressure" value="1"/>
    </inkml:brush>
  </inkml:definitions>
  <inkml:trace contextRef="#ctx0" brushRef="#br0">150 0,'-2'1,"-2"0,-3 2,-2-1,0 2,-4 0,4-1,-1 0,2 0,-1 0,1-1,0 0,-1 2,0-2,0 2,-2-1,2 0,2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2:22.280"/>
    </inkml:context>
    <inkml:brush xml:id="br0">
      <inkml:brushProperty name="width" value="0.025" units="cm"/>
      <inkml:brushProperty name="height" value="0.025" units="cm"/>
      <inkml:brushProperty name="ignorePressure" value="1"/>
    </inkml:brush>
    <inkml:brush xml:id="br1">
      <inkml:brushProperty name="width" value="0.05" units="cm"/>
      <inkml:brushProperty name="height" value="0.05" units="cm"/>
      <inkml:brushProperty name="ignorePressure" value="1"/>
    </inkml:brush>
  </inkml:definitions>
  <inkml:trace contextRef="#ctx0" brushRef="#br0">2 46</inkml:trace>
  <inkml:trace contextRef="#ctx0" brushRef="#br1" timeOffset="-147363.35">211 0,'-205'67,"200"-65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7:06.636"/>
    </inkml:context>
    <inkml:brush xml:id="br0">
      <inkml:brushProperty name="width" value="0.05" units="cm"/>
      <inkml:brushProperty name="height" value="0.05" units="cm"/>
      <inkml:brushProperty name="ignorePressure" value="1"/>
    </inkml:brush>
  </inkml:definitions>
  <inkml:trace contextRef="#ctx0" brushRef="#br0">250 0,'-243'80,"236"-78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7:08.697"/>
    </inkml:context>
    <inkml:brush xml:id="br0">
      <inkml:brushProperty name="width" value="0.05" units="cm"/>
      <inkml:brushProperty name="height" value="0.05" units="cm"/>
      <inkml:brushProperty name="ignorePressure" value="1"/>
    </inkml:brush>
  </inkml:definitions>
  <inkml:trace contextRef="#ctx0" brushRef="#br0">185 0,'-178'58,"172"-56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7:10.166"/>
    </inkml:context>
    <inkml:brush xml:id="br0">
      <inkml:brushProperty name="width" value="0.05" units="cm"/>
      <inkml:brushProperty name="height" value="0.05" units="cm"/>
      <inkml:brushProperty name="ignorePressure" value="1"/>
    </inkml:brush>
  </inkml:definitions>
  <inkml:trace contextRef="#ctx0" brushRef="#br0">159 1,'-151'50,"144"-48</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7:20.204"/>
    </inkml:context>
    <inkml:brush xml:id="br0">
      <inkml:brushProperty name="width" value="0.05" units="cm"/>
      <inkml:brushProperty name="height" value="0.05" units="cm"/>
      <inkml:brushProperty name="ignorePressure" value="1"/>
    </inkml:brush>
  </inkml:definitions>
  <inkml:trace contextRef="#ctx0" brushRef="#br0">187 1,'-184'59,"182"-58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7:23.901"/>
    </inkml:context>
    <inkml:brush xml:id="br0">
      <inkml:brushProperty name="width" value="0.05" units="cm"/>
      <inkml:brushProperty name="height" value="0.05" units="cm"/>
      <inkml:brushProperty name="ignorePressure" value="1"/>
    </inkml:brush>
  </inkml:definitions>
  <inkml:trace contextRef="#ctx0" brushRef="#br0">224 1,'-217'70,"210"-67</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7:25.978"/>
    </inkml:context>
    <inkml:brush xml:id="br0">
      <inkml:brushProperty name="width" value="0.05" units="cm"/>
      <inkml:brushProperty name="height" value="0.05" units="cm"/>
      <inkml:brushProperty name="ignorePressure" value="1"/>
    </inkml:brush>
  </inkml:definitions>
  <inkml:trace contextRef="#ctx0" brushRef="#br0">203 0,'-202'65,"202"-65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7:28.577"/>
    </inkml:context>
    <inkml:brush xml:id="br0">
      <inkml:brushProperty name="width" value="0.05" units="cm"/>
      <inkml:brushProperty name="height" value="0.05" units="cm"/>
      <inkml:brushProperty name="ignorePressure" value="1"/>
    </inkml:brush>
  </inkml:definitions>
  <inkml:trace contextRef="#ctx0" brushRef="#br0">214 1,'-207'68,"201"-67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7:30.959"/>
    </inkml:context>
    <inkml:brush xml:id="br0">
      <inkml:brushProperty name="width" value="0.05" units="cm"/>
      <inkml:brushProperty name="height" value="0.05" units="cm"/>
      <inkml:brushProperty name="ignorePressure" value="1"/>
    </inkml:brush>
  </inkml:definitions>
  <inkml:trace contextRef="#ctx0" brushRef="#br0">215 1,'-208'68,"201"-66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15:46.502"/>
    </inkml:context>
    <inkml:brush xml:id="br0">
      <inkml:brushProperty name="width" value="0.05" units="cm"/>
      <inkml:brushProperty name="height" value="0.05" units="cm"/>
      <inkml:brushProperty name="color" value="#E2B700"/>
      <inkml:brushProperty name="ignorePressure" value="1"/>
    </inkml:brush>
    <inkml:brush xml:id="br1">
      <inkml:brushProperty name="width" value="0.35" units="cm"/>
      <inkml:brushProperty name="height" value="0.35" units="cm"/>
      <inkml:brushProperty name="color" value="#FFFFFF"/>
      <inkml:brushProperty name="ignorePressure" value="1"/>
    </inkml:brush>
  </inkml:definitions>
  <inkml:trace contextRef="#ctx0" brushRef="#br0">114 43,'-23'0,"-10"0</inkml:trace>
  <inkml:trace contextRef="#ctx0" brushRef="#br1" timeOffset="34699.28">0 1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26.178"/>
    </inkml:context>
    <inkml:brush xml:id="br0">
      <inkml:brushProperty name="width" value="0.05" units="cm"/>
      <inkml:brushProperty name="height" value="0.05" units="cm"/>
      <inkml:brushProperty name="ignorePressure" value="1"/>
    </inkml:brush>
  </inkml:definitions>
  <inkml:trace contextRef="#ctx0" brushRef="#br0">219 0,'-208'68,"197"-65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30.206"/>
    </inkml:context>
    <inkml:brush xml:id="br0">
      <inkml:brushProperty name="width" value="0.05" units="cm"/>
      <inkml:brushProperty name="height" value="0.05" units="cm"/>
      <inkml:brushProperty name="ignorePressure" value="1"/>
    </inkml:brush>
  </inkml:definitions>
  <inkml:trace contextRef="#ctx0" brushRef="#br0">262 1,'-253'82,"245"-79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32.785"/>
    </inkml:context>
    <inkml:brush xml:id="br0">
      <inkml:brushProperty name="width" value="0.05" units="cm"/>
      <inkml:brushProperty name="height" value="0.05" units="cm"/>
      <inkml:brushProperty name="ignorePressure" value="1"/>
    </inkml:brush>
  </inkml:definitions>
  <inkml:trace contextRef="#ctx0" brushRef="#br0">221 1,'-212'69,"204"-67</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35.445"/>
    </inkml:context>
    <inkml:brush xml:id="br0">
      <inkml:brushProperty name="width" value="0.05" units="cm"/>
      <inkml:brushProperty name="height" value="0.05" units="cm"/>
      <inkml:brushProperty name="ignorePressure" value="1"/>
    </inkml:brush>
  </inkml:definitions>
  <inkml:trace contextRef="#ctx0" brushRef="#br0">197 1,'-185'60,"174"-56</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37.465"/>
    </inkml:context>
    <inkml:brush xml:id="br0">
      <inkml:brushProperty name="width" value="0.05" units="cm"/>
      <inkml:brushProperty name="height" value="0.05" units="cm"/>
      <inkml:brushProperty name="ignorePressure" value="1"/>
    </inkml:brush>
  </inkml:definitions>
  <inkml:trace contextRef="#ctx0" brushRef="#br0">195 0,'-1'0,"-1"1,-1 0,-6 2,-4 2,-4 0,0 1,0-2,0 2,3-1,-1-1,2 1,0 0,-1-2,3 1,0-1,3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40.332"/>
    </inkml:context>
    <inkml:brush xml:id="br0">
      <inkml:brushProperty name="width" value="0.05" units="cm"/>
      <inkml:brushProperty name="height" value="0.05" units="cm"/>
      <inkml:brushProperty name="ignorePressure" value="1"/>
    </inkml:brush>
  </inkml:definitions>
  <inkml:trace contextRef="#ctx0" brushRef="#br0">204 0,'-196'64,"189"-61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51.519"/>
    </inkml:context>
    <inkml:brush xml:id="br0">
      <inkml:brushProperty name="width" value="0.05" units="cm"/>
      <inkml:brushProperty name="height" value="0.05" units="cm"/>
      <inkml:brushProperty name="ignorePressure" value="1"/>
    </inkml:brush>
  </inkml:definitions>
  <inkml:trace contextRef="#ctx0" brushRef="#br0">182 1,'-174'57,"167"-55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54.711"/>
    </inkml:context>
    <inkml:brush xml:id="br0">
      <inkml:brushProperty name="width" value="0.05" units="cm"/>
      <inkml:brushProperty name="height" value="0.05" units="cm"/>
      <inkml:brushProperty name="ignorePressure" value="1"/>
    </inkml:brush>
  </inkml:definitions>
  <inkml:trace contextRef="#ctx0" brushRef="#br0">224 0,'-215'70,"207"-67</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57.494"/>
    </inkml:context>
    <inkml:brush xml:id="br0">
      <inkml:brushProperty name="width" value="0.05" units="cm"/>
      <inkml:brushProperty name="height" value="0.05" units="cm"/>
      <inkml:brushProperty name="ignorePressure" value="1"/>
    </inkml:brush>
  </inkml:definitions>
  <inkml:trace contextRef="#ctx0" brushRef="#br0">175 1,'-2'0,"-4"2,-3 1,-3 0,-1 2,-2 0,-2 0,2 0,1 0,1-1,1 0,1 0,1-2,2 2,-2-2,3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8:59.063"/>
    </inkml:context>
    <inkml:brush xml:id="br0">
      <inkml:brushProperty name="width" value="0.05" units="cm"/>
      <inkml:brushProperty name="height" value="0.05" units="cm"/>
      <inkml:brushProperty name="ignorePressure" value="1"/>
    </inkml:brush>
  </inkml:definitions>
  <inkml:trace contextRef="#ctx0" brushRef="#br0">184 0,'-4'1,"-2"0,-2 3,-4 0,-4 1,-2 1,-2 0,1 1,2-2,1 0,3-1,2 0,0 0,4-2,1-1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54:25.620"/>
    </inkml:context>
    <inkml:brush xml:id="br0">
      <inkml:brushProperty name="width" value="0.025" units="cm"/>
      <inkml:brushProperty name="height" value="0.025" units="cm"/>
      <inkml:brushProperty name="color" value="#FFFFFF"/>
      <inkml:brushProperty name="ignorePressure" value="1"/>
    </inkml:brush>
    <inkml:brush xml:id="br1">
      <inkml:brushProperty name="width" value="0.025" units="cm"/>
      <inkml:brushProperty name="height" value="0.025" units="cm"/>
      <inkml:brushProperty name="color" value="#849398"/>
      <inkml:brushProperty name="ignorePressure" value="1"/>
    </inkml:brush>
  </inkml:definitions>
  <inkml:trace contextRef="#ctx0" brushRef="#br0">80 40,'-1'33,"2"-55,1 18,1 31,-3-15,0-42,0 5,0 39,0 23,0-57,21-42,-22 116,2-31,-1-32,0 6,0 2,0-1,0-1,0 1,0-1,0 1,-1 0,1 0,-1 0,1 0,-1-1,0 2,-1-2,1 2,0-1,0-1,0 2,-1 0,1-1,-1 0,0 1,1-1,-1 1,1-1,-3 1,-8-10,1 92,11-142,-4 79,3-33,1-2,0 12</inkml:trace>
  <inkml:trace contextRef="#ctx0" brushRef="#br1" timeOffset="63536.49">160 54,'-155'0,"150"0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49:07.818"/>
    </inkml:context>
    <inkml:brush xml:id="br0">
      <inkml:brushProperty name="width" value="0.05" units="cm"/>
      <inkml:brushProperty name="height" value="0.05" units="cm"/>
      <inkml:brushProperty name="ignorePressure" value="1"/>
    </inkml:brush>
  </inkml:definitions>
  <inkml:trace contextRef="#ctx0" brushRef="#br0">230 1,'-222'71,"215"-68</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56:47.122"/>
    </inkml:context>
    <inkml:brush xml:id="br0">
      <inkml:brushProperty name="width" value="0.35" units="cm"/>
      <inkml:brushProperty name="height" value="0.35" units="cm"/>
      <inkml:brushProperty name="color" value="#FFFFFF"/>
      <inkml:brushProperty name="ignorePressure" value="1"/>
    </inkml:brush>
  </inkml:definitions>
  <inkml:trace contextRef="#ctx0" brushRef="#br0">474 452,'266'-21,"-131"-36,-131 54,-2 0,1 0,-1 1,1-2,-1 1,-1-1,2 2,-2-2,1 0,0 1,-1-1,0 0,-1 1,1-2,-1 1,1 1,-1-1,0 0,0 1,0-2,-1 1,1 1,-1-1,0 0,1 1,-1-1,-2 1,2-1,0 0,-2 1,1-1,1 2,-2-2,1 2,-1-2,0 2,-2-3,-139-13,91 16,-121-30,30 21,72 14,46 8,-162-29,117-36,72 50,2 2,-1-2,0 0,1 2,-1 0,1-2,-1 2,1-1,0 1,0-1,0 1,1 1,-2-2,2 2,0 0,-1-2,1 2,-1 1,1-1,0 0,-1 1,2-1,0 1,87-27,2 5,-55 14,1 2,0 1,0 1,0 3,38 3,-5 0,297-1,-122 29,-248-30,1 1,-1-1,0 0,1 0,-1 0,0 1,1-1,-1 0,2 0,-2 0,0 0,1 0,-1 0,1 0,-1 0,0 0,1 0,-1 0,1 0,-1 0,0 0,2 0,-2 0,1 0,-1 0,0-1,1 1,-1 0,0 0,1 0,-1-1,0 1,1 0,-1 0,0-1,2 1,-2 0,0-1,0 1,0 0,1-2,-1 2,0-1,0 1,0 0,0-1,0 1,1 0,-1-1,0 1,0-1,0 1,0-2,0 2,0 0,-1-1,1 1,0-1,0 1,0 0,0-1,0 1,-1 0,1-1,0 1,0 0,-2-2,-29-12,7 13,14 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56:53.878"/>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1 490,'116'36,"-97"-98,15-102,-34 153,-3 24,-2 26,5 318,0-354,1 0,0 0,2 0,-2 0,0 0,2-1,-2 2,1-2,1 1,-1-1,0 0,1 1,-1-1,1 0,0 0,0-1,-1 2,2-2,-2 0,2 0,-1 0,0 1,0-1,1-1,-1 1,0-1,1 0,-1 0,0 0,0 0,1 0,0 0,-2-1,2 0,-1 1,1-2,19 2,175 6,-195-7,-1-1,-1 1,2-1,-1 0,1 1,-2 0,1-2,-1 1,2 1,-2-2,0 1,1-1,-1 1,0-1,0 1,0 0,1-1,-2 1,1-1,-1 0,1 0,-1 1,0-1,0 1,0-2,0 2,0 0,0-1,-1 1,1-1,-1 0,-1 0,1 1,1-1,-2 1,-1-21,0-422,-8 728,11-283,0 0,1-1,-1 1,0 0,1-1,-1 1,0 0,1 0,-1-2,0 2,2 0,-2 0,0 0,1-1,-1 1,0 0,1 0,-1 0,1 0,-1 0,1 0,-1 0,0 0,2 0,-2 0,1 0,-1 0,0 0,1 0,-1 1,0-1,1 0,-1 0,2 0,-2 2,0-2,1 0,-1 0,0 1,1-1,-1 0,0 0,0 1,1-1,-1 0,0 1,0-1,0 1,0-1,1 0,-1 2,0-2,0 1,0-1,0 0,0 1,0-1,0 1,0-1,0 0,0 1,0-1,0 2,0-2,0 0,-1 1,1-1,0 1,29-35,-26 31,97-145,-70 100,2 2,2 0,1 2,2 2,7-3,-43 43,1-2,1 2,-1-2,1 2,-1-1,0 1,1-1,-1 1,2 0,-2 0,2 0,-2 1,2-2,0 2,-1 0,0 0,0-1,1 1,-1 1,1-1,0 1,-1 0,1 0,0 0,-1 0,1 0,0 1,-1-1,1 1,-1 1,1-1,-2 0,2 0,2 2,145 185,-151-186,1-2,1 1,-1 0,-1 0,1 0,0 1,-1-1,2 0,-2 0,0 0,1 1,-1-1,0 0,1 0,-1 0,0 1,0 0,0-1,0 1,0-1,0 0,0 0,-1 0,1 1,0-1,-1 0,1 0,0 0,-2 1,2-1,-1 0,0 0,1 0,-1 1,-1-1,2 0,-1-1,0 1,0 1,0-1,-1-1,1 1,0-1,0 1,0-1,-1 1,1-1,0 0,0 2,0-2,-1 0,1 0,0 0,0 0,-2 0,2 0,-80-11,10-73,68 84,0 0,0 0,1 1,-2-1,2 2,-1-2,0 1,0 0,1 0,-1 0,1 1,0-1,-1 0,1 2,-1-2,1 1,1-1,-2 2,2-1,-1 1,0-2,0 1,1 1,0-1,-1 2,1-2,0 1,0-1,1 0,-1 2,1-2,-2 1,2 0,-2 2,-153 261,124-218,21-32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1:32:16.634"/>
    </inkml:context>
    <inkml:brush xml:id="br0">
      <inkml:brushProperty name="width" value="0.35" units="cm"/>
      <inkml:brushProperty name="height" value="0.35" units="cm"/>
      <inkml:brushProperty name="color" value="#FFFFFF"/>
      <inkml:brushProperty name="ignorePressure" value="1"/>
    </inkml:brush>
  </inkml:definitions>
  <inkml:trace contextRef="#ctx0" brushRef="#br0">474 452,'266'-21,"-131"-36,-131 54,-2 0,1 0,-1 1,1-2,-1 1,-1-1,2 2,-2-2,1 0,0 1,-1-1,0 0,-1 1,1-2,-1 1,1 1,-1-1,0 0,0 1,0-2,-1 1,1 1,-1-1,0 0,1 1,-1-1,-2 1,2-1,0 0,-2 1,1-1,1 2,-2-2,1 2,-1-2,0 2,-2-3,-139-13,91 16,-121-30,30 21,72 14,46 8,-162-29,117-36,72 50,2 2,-1-2,0 0,1 2,-1 0,1-2,-1 2,1-1,0 1,0-1,0 1,1 1,-2-2,2 2,0 0,-1-2,1 2,-1 1,1-1,0 0,-1 1,2-1,0 1,87-27,2 5,-55 14,1 2,0 1,0 1,0 3,38 3,-5 0,297-1,-122 29,-248-30,1 1,-1-1,0 0,1 0,-1 0,0 1,1-1,-1 0,2 0,-2 0,0 0,1 0,-1 0,1 0,-1 0,0 0,1 0,-1 0,1 0,-1 0,0 0,2 0,-2 0,1 0,-1 0,0-1,1 1,-1 0,0 0,1 0,-1-1,0 1,1 0,-1 0,0-1,2 1,-2 0,0-1,0 1,0 0,1-2,-1 2,0-1,0 1,0 0,0-1,0 1,1 0,-1-1,0 1,0-1,0 1,0-2,0 2,0 0,-1-1,1 1,0-1,0 1,0 0,0-1,0 1,-1 0,1-1,0 1,0 0,-2-2,-29-12,7 13,14 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1:32:16.635"/>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1 490,'116'36,"-97"-98,15-102,-34 153,-3 24,-2 26,5 318,0-354,1 0,0 0,2 0,-2 0,0 0,2-1,-2 2,1-2,1 1,-1-1,0 0,1 1,-1-1,1 0,0 0,0-1,-1 2,2-2,-2 0,2 0,-1 0,0 1,0-1,1-1,-1 1,0-1,1 0,-1 0,0 0,0 0,1 0,0 0,-2-1,2 0,-1 1,1-2,19 2,175 6,-195-7,-1-1,-1 1,2-1,-1 0,1 1,-2 0,1-2,-1 1,2 1,-2-2,0 1,1-1,-1 1,0-1,0 1,0 0,1-1,-2 1,1-1,-1 0,1 0,-1 1,0-1,0 1,0-2,0 2,0 0,0-1,-1 1,1-1,-1 0,-1 0,1 1,1-1,-2 1,-1-21,0-422,-8 728,11-283,0 0,1-1,-1 1,0 0,1-1,-1 1,0 0,1 0,-1-2,0 2,2 0,-2 0,0 0,1-1,-1 1,0 0,1 0,-1 0,1 0,-1 0,1 0,-1 0,0 0,2 0,-2 0,1 0,-1 0,0 0,1 0,-1 1,0-1,1 0,-1 0,2 0,-2 2,0-2,1 0,-1 0,0 1,1-1,-1 0,0 0,0 1,1-1,-1 0,0 1,0-1,0 1,0-1,1 0,-1 2,0-2,0 1,0-1,0 0,0 1,0-1,0 1,0-1,0 0,0 1,0-1,0 2,0-2,0 0,-1 1,1-1,0 1,29-35,-26 31,97-145,-70 100,2 2,2 0,1 2,2 2,7-3,-43 43,1-2,1 2,-1-2,1 2,-1-1,0 1,1-1,-1 1,2 0,-2 0,2 0,-2 1,2-2,0 2,-1 0,0 0,0-1,1 1,-1 1,1-1,0 1,-1 0,1 0,0 0,-1 0,1 0,-1 1,1-1,0 1,-1 1,1-1,-2 0,2 0,2 2,145 185,-151-186,1-2,1 1,-1 0,-1 0,1 0,0 1,-1-1,2 0,-2 0,0 0,1 1,-1-1,0 0,1 0,-1 0,0 1,0 0,0-1,0 1,0-1,0 0,0 0,-1 0,1 1,0-1,-1 0,1 0,0 0,-2 1,2-1,-1 0,0 0,1 0,-1 1,-1-1,2 0,-1-1,0 1,0 1,0-1,-1-1,1 1,0-1,0 1,0-1,-1 1,1-1,0 0,0 2,0-2,-1 0,1 0,0 0,0 0,-2 0,2 0,-80-11,10-73,68 84,0 0,0 0,1 1,-2-1,2 2,-1-2,0 1,0 0,1 0,-1 0,1 1,0-1,-1 0,1 2,-1-2,1 1,1-1,-2 2,2-1,-1 1,0-2,0 1,1 1,0-1,-1 2,1-2,0 1,0-1,1 0,-1 2,1-2,-2 1,2 0,-2 2,-153 261,124-218,21-32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0T14:06:05.610"/>
    </inkml:context>
    <inkml:brush xml:id="br0">
      <inkml:brushProperty name="width" value="0.1" units="cm"/>
      <inkml:brushProperty name="height" value="0.1" units="cm"/>
    </inkml:brush>
  </inkml:definitions>
  <inkml:trace contextRef="#ctx0" brushRef="#br0">0 509 536,'5'-10'7759,"5"-1"-4901,14-4-1679,-9 9-957,1 0-1,0 0 1,0 2 0,3 0-222,9-3 332,-12 3-139,-1-1 0,1-1-1,-1 0 1,11-8-193,56-35 470,-3 1-72,21-3-33,-44 25-154,-2-3 0,31-24-211,-44 23-11,37-23 156,-65 45-301,1 0-1,1 1 1,0 0 0,11-3 156,17-9-6075,-30 12 2513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0T14:06:06.365"/>
    </inkml:context>
    <inkml:brush xml:id="br0">
      <inkml:brushProperty name="width" value="0.1" units="cm"/>
      <inkml:brushProperty name="height" value="0.1" units="cm"/>
    </inkml:brush>
  </inkml:definitions>
  <inkml:trace contextRef="#ctx0" brushRef="#br0">16 52 1896,'-4'-5'563,"4"5"-343,-1-1 0,0 0 1,0 0-1,1 1 0,-1-1 1,0 0-1,0 0 0,1 1 0,-1-2 1,1 1-1,-1 1 0,0-2 1,1 1-1,0 1 0,0-2 0,0 1 1,-1 0-1,1 0 0,0 0 1,0 0-1,0 0 0,0 0 0,0 0 1,0-1-221,0-3 3363,0 5-3291,0-1 0,-1 1 0,1 0 0,0 0 0,0 0 0,0 0 0,0 0 0,0-1 0,0 1 0,0 0 1,0 0-1,0-1 0,0 1 0,0 0 0,0-1 0,0 1 0,0 0 0,0 0 0,0 0 0,1 0 0,-1 0 0,0-1 0,0 1 0,0 0 0,0 0 0,0 0 0,1-1 0,-1 1 0,0 0 0,0 0 0,0-1 0,0 1 0,0 0 0,0 0 1,0 0-1,1 0 0,-1 0 0,0 0 0,1 0 0,-1 0 0,0 0 0,0 0 0,1 0 0,-1 0 0,0 0 0,0 0 0,0 0 0,0 0 0,1 0-72,4-2 242,0 1 0,0 0 0,0 0 0,1 0 0,-1 1-242,12-1 198,-14 0-179,7 0 62,-1 0-1,1 0 0,-1 1 0,0 1 0,0 0 0,1-1 0,-1 2 0,1 0 0,-1 0 1,2 1-81,36 14 390,-29-11-309,0 0-1,0 1 0,0 2 1,11 6-81,-26-13 8,-1 0 1,0 0-1,1 0 0,0 0 1,-1 0-1,0 1 1,0 0-1,0 0 0,-1-1 1,1 1-1,0 0 1,-1 0-1,0 0 0,1 1-8,-1 1 15,1 1-1,-1-1 0,0 1 1,0-1-1,0 1 0,-1 0 0,-1 6-14,-1 6 32,-1 0-1,0 1 0,-2-1 1,-3 8-32,-5 9 22,9-28-40,1 2 0,0-1 0,0 0 0,0 1 0,1-1 0,1 1-1,-1 5 19,2-13-83,0-1 0,0 0 0,0 1 0,0 0 0,0 0-1,0-1 1,0 0 0,0 1 0,0 0 0,0 0-1,1-1 1,-1 0 0,0 1 0,1-1 0,-1 1-1,0 0 1,0-1 0,0 0 0,1 1 83,7 1-8524,-4-2 5035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55:52.126"/>
    </inkml:context>
    <inkml:brush xml:id="br0">
      <inkml:brushProperty name="width" value="0.025" units="cm"/>
      <inkml:brushProperty name="height" value="0.025" units="cm"/>
      <inkml:brushProperty name="color" value="#849398"/>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55:53.437"/>
    </inkml:context>
    <inkml:brush xml:id="br0">
      <inkml:brushProperty name="width" value="0.025" units="cm"/>
      <inkml:brushProperty name="height" value="0.025" units="cm"/>
      <inkml:brushProperty name="color" value="#849398"/>
      <inkml:brushProperty name="ignorePressure" value="1"/>
    </inkml:brush>
  </inkml:definitions>
  <inkml:trace contextRef="#ctx0" brushRef="#br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56:05.455"/>
    </inkml:context>
    <inkml:brush xml:id="br0">
      <inkml:brushProperty name="width" value="0.025" units="cm"/>
      <inkml:brushProperty name="height" value="0.025" units="cm"/>
      <inkml:brushProperty name="color" value="#FFFFFF"/>
      <inkml:brushProperty name="ignorePressure" value="1"/>
    </inkml:brush>
    <inkml:brush xml:id="br1">
      <inkml:brushProperty name="width" value="0.35" units="cm"/>
      <inkml:brushProperty name="height" value="0.35" units="cm"/>
      <inkml:brushProperty name="color" value="#FFFFFF"/>
      <inkml:brushProperty name="ignorePressure" value="1"/>
    </inkml:brush>
  </inkml:definitions>
  <inkml:trace contextRef="#ctx0" brushRef="#br0">343 456,'0'24,"-1"0,-1-1,-2 1,-1-1,-1 0,0 0,-1 0,-2-1,0 1,-2-2,0 0,-1 0,-1-2,-2 1,0-2,0 0,-2 0,-17 14,33-31,0-1,-1 1,1 0,0 0,-1-1,0 2,1-1,-1-1,0 1,1-1,-1 0,1 0,-1 1,0-1,1 0,-2 0,2 0,-1 0,1 0,-1-1,0 1,1 0,-1-1,0 1,1-1,0 1,-2-2,2 1,0 1,0-1,-1 0,1 0,-1-1,1 1,-1 0,2 0,-1 0,0-1,0 1,-1-1,2 1,-1-1,1 1,-1-1,1 0,-1 1,1-1,-1-1,-25-87,25 87,-50-214,51 215,-1 1,0-1,0 1,1-2,-2 2,1-1,1 0,0 0,-1-1,1 2,0-1,0 1,0-2,0 1,0 1,0-2,0 2,0-1,1-1,-1 2,1-2,-1 2,2-1,-1 1,0-2,-1 2,1 0,0-2,1 2,-1 0,0 0,2-2,-2 2,0 0,0 0,2 0,-2 1,1-2,-1 1,1 0,0 1,0-1,0 1,11-2</inkml:trace>
  <inkml:trace contextRef="#ctx0" brushRef="#br1" timeOffset="6630.65">480 525,'-92'80,"84"-73,-1-2,1 1,-1-1,2 2,0-1,-1 1,1 0,1 1,0 0,0-1,1 2,-1-1,1 2,2-1,-1 0,0 0,1 0,-1 6,0 50,6-54,-2 0,0-1,-2 1,2-1,-2 0,1 1,-2-1,0 1,-1-2,1 1,-1 0,-5 5,8-14,0-1,1 2,-1-2,0 0,-1 1,1-1,0 0,0 0,0 1,-1-1,0 0,1 0,0 0,-1 0,1-1,0 1,0 0,-1 0,1 0,0-1,0 1,0-2,-1 2,2-1,-1 1,0-1,0 1,0-1,-1 0,2 1,-1-2,0 1,1 0,-1 0,0 1,1-1,-2-1,2 1,0 0,-1 0,1 0,0-1,-1 1,1 0,0 0,0 0,0-1,0 1,0 0,0 0,0-1,0 1,0 0,1 0,-1 0,0-1,1 1,-1-1,-1-4,-90-314,25 179,63 129,3 12,0 0,0 0,0 0,-1 0,1 0,0 0,0 0,-1 0,1 0,0 0,0 0,-1 0,1 0,0 0,0-1,-1 1,1 0,0 0,0 0,0 0,-2 0,2-2,0 2,0 0,0 0,0 0,-13 182,14-181,1 1,-1 0,0 0,0-1,0 2,1-2,-1 1,0 0,1-1,0 0,0 0,-1 0,2 1,-2-1,1 0,1 0,-2-1,1 1,1-1,-2 2,1-2,1 0,-1 1,1-1,-2 0,1 0,1 0,-1-1,-1 1,2 0,-1-2,1 2,-2-1,1 1,1-1,-2 0,1 0,1-1,-2 1,0 0,2 0,-2 0,1-1,-1 0,11-2,151-50,-30 10,-3-4,54-31,-165 68,35-13,-2-1,0-4,-3-1,-2-3,1-2,-4-3,30-28,-72 65,0-1,0 1,0 0,0 0,0 0,-1-1,2 1,-2-1,0 1,0-1,2 0,-2 1,0-2,0 2,1-1,-2-1,1 2,0-1,-1-1,1 1,-1-1,1 2,-1-1,0-1,0 1,0 0,0-1,0 1,0 0,0 0,-1 0,1-1,-1 1,1 1,-1-2,0 1,1-1,-2 2,1-1,0 0,0 0,-2 1,2-2,0 2,0 0,-2-1,2 0,-1 1,0 0,0 0,0 0,0-1,0 2,0-1,-1 0,0 1,-238-11,234 10,-2-2,2 2,-2 1,1-1,1 1,-2 0,1 1,1-1,-2 1,2 2,-2-2,2 1,-1 1,0 1,1-2,-1 3,-128 95,128-91,-1-2,1 0,-1 0,0-1,-1 2,0-3,1 1,-1-2,-1 0,0 1,2-1,-2-2,0 0,-1 1,1-2,0 0,-1 0,1-1,0 0,-2-1,4 0,7 1,1-1,-2 1,1 0,1-1,-2 1,1 0,1 0,-2 0,1 0,0 0,0 1,0-1,0 0,0 1,0-1,0 1,0 0,1-1,-2 2,2-1,-1 0,0 0,1 0,-1 1,1-1,-1 1,0 1,2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1-24T00:07:19.417"/>
    </inkml:context>
    <inkml:brush xml:id="br0">
      <inkml:brushProperty name="width" value="0.35" units="cm"/>
      <inkml:brushProperty name="height" value="0.35" units="cm"/>
      <inkml:brushProperty name="color" value="#FFFFFF"/>
      <inkml:brushProperty name="ignorePressure" value="1"/>
    </inkml:brush>
    <inkml:brush xml:id="br1">
      <inkml:brushProperty name="width" value="0.05" units="cm"/>
      <inkml:brushProperty name="height" value="0.05" units="cm"/>
      <inkml:brushProperty name="color" value="#FFFFFF"/>
      <inkml:brushProperty name="ignorePressure" value="1"/>
    </inkml:brush>
  </inkml:definitions>
  <inkml:trace contextRef="#ctx0" brushRef="#br0">918 37,'-8'-4,"1"-1,0 1,-2 1,2-1,-1 0,1 2,-2-2,1 3,-1-1,1 0,-1 1,1 0,-1 1,1 0,-1 1,1-1,-1 1,1 1,-1 0,-4 2,-57 3,-57 36,22-21,-19 5,87-24,27-3</inkml:trace>
  <inkml:trace contextRef="#ctx0" brushRef="#br1" timeOffset="1">38 144,'-9'-53,"-3"96,12-29,0-25,-11-10,6 68,5-44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3167C-9C5A-4EEA-994F-B2EEC1F53A55}" type="datetimeFigureOut">
              <a:rPr lang="en-GB" smtClean="0"/>
              <a:t>21/10/2025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927D7-E2DE-44D0-B657-8C91EB2C1BEB}" type="slidenum">
              <a:rPr lang="en-GB" smtClean="0"/>
              <a:t>‹#›</a:t>
            </a:fld>
            <a:endParaRPr lang="en-GB"/>
          </a:p>
        </p:txBody>
      </p:sp>
    </p:spTree>
    <p:extLst>
      <p:ext uri="{BB962C8B-B14F-4D97-AF65-F5344CB8AC3E}">
        <p14:creationId xmlns:p14="http://schemas.microsoft.com/office/powerpoint/2010/main" val="175577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GB" dirty="0"/>
              <a:t>When the temperature of the hidden sector is still high enough such that there is sufficient thermal energy then a transition can happen via thermal fluctuations over the barrier and one can </a:t>
            </a:r>
            <a:r>
              <a:rPr lang="en-GB" dirty="0" err="1"/>
              <a:t>can</a:t>
            </a:r>
            <a:r>
              <a:rPr lang="en-GB" dirty="0"/>
              <a:t> calculate a nucleation rate of thermal bubbles that varies with temperature.</a:t>
            </a:r>
          </a:p>
          <a:p>
            <a:endParaRPr lang="en-GB" dirty="0"/>
          </a:p>
          <a:p>
            <a:r>
              <a:rPr lang="en-GB" dirty="0"/>
              <a:t>As we drop the hidden temperature further and it gets closer to its zero temperature form the barrier height will not be varying very much whilst the thermal energy in the hidden plasma is rapidly dropping and so transition via thermal fluctuations become more difficult and the nucleation rate rate drops off.</a:t>
            </a:r>
          </a:p>
          <a:p>
            <a:endParaRPr lang="en-GB" dirty="0"/>
          </a:p>
          <a:p>
            <a:r>
              <a:rPr lang="en-GB" dirty="0"/>
              <a:t>Now quantum tunnelling nucleation rate only does not have explicit temperature dependence only dependence on barrier height. Thus transition via quantum tunnelling becomes easier and easier as barrier height drops until you reach a roughly constant nucleation rate where the barrier height is not changing much with the hidden sector temperature</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61A32-D7C3-473F-816C-857FBBDBD7EA}" type="slidenum">
              <a:rPr kumimoji="0" lang="en-GB"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16825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GB" dirty="0"/>
              <a:t>When the temperature of the hidden sector is still high enough such that there is sufficient thermal energy then a transition can happen via thermal fluctuations over the barrier and one can </a:t>
            </a:r>
            <a:r>
              <a:rPr lang="en-GB" dirty="0" err="1"/>
              <a:t>can</a:t>
            </a:r>
            <a:r>
              <a:rPr lang="en-GB" dirty="0"/>
              <a:t> calculate a nucleation rate of thermal bubbles that varies with temperature.</a:t>
            </a:r>
          </a:p>
          <a:p>
            <a:endParaRPr lang="en-GB" dirty="0"/>
          </a:p>
          <a:p>
            <a:r>
              <a:rPr lang="en-GB" dirty="0"/>
              <a:t>As we drop the hidden temperature further and it gets closer to its zero temperature form the barrier height will not be varying very much whilst the thermal energy in the hidden plasma is rapidly dropping and so transition via thermal fluctuations become more difficult and the nucleation rate rate drops off.</a:t>
            </a:r>
          </a:p>
          <a:p>
            <a:endParaRPr lang="en-GB" dirty="0"/>
          </a:p>
          <a:p>
            <a:r>
              <a:rPr lang="en-GB" dirty="0"/>
              <a:t>Now quantum tunnelling nucleation rate only does not have explicit temperature dependence only dependence on barrier height. Thus transition via quantum tunnelling becomes easier and easier as barrier height drops until you reach a roughly constant nucleation rate where the barrier height is not changing much with the hidden sector temperature</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61A32-D7C3-473F-816C-857FBBDBD7EA}" type="slidenum">
              <a:rPr kumimoji="0" lang="en-GB"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56274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GB" dirty="0"/>
              <a:t>Talk about size of thermal fluctuations relative to height of barrier.</a:t>
            </a:r>
          </a:p>
          <a:p>
            <a:endParaRPr lang="en-GB" dirty="0"/>
          </a:p>
          <a:p>
            <a:endParaRPr lang="en-GB" dirty="0"/>
          </a:p>
          <a:p>
            <a:endParaRPr lang="en-GB" dirty="0"/>
          </a:p>
          <a:p>
            <a:endParaRPr lang="en-GB"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61A32-D7C3-473F-816C-857FBBDBD7EA}" type="slidenum">
              <a:rPr kumimoji="0" lang="en-GB"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852442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we want to work out the </a:t>
            </a:r>
            <a:r>
              <a:rPr lang="en-GB" dirty="0" err="1"/>
              <a:t>hubble</a:t>
            </a:r>
            <a:r>
              <a:rPr lang="en-GB" dirty="0"/>
              <a:t> expansion rate to see if either the thermal or tunnelling nucleation rate beats </a:t>
            </a:r>
            <a:r>
              <a:rPr lang="en-GB" dirty="0" err="1"/>
              <a:t>hubble</a:t>
            </a:r>
            <a:r>
              <a:rPr lang="en-GB" dirty="0"/>
              <a:t> rate. Choosing the case where </a:t>
            </a:r>
            <a:r>
              <a:rPr lang="en-GB" dirty="0" err="1"/>
              <a:t>T_vis</a:t>
            </a:r>
            <a:r>
              <a:rPr lang="en-GB" dirty="0"/>
              <a:t> = </a:t>
            </a:r>
            <a:r>
              <a:rPr lang="en-GB" dirty="0" err="1"/>
              <a:t>T_hiden</a:t>
            </a:r>
            <a:r>
              <a:rPr lang="en-GB" dirty="0"/>
              <a:t> first we can use this to work out the </a:t>
            </a:r>
            <a:r>
              <a:rPr lang="en-GB" dirty="0" err="1"/>
              <a:t>hubble</a:t>
            </a:r>
            <a:r>
              <a:rPr lang="en-GB" dirty="0"/>
              <a:t> expansion at each hidden sector temperature….see next slide</a:t>
            </a:r>
          </a:p>
          <a:p>
            <a:endParaRPr lang="en-GB"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61A32-D7C3-473F-816C-857FBBDBD7EA}" type="slidenum">
              <a:rPr kumimoji="0" lang="en-GB"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507268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61A32-D7C3-473F-816C-857FBBDBD7EA}" type="slidenum">
              <a:rPr kumimoji="0" lang="en-GB"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64062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GB" dirty="0"/>
              <a:t>Visible sector dominates energy density and drives expansion.</a:t>
            </a:r>
          </a:p>
          <a:p>
            <a:endParaRPr lang="en-GB" dirty="0"/>
          </a:p>
          <a:p>
            <a:r>
              <a:rPr lang="en-GB" dirty="0"/>
              <a:t>Talk about visible sector being hot/cold relative to hidden sector.</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61A32-D7C3-473F-816C-857FBBDBD7EA}" type="slidenum">
              <a:rPr kumimoji="0" lang="en-GB"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244307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lvl1pPr algn="ctr">
              <a:defRPr b="0" i="0">
                <a:latin typeface="Avenir Light" panose="020B0402020203020204" pitchFamily="34" charset="77"/>
                <a:ea typeface="Tahoma" panose="020B0604030504040204" pitchFamily="34" charset="0"/>
                <a:cs typeface="Tahoma" panose="020B0604030504040204" pitchFamily="34" charset="0"/>
              </a:defRPr>
            </a:lvl1pPr>
          </a:lstStyle>
          <a:p>
            <a:r>
              <a:rPr lang="en-CA" dirty="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b="0" i="0">
                <a:solidFill>
                  <a:schemeClr val="tx1">
                    <a:tint val="75000"/>
                  </a:schemeClr>
                </a:solidFill>
                <a:latin typeface="Avenir Light" panose="020B0402020203020204" pitchFamily="34" charset="77"/>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CA" dirty="0"/>
              <a:t>Click to edit Master subtitle style</a:t>
            </a:r>
            <a:endParaRPr lang="en-US" dirty="0"/>
          </a:p>
        </p:txBody>
      </p:sp>
      <p:sp>
        <p:nvSpPr>
          <p:cNvPr id="4" name="Date Placeholder 3"/>
          <p:cNvSpPr>
            <a:spLocks noGrp="1"/>
          </p:cNvSpPr>
          <p:nvPr>
            <p:ph type="dt" sz="half" idx="10"/>
          </p:nvPr>
        </p:nvSpPr>
        <p:spPr/>
        <p:txBody>
          <a:bodyPr/>
          <a:lstStyle/>
          <a:p>
            <a:fld id="{8435D93A-89D4-ED47-B981-374612F56AA3}"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75108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435D93A-89D4-ED47-B981-374612F56AA3}"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1170985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435D93A-89D4-ED47-B981-374612F56AA3}"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455049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7793DD-D666-4D27-B483-04B16F558353}"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4029606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793DD-D666-4D27-B483-04B16F558353}"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274907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7793DD-D666-4D27-B483-04B16F558353}"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1924937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7793DD-D666-4D27-B483-04B16F558353}" type="datetimeFigureOut">
              <a:rPr lang="en-GB" smtClean="0"/>
              <a:t>21/10/2025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3300162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7793DD-D666-4D27-B483-04B16F558353}" type="datetimeFigureOut">
              <a:rPr lang="en-GB" smtClean="0"/>
              <a:t>21/10/2025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1159133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7793DD-D666-4D27-B483-04B16F558353}" type="datetimeFigureOut">
              <a:rPr lang="en-GB" smtClean="0"/>
              <a:t>21/10/2025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2459615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93DD-D666-4D27-B483-04B16F558353}" type="datetimeFigureOut">
              <a:rPr lang="en-GB" smtClean="0"/>
              <a:t>21/10/2025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3799622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7793DD-D666-4D27-B483-04B16F558353}" type="datetimeFigureOut">
              <a:rPr lang="en-GB" smtClean="0"/>
              <a:t>21/10/2025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333108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venir Light" panose="020B0402020203020204" pitchFamily="34" charset="77"/>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lvl1pPr>
              <a:defRPr b="0" i="0">
                <a:latin typeface="Avenir Light" panose="020B0402020203020204" pitchFamily="34" charset="77"/>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10"/>
          </p:nvPr>
        </p:nvSpPr>
        <p:spPr/>
        <p:txBody>
          <a:bodyPr/>
          <a:lstStyle/>
          <a:p>
            <a:fld id="{8435D93A-89D4-ED47-B981-374612F56AA3}"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1497131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7793DD-D666-4D27-B483-04B16F558353}" type="datetimeFigureOut">
              <a:rPr lang="en-GB" smtClean="0"/>
              <a:t>21/10/2025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3146479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793DD-D666-4D27-B483-04B16F558353}"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3036378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793DD-D666-4D27-B483-04B16F558353}"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F6FEE-5565-4158-BEDB-4FA56B97C8E8}" type="slidenum">
              <a:rPr lang="en-GB" smtClean="0"/>
              <a:t>‹#›</a:t>
            </a:fld>
            <a:endParaRPr lang="en-GB"/>
          </a:p>
        </p:txBody>
      </p:sp>
    </p:spTree>
    <p:extLst>
      <p:ext uri="{BB962C8B-B14F-4D97-AF65-F5344CB8AC3E}">
        <p14:creationId xmlns:p14="http://schemas.microsoft.com/office/powerpoint/2010/main" val="4007410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2794278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339415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3052770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2A0324-7B1F-4A20-AE32-B9693D9FB9D2}" type="datetimeFigureOut">
              <a:rPr lang="en-GB" smtClean="0"/>
              <a:t>21/10/2025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2342535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2A0324-7B1F-4A20-AE32-B9693D9FB9D2}" type="datetimeFigureOut">
              <a:rPr lang="en-GB" smtClean="0"/>
              <a:t>21/10/2025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3877118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2A0324-7B1F-4A20-AE32-B9693D9FB9D2}" type="datetimeFigureOut">
              <a:rPr lang="en-GB" smtClean="0"/>
              <a:t>21/10/2025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4255945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A0324-7B1F-4A20-AE32-B9693D9FB9D2}" type="datetimeFigureOut">
              <a:rPr lang="en-GB" smtClean="0"/>
              <a:t>21/10/2025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769858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842769"/>
            <a:ext cx="10363200" cy="752856"/>
          </a:xfrm>
        </p:spPr>
        <p:txBody>
          <a:bodyPr anchor="t"/>
          <a:lstStyle>
            <a:lvl1pPr algn="l">
              <a:defRPr sz="5333" b="0" i="0" cap="all">
                <a:latin typeface="Avenir Light" panose="020B0402020203020204" pitchFamily="34" charset="77"/>
              </a:defRPr>
            </a:lvl1pPr>
          </a:lstStyle>
          <a:p>
            <a:r>
              <a:rPr lang="en-CA" dirty="0"/>
              <a:t>Click to edit Master title style</a:t>
            </a:r>
            <a:endParaRPr lang="en-US" dirty="0"/>
          </a:p>
        </p:txBody>
      </p:sp>
      <p:sp>
        <p:nvSpPr>
          <p:cNvPr id="3" name="Text Placeholder 2"/>
          <p:cNvSpPr>
            <a:spLocks noGrp="1"/>
          </p:cNvSpPr>
          <p:nvPr>
            <p:ph type="body" idx="1"/>
          </p:nvPr>
        </p:nvSpPr>
        <p:spPr>
          <a:xfrm>
            <a:off x="963084" y="3601852"/>
            <a:ext cx="10363200" cy="455547"/>
          </a:xfrm>
        </p:spPr>
        <p:txBody>
          <a:bodyPr anchor="b"/>
          <a:lstStyle>
            <a:lvl1pPr marL="0" indent="0">
              <a:buNone/>
              <a:defRPr sz="2667" b="0" i="0">
                <a:solidFill>
                  <a:schemeClr val="tx1">
                    <a:tint val="75000"/>
                  </a:schemeClr>
                </a:solidFill>
                <a:latin typeface="Avenir Light" panose="020B0402020203020204" pitchFamily="34" charset="77"/>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CA" dirty="0"/>
              <a:t>Click to edit Master text styles</a:t>
            </a:r>
          </a:p>
        </p:txBody>
      </p:sp>
      <p:sp>
        <p:nvSpPr>
          <p:cNvPr id="4" name="Date Placeholder 3"/>
          <p:cNvSpPr>
            <a:spLocks noGrp="1"/>
          </p:cNvSpPr>
          <p:nvPr>
            <p:ph type="dt" sz="half" idx="10"/>
          </p:nvPr>
        </p:nvSpPr>
        <p:spPr/>
        <p:txBody>
          <a:bodyPr/>
          <a:lstStyle/>
          <a:p>
            <a:fld id="{8435D93A-89D4-ED47-B981-374612F56AA3}"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102A9-73EB-654D-AC73-EDCF42FEF233}" type="slidenum">
              <a:rPr lang="en-US" smtClean="0"/>
              <a:t>‹#›</a:t>
            </a:fld>
            <a:endParaRPr lang="en-US"/>
          </a:p>
        </p:txBody>
      </p:sp>
      <p:pic>
        <p:nvPicPr>
          <p:cNvPr id="7" name="Picture 6" descr="sumi.jpg"/>
          <p:cNvPicPr>
            <a:picLocks noChangeAspect="1"/>
          </p:cNvPicPr>
          <p:nvPr userDrawn="1"/>
        </p:nvPicPr>
        <p:blipFill>
          <a:blip r:embed="rId2">
            <a:alphaModFix amt="14000"/>
            <a:extLst>
              <a:ext uri="{28A0092B-C50C-407E-A947-70E740481C1C}">
                <a14:useLocalDpi xmlns:a14="http://schemas.microsoft.com/office/drawing/2010/main" val="0"/>
              </a:ext>
            </a:extLst>
          </a:blip>
          <a:stretch>
            <a:fillRect/>
          </a:stretch>
        </p:blipFill>
        <p:spPr>
          <a:xfrm>
            <a:off x="5066003" y="818145"/>
            <a:ext cx="6532668" cy="4967787"/>
          </a:xfrm>
          <a:prstGeom prst="rect">
            <a:avLst/>
          </a:prstGeom>
        </p:spPr>
      </p:pic>
    </p:spTree>
    <p:extLst>
      <p:ext uri="{BB962C8B-B14F-4D97-AF65-F5344CB8AC3E}">
        <p14:creationId xmlns:p14="http://schemas.microsoft.com/office/powerpoint/2010/main" val="2400315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2A0324-7B1F-4A20-AE32-B9693D9FB9D2}" type="datetimeFigureOut">
              <a:rPr lang="en-GB" smtClean="0"/>
              <a:t>21/10/2025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3144817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2A0324-7B1F-4A20-AE32-B9693D9FB9D2}" type="datetimeFigureOut">
              <a:rPr lang="en-GB" smtClean="0"/>
              <a:t>21/10/2025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3984478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958208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2418981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4057-B128-4EB8-95D1-681D8878E2FF}"/>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CB17B1D-5902-4C98-88B9-F53922B181C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B9F83A-078C-4BF3-B02F-A6F223B2A05C}"/>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a:extLst>
              <a:ext uri="{FF2B5EF4-FFF2-40B4-BE49-F238E27FC236}">
                <a16:creationId xmlns:a16="http://schemas.microsoft.com/office/drawing/2014/main" id="{D9C3845D-BC3F-41FB-BCBE-F3AB35403B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D8D2A3-E8F7-4D5E-8B4E-09A530CD29DF}"/>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2516585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BCCF-70BF-4B9C-8596-AB53C5DDA2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766E8-8113-4881-9250-C9ED0CB2F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2EBC2E-667A-4E69-BF8C-D6BAAB6FC217}"/>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a:extLst>
              <a:ext uri="{FF2B5EF4-FFF2-40B4-BE49-F238E27FC236}">
                <a16:creationId xmlns:a16="http://schemas.microsoft.com/office/drawing/2014/main" id="{CD572EF0-8BEA-4BA8-BFCC-583C55974C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712B58-75C2-40CB-AB37-32E05F4D9F98}"/>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2763446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8C53-57C6-4518-A9BD-D60DFC71727D}"/>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4A3D43-0FE7-4CD7-A861-C891B61B046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4BF5D8-4762-42B3-B6EE-FD19E262DCC2}"/>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a:extLst>
              <a:ext uri="{FF2B5EF4-FFF2-40B4-BE49-F238E27FC236}">
                <a16:creationId xmlns:a16="http://schemas.microsoft.com/office/drawing/2014/main" id="{05A8A8FB-F012-42AA-896D-B130758050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2C689F-ACA1-4AE3-BA9B-D2709A078C59}"/>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512450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78CD-F5EE-4AA4-B3CA-651922CD44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F9CC27-3B68-4534-A7DC-5C1DD1B518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41B59B-185B-49E3-BDB9-67B54AACB0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9E4E39-D9D3-4A54-8D05-D6FDE24111B8}"/>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6" name="Footer Placeholder 5">
            <a:extLst>
              <a:ext uri="{FF2B5EF4-FFF2-40B4-BE49-F238E27FC236}">
                <a16:creationId xmlns:a16="http://schemas.microsoft.com/office/drawing/2014/main" id="{55B48DBC-6ECD-4A49-8C2A-1816F34941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88A9B5-E1FE-47C5-ABA5-7ED4A02E0E32}"/>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3022454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3487-9681-49EC-A198-AD22B93D49AD}"/>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8F3662-C1AC-486D-A908-F90A30A3B31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084D8F2-0CD9-4594-8552-7507F517255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F7909D-8C5C-47D7-9CE8-4AD2AC5C5717}"/>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33FE5-F427-4B35-872D-77C19AF6847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7FDE95-4C70-48EE-87CD-D3795DF6419C}"/>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8" name="Footer Placeholder 7">
            <a:extLst>
              <a:ext uri="{FF2B5EF4-FFF2-40B4-BE49-F238E27FC236}">
                <a16:creationId xmlns:a16="http://schemas.microsoft.com/office/drawing/2014/main" id="{E9025976-4B83-4DDF-B188-521CA24625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CC1D80-26B7-4914-9375-B53FFD4455A2}"/>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3077870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584E-B2D4-4C2C-B4A2-AC5C519578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ED4EA2-1E81-4688-AE57-836C1DEADCFF}"/>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4" name="Footer Placeholder 3">
            <a:extLst>
              <a:ext uri="{FF2B5EF4-FFF2-40B4-BE49-F238E27FC236}">
                <a16:creationId xmlns:a16="http://schemas.microsoft.com/office/drawing/2014/main" id="{258A46CB-EF8E-4BAF-AF3D-B65A18833D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6C8CA2-14EE-4BC8-8A1E-EAC10E9D0A5C}"/>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200238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venir Light" panose="020B0402020203020204" pitchFamily="34" charset="77"/>
              </a:defRPr>
            </a:lvl1pPr>
          </a:lstStyle>
          <a:p>
            <a:r>
              <a:rPr lang="en-CA" dirty="0"/>
              <a:t>Click to edit Master title style</a:t>
            </a:r>
            <a:endParaRPr lang="en-US" dirty="0"/>
          </a:p>
        </p:txBody>
      </p:sp>
      <p:sp>
        <p:nvSpPr>
          <p:cNvPr id="3" name="Content Placeholder 2"/>
          <p:cNvSpPr>
            <a:spLocks noGrp="1"/>
          </p:cNvSpPr>
          <p:nvPr>
            <p:ph sz="half" idx="1"/>
          </p:nvPr>
        </p:nvSpPr>
        <p:spPr>
          <a:xfrm>
            <a:off x="609600" y="1600206"/>
            <a:ext cx="5384800" cy="4525963"/>
          </a:xfrm>
        </p:spPr>
        <p:txBody>
          <a:bodyPr/>
          <a:lstStyle>
            <a:lvl1pPr>
              <a:defRPr sz="3733" b="0" i="0">
                <a:latin typeface="Avenir Light" panose="020B0402020203020204" pitchFamily="34" charset="77"/>
              </a:defRPr>
            </a:lvl1pPr>
            <a:lvl2pPr>
              <a:defRPr sz="3200" b="0" i="0">
                <a:latin typeface="Avenir Light" panose="020B0402020203020204" pitchFamily="34" charset="77"/>
              </a:defRPr>
            </a:lvl2pPr>
            <a:lvl3pPr>
              <a:defRPr sz="2667" b="0" i="0">
                <a:latin typeface="Avenir Light" panose="020B0402020203020204" pitchFamily="34" charset="77"/>
              </a:defRPr>
            </a:lvl3pPr>
            <a:lvl4pPr>
              <a:defRPr sz="2400" b="0" i="0">
                <a:latin typeface="Avenir Light" panose="020B0402020203020204" pitchFamily="34" charset="77"/>
              </a:defRPr>
            </a:lvl4pPr>
            <a:lvl5pPr>
              <a:defRPr sz="2400" b="0" i="0">
                <a:latin typeface="Avenir Light" panose="020B0402020203020204" pitchFamily="34" charset="77"/>
              </a:defRPr>
            </a:lvl5pPr>
            <a:lvl6pPr>
              <a:defRPr sz="2400"/>
            </a:lvl6pPr>
            <a:lvl7pPr>
              <a:defRPr sz="2400"/>
            </a:lvl7pPr>
            <a:lvl8pPr>
              <a:defRPr sz="2400"/>
            </a:lvl8pPr>
            <a:lvl9pPr>
              <a:defRPr sz="24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3733" b="0" i="0">
                <a:latin typeface="Avenir Light" panose="020B0402020203020204" pitchFamily="34" charset="77"/>
              </a:defRPr>
            </a:lvl1pPr>
            <a:lvl2pPr>
              <a:defRPr sz="3200" b="0" i="0">
                <a:latin typeface="Avenir Light" panose="020B0402020203020204" pitchFamily="34" charset="77"/>
              </a:defRPr>
            </a:lvl2pPr>
            <a:lvl3pPr>
              <a:defRPr sz="2667" b="0" i="0">
                <a:latin typeface="Avenir Light" panose="020B0402020203020204" pitchFamily="34" charset="77"/>
              </a:defRPr>
            </a:lvl3pPr>
            <a:lvl4pPr>
              <a:defRPr sz="2400" b="0" i="0">
                <a:latin typeface="Avenir Light" panose="020B0402020203020204" pitchFamily="34" charset="77"/>
              </a:defRPr>
            </a:lvl4pPr>
            <a:lvl5pPr>
              <a:defRPr sz="2400" b="0" i="0">
                <a:latin typeface="Avenir Light" panose="020B0402020203020204" pitchFamily="34" charset="77"/>
              </a:defRPr>
            </a:lvl5pPr>
            <a:lvl6pPr>
              <a:defRPr sz="2400"/>
            </a:lvl6pPr>
            <a:lvl7pPr>
              <a:defRPr sz="2400"/>
            </a:lvl7pPr>
            <a:lvl8pPr>
              <a:defRPr sz="2400"/>
            </a:lvl8pPr>
            <a:lvl9pPr>
              <a:defRPr sz="24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Date Placeholder 4"/>
          <p:cNvSpPr>
            <a:spLocks noGrp="1"/>
          </p:cNvSpPr>
          <p:nvPr>
            <p:ph type="dt" sz="half" idx="10"/>
          </p:nvPr>
        </p:nvSpPr>
        <p:spPr/>
        <p:txBody>
          <a:bodyPr/>
          <a:lstStyle/>
          <a:p>
            <a:fld id="{8435D93A-89D4-ED47-B981-374612F56AA3}"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3344990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3E602-D2F2-4825-9449-C795A0F57F50}"/>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3" name="Footer Placeholder 2">
            <a:extLst>
              <a:ext uri="{FF2B5EF4-FFF2-40B4-BE49-F238E27FC236}">
                <a16:creationId xmlns:a16="http://schemas.microsoft.com/office/drawing/2014/main" id="{065F43CF-6568-4497-8C0A-42651F29E2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9ED7C4-551A-445C-AF46-7EC3497893A6}"/>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2181632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032E-0BB4-4EB4-A24C-D682364D303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EDBC46-272C-4D1A-9196-81C0C64214F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4EDFA5-8D6B-42AA-9407-31F846C178B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65E6EB8-A441-49CF-A11A-F0E9EFF708CB}"/>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6" name="Footer Placeholder 5">
            <a:extLst>
              <a:ext uri="{FF2B5EF4-FFF2-40B4-BE49-F238E27FC236}">
                <a16:creationId xmlns:a16="http://schemas.microsoft.com/office/drawing/2014/main" id="{8E17677A-4CA9-43F7-91C4-FECFB6F22A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E82C25-EEBE-406B-95EA-739A091D8090}"/>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212217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528AF-2D06-466E-9143-88EB740CC8E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6E4B44-F3FA-4763-AE4F-DF586050E94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BF2FC92-8FE4-44CE-88CA-2EEC1770495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F40094-2CB0-4C5D-AECF-01B84F7C943C}"/>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6" name="Footer Placeholder 5">
            <a:extLst>
              <a:ext uri="{FF2B5EF4-FFF2-40B4-BE49-F238E27FC236}">
                <a16:creationId xmlns:a16="http://schemas.microsoft.com/office/drawing/2014/main" id="{E610CDE1-4098-4492-B68F-A0190760B1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C7E346-7FDC-4968-BAAF-2DE127F70C62}"/>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930722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60CC-3C41-4224-B5D1-4E502416B8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755FDE-926C-4AC6-B46D-7830A24E3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3C6B7A-0810-49F0-84B9-20355A08139E}"/>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a:extLst>
              <a:ext uri="{FF2B5EF4-FFF2-40B4-BE49-F238E27FC236}">
                <a16:creationId xmlns:a16="http://schemas.microsoft.com/office/drawing/2014/main" id="{8FD732C3-74DA-4985-8464-4872D2DBDE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562D4-F5B4-431B-AB3E-B91913BC41FB}"/>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3471095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E8A01D-B52D-4DC6-A417-A804B40534B7}"/>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162EEC-942C-4296-A63F-5109E81FEFE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CE5A10-5EB4-46AF-8D30-2424447516BD}"/>
              </a:ext>
            </a:extLst>
          </p:cNvPr>
          <p:cNvSpPr>
            <a:spLocks noGrp="1"/>
          </p:cNvSpPr>
          <p:nvPr>
            <p:ph type="dt" sz="half" idx="10"/>
          </p:nvPr>
        </p:nvSpPr>
        <p:spPr/>
        <p:txBody>
          <a:bodyPr/>
          <a:lstStyle/>
          <a:p>
            <a:fld id="{CD2A0324-7B1F-4A20-AE32-B9693D9FB9D2}" type="datetimeFigureOut">
              <a:rPr lang="en-GB" smtClean="0"/>
              <a:t>21/10/2025</a:t>
            </a:fld>
            <a:endParaRPr lang="en-GB"/>
          </a:p>
        </p:txBody>
      </p:sp>
      <p:sp>
        <p:nvSpPr>
          <p:cNvPr id="5" name="Footer Placeholder 4">
            <a:extLst>
              <a:ext uri="{FF2B5EF4-FFF2-40B4-BE49-F238E27FC236}">
                <a16:creationId xmlns:a16="http://schemas.microsoft.com/office/drawing/2014/main" id="{5C0D7F59-A1CC-40F5-9216-3345A58B8A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D63FFD-165B-4896-AE50-C45F155F93BE}"/>
              </a:ext>
            </a:extLst>
          </p:cNvPr>
          <p:cNvSpPr>
            <a:spLocks noGrp="1"/>
          </p:cNvSpPr>
          <p:nvPr>
            <p:ph type="sldNum" sz="quarter" idx="12"/>
          </p:nvPr>
        </p:nvSpPr>
        <p:spPr/>
        <p:txBody>
          <a:bodyPr/>
          <a:lstStyle/>
          <a:p>
            <a:fld id="{9319407C-FF7D-44DC-8EBA-5A6FEB8FC541}" type="slidenum">
              <a:rPr lang="en-GB" smtClean="0"/>
              <a:t>‹#›</a:t>
            </a:fld>
            <a:endParaRPr lang="en-GB"/>
          </a:p>
        </p:txBody>
      </p:sp>
    </p:spTree>
    <p:extLst>
      <p:ext uri="{BB962C8B-B14F-4D97-AF65-F5344CB8AC3E}">
        <p14:creationId xmlns:p14="http://schemas.microsoft.com/office/powerpoint/2010/main" val="428296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39A2B14-9270-4DFD-A510-CCD0D6FF6B75}" type="datetimeFigureOut">
              <a:rPr lang="en-US"/>
              <a:pPr>
                <a:defRPr/>
              </a:pPr>
              <a:t>10/21/2025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84FF4E3-5DB8-4B82-99BA-F36A2FF82ADB}" type="slidenum">
              <a:rPr lang="en-GB"/>
              <a:pPr>
                <a:defRPr/>
              </a:pPr>
              <a:t>‹#›</a:t>
            </a:fld>
            <a:endParaRPr lang="en-GB"/>
          </a:p>
        </p:txBody>
      </p:sp>
    </p:spTree>
    <p:extLst>
      <p:ext uri="{BB962C8B-B14F-4D97-AF65-F5344CB8AC3E}">
        <p14:creationId xmlns:p14="http://schemas.microsoft.com/office/powerpoint/2010/main" val="12860159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6455165-B029-4DD6-8344-B51B2184BCCF}" type="datetimeFigureOut">
              <a:rPr lang="en-US"/>
              <a:pPr>
                <a:defRPr/>
              </a:pPr>
              <a:t>10/21/2025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766B823-807D-41A9-803A-BC57911E9746}" type="slidenum">
              <a:rPr lang="en-GB"/>
              <a:pPr>
                <a:defRPr/>
              </a:pPr>
              <a:t>‹#›</a:t>
            </a:fld>
            <a:endParaRPr lang="en-GB"/>
          </a:p>
        </p:txBody>
      </p:sp>
    </p:spTree>
    <p:extLst>
      <p:ext uri="{BB962C8B-B14F-4D97-AF65-F5344CB8AC3E}">
        <p14:creationId xmlns:p14="http://schemas.microsoft.com/office/powerpoint/2010/main" val="1219452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C882804-A6CF-4A14-9686-C8968036938C}" type="datetimeFigureOut">
              <a:rPr lang="en-US"/>
              <a:pPr>
                <a:defRPr/>
              </a:pPr>
              <a:t>10/21/2025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9AAC85C-EB60-4D38-B7D3-25F0F5CEC6EE}" type="slidenum">
              <a:rPr lang="en-GB"/>
              <a:pPr>
                <a:defRPr/>
              </a:pPr>
              <a:t>‹#›</a:t>
            </a:fld>
            <a:endParaRPr lang="en-GB"/>
          </a:p>
        </p:txBody>
      </p:sp>
    </p:spTree>
    <p:extLst>
      <p:ext uri="{BB962C8B-B14F-4D97-AF65-F5344CB8AC3E}">
        <p14:creationId xmlns:p14="http://schemas.microsoft.com/office/powerpoint/2010/main" val="718917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050B5D2E-C20D-430A-89FF-E9B59C604850}" type="datetimeFigureOut">
              <a:rPr lang="en-US"/>
              <a:pPr>
                <a:defRPr/>
              </a:pPr>
              <a:t>10/21/2025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5BD259B-3581-4AC3-A196-A7D999F28E75}" type="slidenum">
              <a:rPr lang="en-GB"/>
              <a:pPr>
                <a:defRPr/>
              </a:pPr>
              <a:t>‹#›</a:t>
            </a:fld>
            <a:endParaRPr lang="en-GB"/>
          </a:p>
        </p:txBody>
      </p:sp>
    </p:spTree>
    <p:extLst>
      <p:ext uri="{BB962C8B-B14F-4D97-AF65-F5344CB8AC3E}">
        <p14:creationId xmlns:p14="http://schemas.microsoft.com/office/powerpoint/2010/main" val="1930832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FC5AF005-8D4E-45C7-9535-F3F1AE6E6844}" type="datetimeFigureOut">
              <a:rPr lang="en-US"/>
              <a:pPr>
                <a:defRPr/>
              </a:pPr>
              <a:t>10/21/2025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EA5D68E-A86B-468E-B920-1B604A039FF8}" type="slidenum">
              <a:rPr lang="en-GB"/>
              <a:pPr>
                <a:defRPr/>
              </a:pPr>
              <a:t>‹#›</a:t>
            </a:fld>
            <a:endParaRPr lang="en-GB"/>
          </a:p>
        </p:txBody>
      </p:sp>
    </p:spTree>
    <p:extLst>
      <p:ext uri="{BB962C8B-B14F-4D97-AF65-F5344CB8AC3E}">
        <p14:creationId xmlns:p14="http://schemas.microsoft.com/office/powerpoint/2010/main" val="25251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venir Light" panose="020B0402020203020204" pitchFamily="34" charset="77"/>
              </a:defRPr>
            </a:lvl1pPr>
          </a:lstStyle>
          <a:p>
            <a:r>
              <a:rPr lang="en-CA" dirty="0"/>
              <a:t>Click to edit Master title style</a:t>
            </a:r>
            <a:endParaRPr lang="en-US" dirty="0"/>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0" i="0">
                <a:latin typeface="Avenir Light" panose="020B0402020203020204" pitchFamily="34" charset="77"/>
              </a:defRPr>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CA"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b="0" i="0">
                <a:latin typeface="Avenir Light" panose="020B0402020203020204" pitchFamily="34" charset="77"/>
              </a:defRPr>
            </a:lvl1pPr>
            <a:lvl2pPr>
              <a:defRPr sz="2667" b="0" i="0">
                <a:latin typeface="Avenir Light" panose="020B0402020203020204" pitchFamily="34" charset="77"/>
              </a:defRPr>
            </a:lvl2pPr>
            <a:lvl3pPr>
              <a:defRPr sz="2400" b="0" i="0">
                <a:latin typeface="Avenir Light" panose="020B0402020203020204" pitchFamily="34" charset="77"/>
              </a:defRPr>
            </a:lvl3pPr>
            <a:lvl4pPr>
              <a:defRPr sz="2133" b="0" i="0">
                <a:latin typeface="Avenir Light" panose="020B0402020203020204" pitchFamily="34" charset="77"/>
              </a:defRPr>
            </a:lvl4pPr>
            <a:lvl5pPr>
              <a:defRPr sz="2133" b="0" i="0">
                <a:latin typeface="Avenir Light" panose="020B0402020203020204" pitchFamily="34" charset="77"/>
              </a:defRPr>
            </a:lvl5pPr>
            <a:lvl6pPr>
              <a:defRPr sz="2133"/>
            </a:lvl6pPr>
            <a:lvl7pPr>
              <a:defRPr sz="2133"/>
            </a:lvl7pPr>
            <a:lvl8pPr>
              <a:defRPr sz="2133"/>
            </a:lvl8pPr>
            <a:lvl9pPr>
              <a:defRPr sz="2133"/>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6193374" y="1535117"/>
            <a:ext cx="5389033" cy="639763"/>
          </a:xfrm>
        </p:spPr>
        <p:txBody>
          <a:bodyPr anchor="b"/>
          <a:lstStyle>
            <a:lvl1pPr marL="0" indent="0">
              <a:buNone/>
              <a:defRPr sz="3200" b="0" i="0">
                <a:latin typeface="Avenir Light" panose="020B0402020203020204" pitchFamily="34" charset="77"/>
              </a:defRPr>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CA" dirty="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b="0" i="0">
                <a:latin typeface="Avenir Light" panose="020B0402020203020204" pitchFamily="34" charset="77"/>
              </a:defRPr>
            </a:lvl1pPr>
            <a:lvl2pPr>
              <a:defRPr sz="2667" b="0" i="0">
                <a:latin typeface="Avenir Light" panose="020B0402020203020204" pitchFamily="34" charset="77"/>
              </a:defRPr>
            </a:lvl2pPr>
            <a:lvl3pPr>
              <a:defRPr sz="2400" b="0" i="0">
                <a:latin typeface="Avenir Light" panose="020B0402020203020204" pitchFamily="34" charset="77"/>
              </a:defRPr>
            </a:lvl3pPr>
            <a:lvl4pPr>
              <a:defRPr sz="2133" b="0" i="0">
                <a:latin typeface="Avenir Light" panose="020B0402020203020204" pitchFamily="34" charset="77"/>
              </a:defRPr>
            </a:lvl4pPr>
            <a:lvl5pPr>
              <a:defRPr sz="2133" b="0" i="0">
                <a:latin typeface="Avenir Light" panose="020B0402020203020204" pitchFamily="34" charset="77"/>
              </a:defRPr>
            </a:lvl5pPr>
            <a:lvl6pPr>
              <a:defRPr sz="2133"/>
            </a:lvl6pPr>
            <a:lvl7pPr>
              <a:defRPr sz="2133"/>
            </a:lvl7pPr>
            <a:lvl8pPr>
              <a:defRPr sz="2133"/>
            </a:lvl8pPr>
            <a:lvl9pPr>
              <a:defRPr sz="2133"/>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Date Placeholder 6"/>
          <p:cNvSpPr>
            <a:spLocks noGrp="1"/>
          </p:cNvSpPr>
          <p:nvPr>
            <p:ph type="dt" sz="half" idx="10"/>
          </p:nvPr>
        </p:nvSpPr>
        <p:spPr/>
        <p:txBody>
          <a:bodyPr/>
          <a:lstStyle/>
          <a:p>
            <a:fld id="{8435D93A-89D4-ED47-B981-374612F56AA3}" type="datetimeFigureOut">
              <a:rPr lang="en-US" smtClean="0"/>
              <a:t>10/21/2025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21258838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282DCAE6-C8CA-48D0-9314-AA375443F5E2}" type="datetimeFigureOut">
              <a:rPr lang="en-US"/>
              <a:pPr>
                <a:defRPr/>
              </a:pPr>
              <a:t>10/21/2025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B22D196F-1F73-4B2E-85F7-31843FBE0CEF}" type="slidenum">
              <a:rPr lang="en-GB"/>
              <a:pPr>
                <a:defRPr/>
              </a:pPr>
              <a:t>‹#›</a:t>
            </a:fld>
            <a:endParaRPr lang="en-GB"/>
          </a:p>
        </p:txBody>
      </p:sp>
    </p:spTree>
    <p:extLst>
      <p:ext uri="{BB962C8B-B14F-4D97-AF65-F5344CB8AC3E}">
        <p14:creationId xmlns:p14="http://schemas.microsoft.com/office/powerpoint/2010/main" val="2902210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C944BD-8860-4ACB-8CD5-EBC290740968}" type="datetimeFigureOut">
              <a:rPr lang="en-US"/>
              <a:pPr>
                <a:defRPr/>
              </a:pPr>
              <a:t>10/21/2025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D8A9CF3-C95E-42EA-A73C-B1DD9AB315B4}" type="slidenum">
              <a:rPr lang="en-GB"/>
              <a:pPr>
                <a:defRPr/>
              </a:pPr>
              <a:t>‹#›</a:t>
            </a:fld>
            <a:endParaRPr lang="en-GB"/>
          </a:p>
        </p:txBody>
      </p:sp>
    </p:spTree>
    <p:extLst>
      <p:ext uri="{BB962C8B-B14F-4D97-AF65-F5344CB8AC3E}">
        <p14:creationId xmlns:p14="http://schemas.microsoft.com/office/powerpoint/2010/main" val="1022870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8FBEB2-78FA-4C27-974F-CE33D4BE71F0}" type="datetimeFigureOut">
              <a:rPr lang="en-US"/>
              <a:pPr>
                <a:defRPr/>
              </a:pPr>
              <a:t>10/21/2025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3C4E48D-E580-4BAA-BB1C-7931572160AD}" type="slidenum">
              <a:rPr lang="en-GB"/>
              <a:pPr>
                <a:defRPr/>
              </a:pPr>
              <a:t>‹#›</a:t>
            </a:fld>
            <a:endParaRPr lang="en-GB"/>
          </a:p>
        </p:txBody>
      </p:sp>
    </p:spTree>
    <p:extLst>
      <p:ext uri="{BB962C8B-B14F-4D97-AF65-F5344CB8AC3E}">
        <p14:creationId xmlns:p14="http://schemas.microsoft.com/office/powerpoint/2010/main" val="3638317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9CD597-B173-4FB5-934B-C5C75B619073}" type="datetimeFigureOut">
              <a:rPr lang="en-US"/>
              <a:pPr>
                <a:defRPr/>
              </a:pPr>
              <a:t>10/21/2025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C71CD96-BDB6-4F1F-925B-4021EAD2EACF}" type="slidenum">
              <a:rPr lang="en-GB"/>
              <a:pPr>
                <a:defRPr/>
              </a:pPr>
              <a:t>‹#›</a:t>
            </a:fld>
            <a:endParaRPr lang="en-GB"/>
          </a:p>
        </p:txBody>
      </p:sp>
    </p:spTree>
    <p:extLst>
      <p:ext uri="{BB962C8B-B14F-4D97-AF65-F5344CB8AC3E}">
        <p14:creationId xmlns:p14="http://schemas.microsoft.com/office/powerpoint/2010/main" val="2561660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1CFEFB1-EDB3-409A-BE0C-782052396F3E}" type="datetimeFigureOut">
              <a:rPr lang="en-US"/>
              <a:pPr>
                <a:defRPr/>
              </a:pPr>
              <a:t>10/21/2025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924B2B4-C853-451B-9AC9-BF7BA0E9DE2B}" type="slidenum">
              <a:rPr lang="en-GB"/>
              <a:pPr>
                <a:defRPr/>
              </a:pPr>
              <a:t>‹#›</a:t>
            </a:fld>
            <a:endParaRPr lang="en-GB"/>
          </a:p>
        </p:txBody>
      </p:sp>
    </p:spTree>
    <p:extLst>
      <p:ext uri="{BB962C8B-B14F-4D97-AF65-F5344CB8AC3E}">
        <p14:creationId xmlns:p14="http://schemas.microsoft.com/office/powerpoint/2010/main" val="102841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BFDCBFD9-94AA-4D18-84FC-1E903192FFC7}" type="datetimeFigureOut">
              <a:rPr lang="en-US"/>
              <a:pPr>
                <a:defRPr/>
              </a:pPr>
              <a:t>10/21/2025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35B1BA8-14C8-49A1-BE10-BD3C5672A7BF}" type="slidenum">
              <a:rPr lang="en-GB"/>
              <a:pPr>
                <a:defRPr/>
              </a:pPr>
              <a:t>‹#›</a:t>
            </a:fld>
            <a:endParaRPr lang="en-GB"/>
          </a:p>
        </p:txBody>
      </p:sp>
    </p:spTree>
    <p:extLst>
      <p:ext uri="{BB962C8B-B14F-4D97-AF65-F5344CB8AC3E}">
        <p14:creationId xmlns:p14="http://schemas.microsoft.com/office/powerpoint/2010/main" val="73198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9620C43-E469-4A91-9B1C-4810501773EF}"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1179162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620C43-E469-4A91-9B1C-4810501773EF}"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3108294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20C43-E469-4A91-9B1C-4810501773EF}"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25326124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9620C43-E469-4A91-9B1C-4810501773EF}" type="datetimeFigureOut">
              <a:rPr lang="en-GB" smtClean="0"/>
              <a:t>21/10/2025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60344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venir Light" panose="020B0402020203020204" pitchFamily="34" charset="77"/>
              </a:defRPr>
            </a:lvl1pPr>
          </a:lstStyle>
          <a:p>
            <a:r>
              <a:rPr lang="en-CA" dirty="0"/>
              <a:t>Click to edit Master title style</a:t>
            </a:r>
            <a:endParaRPr lang="en-US" dirty="0"/>
          </a:p>
        </p:txBody>
      </p:sp>
      <p:sp>
        <p:nvSpPr>
          <p:cNvPr id="3" name="Date Placeholder 2"/>
          <p:cNvSpPr>
            <a:spLocks noGrp="1"/>
          </p:cNvSpPr>
          <p:nvPr>
            <p:ph type="dt" sz="half" idx="10"/>
          </p:nvPr>
        </p:nvSpPr>
        <p:spPr/>
        <p:txBody>
          <a:bodyPr/>
          <a:lstStyle/>
          <a:p>
            <a:fld id="{8435D93A-89D4-ED47-B981-374612F56AA3}" type="datetimeFigureOut">
              <a:rPr lang="en-US" smtClean="0"/>
              <a:t>10/21/2025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40199730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9620C43-E469-4A91-9B1C-4810501773EF}" type="datetimeFigureOut">
              <a:rPr lang="en-GB" smtClean="0"/>
              <a:t>21/10/2025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488679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9620C43-E469-4A91-9B1C-4810501773EF}" type="datetimeFigureOut">
              <a:rPr lang="en-GB" smtClean="0"/>
              <a:t>21/10/2025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1138635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20C43-E469-4A91-9B1C-4810501773EF}" type="datetimeFigureOut">
              <a:rPr lang="en-GB" smtClean="0"/>
              <a:t>21/10/2025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22335750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9620C43-E469-4A91-9B1C-4810501773EF}" type="datetimeFigureOut">
              <a:rPr lang="en-GB" smtClean="0"/>
              <a:t>21/10/2025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15283913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9620C43-E469-4A91-9B1C-4810501773EF}" type="datetimeFigureOut">
              <a:rPr lang="en-GB" smtClean="0"/>
              <a:t>21/10/2025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1254630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620C43-E469-4A91-9B1C-4810501773EF}"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3728594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620C43-E469-4A91-9B1C-4810501773EF}" type="datetimeFigureOut">
              <a:rPr lang="en-GB" smtClean="0"/>
              <a:t>21/10/2025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DDDA41-F4CA-46D5-A1EE-B5ED359DEB52}" type="slidenum">
              <a:rPr lang="en-GB" smtClean="0"/>
              <a:t>‹#›</a:t>
            </a:fld>
            <a:endParaRPr lang="en-GB"/>
          </a:p>
        </p:txBody>
      </p:sp>
    </p:spTree>
    <p:extLst>
      <p:ext uri="{BB962C8B-B14F-4D97-AF65-F5344CB8AC3E}">
        <p14:creationId xmlns:p14="http://schemas.microsoft.com/office/powerpoint/2010/main" val="164151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50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
        <p:nvSpPr>
          <p:cNvPr id="6" name="PlaceHolder 2"/>
          <p:cNvSpPr>
            <a:spLocks noGrp="1"/>
          </p:cNvSpPr>
          <p:nvPr>
            <p:ph type="subTitle"/>
          </p:nvPr>
        </p:nvSpPr>
        <p:spPr>
          <a:xfrm>
            <a:off x="609563" y="3324755"/>
            <a:ext cx="10971684" cy="536109"/>
          </a:xfrm>
          <a:prstGeom prst="rect">
            <a:avLst/>
          </a:prstGeom>
        </p:spPr>
        <p:txBody>
          <a:bodyPr lIns="0" tIns="0" rIns="0" bIns="0" anchor="ctr">
            <a:spAutoFit/>
          </a:bodyPr>
          <a:lstStyle/>
          <a:p>
            <a:pPr algn="ctr"/>
            <a:endParaRPr lang="en-GB" sz="3871" b="0" strike="noStrike" spc="-1">
              <a:latin typeface="Arial"/>
            </a:endParaRPr>
          </a:p>
        </p:txBody>
      </p:sp>
    </p:spTree>
    <p:extLst>
      <p:ext uri="{BB962C8B-B14F-4D97-AF65-F5344CB8AC3E}">
        <p14:creationId xmlns:p14="http://schemas.microsoft.com/office/powerpoint/2010/main" val="3194775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
        <p:nvSpPr>
          <p:cNvPr id="8" name="PlaceHolder 2"/>
          <p:cNvSpPr>
            <a:spLocks noGrp="1"/>
          </p:cNvSpPr>
          <p:nvPr>
            <p:ph type="body"/>
          </p:nvPr>
        </p:nvSpPr>
        <p:spPr>
          <a:xfrm>
            <a:off x="609563" y="1604400"/>
            <a:ext cx="10971684" cy="3976819"/>
          </a:xfrm>
          <a:prstGeom prst="rect">
            <a:avLst/>
          </a:prstGeom>
        </p:spPr>
        <p:txBody>
          <a:bodyPr lIns="0" tIns="0" rIns="0" bIns="0">
            <a:normAutofit/>
          </a:bodyPr>
          <a:lstStyle/>
          <a:p>
            <a:endParaRPr lang="en-GB" sz="3871" b="0" strike="noStrike" spc="-1">
              <a:latin typeface="Arial"/>
            </a:endParaRPr>
          </a:p>
        </p:txBody>
      </p:sp>
      <p:sp>
        <p:nvSpPr>
          <p:cNvPr id="5" name="Date Placeholder 4">
            <a:extLst>
              <a:ext uri="{FF2B5EF4-FFF2-40B4-BE49-F238E27FC236}">
                <a16:creationId xmlns:a16="http://schemas.microsoft.com/office/drawing/2014/main" id="{D79698D9-91B7-4D77-899C-F8AE4DAA9999}"/>
              </a:ext>
            </a:extLst>
          </p:cNvPr>
          <p:cNvSpPr>
            <a:spLocks noGrp="1"/>
          </p:cNvSpPr>
          <p:nvPr>
            <p:ph type="dt" idx="10"/>
          </p:nvPr>
        </p:nvSpPr>
        <p:spPr/>
        <p:txBody>
          <a:bodyPr/>
          <a:lstStyle/>
          <a:p>
            <a:endParaRPr lang="en-GB" sz="1693" b="0" strike="noStrike" spc="-1">
              <a:latin typeface="Times New Roman"/>
            </a:endParaRPr>
          </a:p>
        </p:txBody>
      </p:sp>
      <p:sp>
        <p:nvSpPr>
          <p:cNvPr id="6" name="Footer Placeholder 5">
            <a:extLst>
              <a:ext uri="{FF2B5EF4-FFF2-40B4-BE49-F238E27FC236}">
                <a16:creationId xmlns:a16="http://schemas.microsoft.com/office/drawing/2014/main" id="{4FEEAFC0-8247-4BD0-94AE-6D707E6D299F}"/>
              </a:ext>
            </a:extLst>
          </p:cNvPr>
          <p:cNvSpPr>
            <a:spLocks noGrp="1"/>
          </p:cNvSpPr>
          <p:nvPr>
            <p:ph type="ftr" idx="11"/>
          </p:nvPr>
        </p:nvSpPr>
        <p:spPr/>
        <p:txBody>
          <a:bodyPr/>
          <a:lstStyle/>
          <a:p>
            <a:pPr algn="ctr"/>
            <a:endParaRPr lang="en-GB" sz="1693" b="0" strike="noStrike" spc="-1">
              <a:latin typeface="Times New Roman"/>
            </a:endParaRPr>
          </a:p>
        </p:txBody>
      </p:sp>
      <p:sp>
        <p:nvSpPr>
          <p:cNvPr id="9" name="Slide Number Placeholder 8">
            <a:extLst>
              <a:ext uri="{FF2B5EF4-FFF2-40B4-BE49-F238E27FC236}">
                <a16:creationId xmlns:a16="http://schemas.microsoft.com/office/drawing/2014/main" id="{59B7A4E4-502B-4EC3-82AC-C8ED46424E5F}"/>
              </a:ext>
            </a:extLst>
          </p:cNvPr>
          <p:cNvSpPr>
            <a:spLocks noGrp="1"/>
          </p:cNvSpPr>
          <p:nvPr>
            <p:ph type="sldNum" idx="12"/>
          </p:nvPr>
        </p:nvSpPr>
        <p:spPr/>
        <p:txBody>
          <a:bodyPr/>
          <a:lstStyle/>
          <a:p>
            <a:pPr algn="r"/>
            <a:fld id="{EDA03B04-CD05-4077-9473-A656BADCB395}" type="slidenum">
              <a:rPr lang="en-GB" sz="1693" b="0" strike="noStrike" spc="-1" smtClean="0">
                <a:latin typeface="Times New Roman"/>
              </a:rPr>
              <a:t>‹#›</a:t>
            </a:fld>
            <a:endParaRPr lang="en-GB" sz="1693" b="0" strike="noStrike" spc="-1">
              <a:latin typeface="Times New Roman"/>
            </a:endParaRPr>
          </a:p>
        </p:txBody>
      </p:sp>
    </p:spTree>
    <p:extLst>
      <p:ext uri="{BB962C8B-B14F-4D97-AF65-F5344CB8AC3E}">
        <p14:creationId xmlns:p14="http://schemas.microsoft.com/office/powerpoint/2010/main" val="341272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5D93A-89D4-ED47-B981-374612F56AA3}" type="datetimeFigureOut">
              <a:rPr lang="en-US" smtClean="0"/>
              <a:t>10/21/2025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605993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
        <p:nvSpPr>
          <p:cNvPr id="10" name="PlaceHolder 2"/>
          <p:cNvSpPr>
            <a:spLocks noGrp="1"/>
          </p:cNvSpPr>
          <p:nvPr>
            <p:ph type="body"/>
          </p:nvPr>
        </p:nvSpPr>
        <p:spPr>
          <a:xfrm>
            <a:off x="609563" y="1604400"/>
            <a:ext cx="5354133" cy="3976819"/>
          </a:xfrm>
          <a:prstGeom prst="rect">
            <a:avLst/>
          </a:prstGeom>
        </p:spPr>
        <p:txBody>
          <a:bodyPr lIns="0" tIns="0" rIns="0" bIns="0">
            <a:normAutofit/>
          </a:bodyPr>
          <a:lstStyle/>
          <a:p>
            <a:endParaRPr lang="en-GB" sz="3871" b="0" strike="noStrike" spc="-1">
              <a:latin typeface="Arial"/>
            </a:endParaRPr>
          </a:p>
        </p:txBody>
      </p:sp>
      <p:sp>
        <p:nvSpPr>
          <p:cNvPr id="11" name="PlaceHolder 3"/>
          <p:cNvSpPr>
            <a:spLocks noGrp="1"/>
          </p:cNvSpPr>
          <p:nvPr>
            <p:ph type="body"/>
          </p:nvPr>
        </p:nvSpPr>
        <p:spPr>
          <a:xfrm>
            <a:off x="6231904" y="1604400"/>
            <a:ext cx="5354133" cy="3976819"/>
          </a:xfrm>
          <a:prstGeom prst="rect">
            <a:avLst/>
          </a:prstGeom>
        </p:spPr>
        <p:txBody>
          <a:bodyPr lIns="0" tIns="0" rIns="0" bIns="0">
            <a:normAutofit/>
          </a:bodyPr>
          <a:lstStyle/>
          <a:p>
            <a:endParaRPr lang="en-GB" sz="3871" b="0" strike="noStrike" spc="-1">
              <a:latin typeface="Arial"/>
            </a:endParaRPr>
          </a:p>
        </p:txBody>
      </p:sp>
    </p:spTree>
    <p:extLst>
      <p:ext uri="{BB962C8B-B14F-4D97-AF65-F5344CB8AC3E}">
        <p14:creationId xmlns:p14="http://schemas.microsoft.com/office/powerpoint/2010/main" val="41925163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Tree>
    <p:extLst>
      <p:ext uri="{BB962C8B-B14F-4D97-AF65-F5344CB8AC3E}">
        <p14:creationId xmlns:p14="http://schemas.microsoft.com/office/powerpoint/2010/main" val="3741236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563" y="2659054"/>
            <a:ext cx="10971684" cy="536109"/>
          </a:xfrm>
          <a:prstGeom prst="rect">
            <a:avLst/>
          </a:prstGeom>
        </p:spPr>
        <p:txBody>
          <a:bodyPr lIns="0" tIns="0" rIns="0" bIns="0" anchor="ctr">
            <a:spAutoFit/>
          </a:bodyPr>
          <a:lstStyle/>
          <a:p>
            <a:pPr algn="ctr"/>
            <a:endParaRPr lang="en-GB" sz="3871" b="0" strike="noStrike" spc="-1">
              <a:latin typeface="Arial"/>
            </a:endParaRPr>
          </a:p>
        </p:txBody>
      </p:sp>
    </p:spTree>
    <p:extLst>
      <p:ext uri="{BB962C8B-B14F-4D97-AF65-F5344CB8AC3E}">
        <p14:creationId xmlns:p14="http://schemas.microsoft.com/office/powerpoint/2010/main" val="2415774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
        <p:nvSpPr>
          <p:cNvPr id="15" name="PlaceHolder 2"/>
          <p:cNvSpPr>
            <a:spLocks noGrp="1"/>
          </p:cNvSpPr>
          <p:nvPr>
            <p:ph type="body"/>
          </p:nvPr>
        </p:nvSpPr>
        <p:spPr>
          <a:xfrm>
            <a:off x="609563" y="1604405"/>
            <a:ext cx="5354133" cy="1896543"/>
          </a:xfrm>
          <a:prstGeom prst="rect">
            <a:avLst/>
          </a:prstGeom>
        </p:spPr>
        <p:txBody>
          <a:bodyPr lIns="0" tIns="0" rIns="0" bIns="0">
            <a:normAutofit/>
          </a:bodyPr>
          <a:lstStyle/>
          <a:p>
            <a:endParaRPr lang="en-GB" sz="3871" b="0" strike="noStrike" spc="-1">
              <a:latin typeface="Arial"/>
            </a:endParaRPr>
          </a:p>
        </p:txBody>
      </p:sp>
      <p:sp>
        <p:nvSpPr>
          <p:cNvPr id="16" name="PlaceHolder 3"/>
          <p:cNvSpPr>
            <a:spLocks noGrp="1"/>
          </p:cNvSpPr>
          <p:nvPr>
            <p:ph type="body"/>
          </p:nvPr>
        </p:nvSpPr>
        <p:spPr>
          <a:xfrm>
            <a:off x="6231904" y="1604400"/>
            <a:ext cx="5354133" cy="3976819"/>
          </a:xfrm>
          <a:prstGeom prst="rect">
            <a:avLst/>
          </a:prstGeom>
        </p:spPr>
        <p:txBody>
          <a:bodyPr lIns="0" tIns="0" rIns="0" bIns="0">
            <a:normAutofit/>
          </a:bodyPr>
          <a:lstStyle/>
          <a:p>
            <a:endParaRPr lang="en-GB" sz="3871" b="0" strike="noStrike" spc="-1">
              <a:latin typeface="Arial"/>
            </a:endParaRPr>
          </a:p>
        </p:txBody>
      </p:sp>
      <p:sp>
        <p:nvSpPr>
          <p:cNvPr id="17" name="PlaceHolder 4"/>
          <p:cNvSpPr>
            <a:spLocks noGrp="1"/>
          </p:cNvSpPr>
          <p:nvPr>
            <p:ph type="body"/>
          </p:nvPr>
        </p:nvSpPr>
        <p:spPr>
          <a:xfrm>
            <a:off x="609563" y="3681633"/>
            <a:ext cx="5354133" cy="1896543"/>
          </a:xfrm>
          <a:prstGeom prst="rect">
            <a:avLst/>
          </a:prstGeom>
        </p:spPr>
        <p:txBody>
          <a:bodyPr lIns="0" tIns="0" rIns="0" bIns="0">
            <a:normAutofit/>
          </a:bodyPr>
          <a:lstStyle/>
          <a:p>
            <a:endParaRPr lang="en-GB" sz="3871" b="0" strike="noStrike" spc="-1">
              <a:latin typeface="Arial"/>
            </a:endParaRPr>
          </a:p>
        </p:txBody>
      </p:sp>
    </p:spTree>
    <p:extLst>
      <p:ext uri="{BB962C8B-B14F-4D97-AF65-F5344CB8AC3E}">
        <p14:creationId xmlns:p14="http://schemas.microsoft.com/office/powerpoint/2010/main" val="2240007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
        <p:nvSpPr>
          <p:cNvPr id="19" name="PlaceHolder 2"/>
          <p:cNvSpPr>
            <a:spLocks noGrp="1"/>
          </p:cNvSpPr>
          <p:nvPr>
            <p:ph type="body"/>
          </p:nvPr>
        </p:nvSpPr>
        <p:spPr>
          <a:xfrm>
            <a:off x="609563" y="1604400"/>
            <a:ext cx="5354133" cy="3976819"/>
          </a:xfrm>
          <a:prstGeom prst="rect">
            <a:avLst/>
          </a:prstGeom>
        </p:spPr>
        <p:txBody>
          <a:bodyPr lIns="0" tIns="0" rIns="0" bIns="0">
            <a:normAutofit/>
          </a:bodyPr>
          <a:lstStyle/>
          <a:p>
            <a:endParaRPr lang="en-GB" sz="3871" b="0" strike="noStrike" spc="-1">
              <a:latin typeface="Arial"/>
            </a:endParaRPr>
          </a:p>
        </p:txBody>
      </p:sp>
      <p:sp>
        <p:nvSpPr>
          <p:cNvPr id="20" name="PlaceHolder 3"/>
          <p:cNvSpPr>
            <a:spLocks noGrp="1"/>
          </p:cNvSpPr>
          <p:nvPr>
            <p:ph type="body"/>
          </p:nvPr>
        </p:nvSpPr>
        <p:spPr>
          <a:xfrm>
            <a:off x="6231904" y="1604405"/>
            <a:ext cx="5354133" cy="1896543"/>
          </a:xfrm>
          <a:prstGeom prst="rect">
            <a:avLst/>
          </a:prstGeom>
        </p:spPr>
        <p:txBody>
          <a:bodyPr lIns="0" tIns="0" rIns="0" bIns="0">
            <a:normAutofit/>
          </a:bodyPr>
          <a:lstStyle/>
          <a:p>
            <a:endParaRPr lang="en-GB" sz="3871" b="0" strike="noStrike" spc="-1">
              <a:latin typeface="Arial"/>
            </a:endParaRPr>
          </a:p>
        </p:txBody>
      </p:sp>
      <p:sp>
        <p:nvSpPr>
          <p:cNvPr id="21" name="PlaceHolder 4"/>
          <p:cNvSpPr>
            <a:spLocks noGrp="1"/>
          </p:cNvSpPr>
          <p:nvPr>
            <p:ph type="body"/>
          </p:nvPr>
        </p:nvSpPr>
        <p:spPr>
          <a:xfrm>
            <a:off x="6231904" y="3681633"/>
            <a:ext cx="5354133" cy="1896543"/>
          </a:xfrm>
          <a:prstGeom prst="rect">
            <a:avLst/>
          </a:prstGeom>
        </p:spPr>
        <p:txBody>
          <a:bodyPr lIns="0" tIns="0" rIns="0" bIns="0">
            <a:normAutofit/>
          </a:bodyPr>
          <a:lstStyle/>
          <a:p>
            <a:endParaRPr lang="en-GB" sz="3871" b="0" strike="noStrike" spc="-1">
              <a:latin typeface="Arial"/>
            </a:endParaRPr>
          </a:p>
        </p:txBody>
      </p:sp>
    </p:spTree>
    <p:extLst>
      <p:ext uri="{BB962C8B-B14F-4D97-AF65-F5344CB8AC3E}">
        <p14:creationId xmlns:p14="http://schemas.microsoft.com/office/powerpoint/2010/main" val="2818889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
        <p:nvSpPr>
          <p:cNvPr id="23" name="PlaceHolder 2"/>
          <p:cNvSpPr>
            <a:spLocks noGrp="1"/>
          </p:cNvSpPr>
          <p:nvPr>
            <p:ph type="body"/>
          </p:nvPr>
        </p:nvSpPr>
        <p:spPr>
          <a:xfrm>
            <a:off x="609563" y="1604405"/>
            <a:ext cx="5354133" cy="1896543"/>
          </a:xfrm>
          <a:prstGeom prst="rect">
            <a:avLst/>
          </a:prstGeom>
        </p:spPr>
        <p:txBody>
          <a:bodyPr lIns="0" tIns="0" rIns="0" bIns="0">
            <a:normAutofit/>
          </a:bodyPr>
          <a:lstStyle/>
          <a:p>
            <a:endParaRPr lang="en-GB" sz="3871" b="0" strike="noStrike" spc="-1">
              <a:latin typeface="Arial"/>
            </a:endParaRPr>
          </a:p>
        </p:txBody>
      </p:sp>
      <p:sp>
        <p:nvSpPr>
          <p:cNvPr id="24" name="PlaceHolder 3"/>
          <p:cNvSpPr>
            <a:spLocks noGrp="1"/>
          </p:cNvSpPr>
          <p:nvPr>
            <p:ph type="body"/>
          </p:nvPr>
        </p:nvSpPr>
        <p:spPr>
          <a:xfrm>
            <a:off x="6231904" y="1604405"/>
            <a:ext cx="5354133" cy="1896543"/>
          </a:xfrm>
          <a:prstGeom prst="rect">
            <a:avLst/>
          </a:prstGeom>
        </p:spPr>
        <p:txBody>
          <a:bodyPr lIns="0" tIns="0" rIns="0" bIns="0">
            <a:normAutofit/>
          </a:bodyPr>
          <a:lstStyle/>
          <a:p>
            <a:endParaRPr lang="en-GB" sz="3871" b="0" strike="noStrike" spc="-1">
              <a:latin typeface="Arial"/>
            </a:endParaRPr>
          </a:p>
        </p:txBody>
      </p:sp>
      <p:sp>
        <p:nvSpPr>
          <p:cNvPr id="25" name="PlaceHolder 4"/>
          <p:cNvSpPr>
            <a:spLocks noGrp="1"/>
          </p:cNvSpPr>
          <p:nvPr>
            <p:ph type="body"/>
          </p:nvPr>
        </p:nvSpPr>
        <p:spPr>
          <a:xfrm>
            <a:off x="609563" y="3681633"/>
            <a:ext cx="10971684" cy="1896543"/>
          </a:xfrm>
          <a:prstGeom prst="rect">
            <a:avLst/>
          </a:prstGeom>
        </p:spPr>
        <p:txBody>
          <a:bodyPr lIns="0" tIns="0" rIns="0" bIns="0">
            <a:normAutofit/>
          </a:bodyPr>
          <a:lstStyle/>
          <a:p>
            <a:endParaRPr lang="en-GB" sz="3871" b="0" strike="noStrike" spc="-1">
              <a:latin typeface="Arial"/>
            </a:endParaRPr>
          </a:p>
        </p:txBody>
      </p:sp>
    </p:spTree>
    <p:extLst>
      <p:ext uri="{BB962C8B-B14F-4D97-AF65-F5344CB8AC3E}">
        <p14:creationId xmlns:p14="http://schemas.microsoft.com/office/powerpoint/2010/main" val="2712914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
        <p:nvSpPr>
          <p:cNvPr id="27" name="PlaceHolder 2"/>
          <p:cNvSpPr>
            <a:spLocks noGrp="1"/>
          </p:cNvSpPr>
          <p:nvPr>
            <p:ph type="body"/>
          </p:nvPr>
        </p:nvSpPr>
        <p:spPr>
          <a:xfrm>
            <a:off x="609563" y="1604405"/>
            <a:ext cx="10971684" cy="1896543"/>
          </a:xfrm>
          <a:prstGeom prst="rect">
            <a:avLst/>
          </a:prstGeom>
        </p:spPr>
        <p:txBody>
          <a:bodyPr lIns="0" tIns="0" rIns="0" bIns="0">
            <a:normAutofit/>
          </a:bodyPr>
          <a:lstStyle/>
          <a:p>
            <a:endParaRPr lang="en-GB" sz="3871" b="0" strike="noStrike" spc="-1">
              <a:latin typeface="Arial"/>
            </a:endParaRPr>
          </a:p>
        </p:txBody>
      </p:sp>
      <p:sp>
        <p:nvSpPr>
          <p:cNvPr id="28" name="PlaceHolder 3"/>
          <p:cNvSpPr>
            <a:spLocks noGrp="1"/>
          </p:cNvSpPr>
          <p:nvPr>
            <p:ph type="body"/>
          </p:nvPr>
        </p:nvSpPr>
        <p:spPr>
          <a:xfrm>
            <a:off x="609563" y="3681633"/>
            <a:ext cx="10971684" cy="1896543"/>
          </a:xfrm>
          <a:prstGeom prst="rect">
            <a:avLst/>
          </a:prstGeom>
        </p:spPr>
        <p:txBody>
          <a:bodyPr lIns="0" tIns="0" rIns="0" bIns="0">
            <a:normAutofit/>
          </a:bodyPr>
          <a:lstStyle/>
          <a:p>
            <a:endParaRPr lang="en-GB" sz="3871" b="0" strike="noStrike" spc="-1">
              <a:latin typeface="Arial"/>
            </a:endParaRPr>
          </a:p>
        </p:txBody>
      </p:sp>
    </p:spTree>
    <p:extLst>
      <p:ext uri="{BB962C8B-B14F-4D97-AF65-F5344CB8AC3E}">
        <p14:creationId xmlns:p14="http://schemas.microsoft.com/office/powerpoint/2010/main" val="16886437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
        <p:nvSpPr>
          <p:cNvPr id="30" name="PlaceHolder 2"/>
          <p:cNvSpPr>
            <a:spLocks noGrp="1"/>
          </p:cNvSpPr>
          <p:nvPr>
            <p:ph type="body"/>
          </p:nvPr>
        </p:nvSpPr>
        <p:spPr>
          <a:xfrm>
            <a:off x="609563" y="1604405"/>
            <a:ext cx="5354133" cy="1896543"/>
          </a:xfrm>
          <a:prstGeom prst="rect">
            <a:avLst/>
          </a:prstGeom>
        </p:spPr>
        <p:txBody>
          <a:bodyPr lIns="0" tIns="0" rIns="0" bIns="0">
            <a:normAutofit/>
          </a:bodyPr>
          <a:lstStyle/>
          <a:p>
            <a:endParaRPr lang="en-GB" sz="3871" b="0" strike="noStrike" spc="-1">
              <a:latin typeface="Arial"/>
            </a:endParaRPr>
          </a:p>
        </p:txBody>
      </p:sp>
      <p:sp>
        <p:nvSpPr>
          <p:cNvPr id="31" name="PlaceHolder 3"/>
          <p:cNvSpPr>
            <a:spLocks noGrp="1"/>
          </p:cNvSpPr>
          <p:nvPr>
            <p:ph type="body"/>
          </p:nvPr>
        </p:nvSpPr>
        <p:spPr>
          <a:xfrm>
            <a:off x="6231904" y="1604405"/>
            <a:ext cx="5354133" cy="1896543"/>
          </a:xfrm>
          <a:prstGeom prst="rect">
            <a:avLst/>
          </a:prstGeom>
        </p:spPr>
        <p:txBody>
          <a:bodyPr lIns="0" tIns="0" rIns="0" bIns="0">
            <a:normAutofit/>
          </a:bodyPr>
          <a:lstStyle/>
          <a:p>
            <a:endParaRPr lang="en-GB" sz="3871" b="0" strike="noStrike" spc="-1">
              <a:latin typeface="Arial"/>
            </a:endParaRPr>
          </a:p>
        </p:txBody>
      </p:sp>
      <p:sp>
        <p:nvSpPr>
          <p:cNvPr id="32" name="PlaceHolder 4"/>
          <p:cNvSpPr>
            <a:spLocks noGrp="1"/>
          </p:cNvSpPr>
          <p:nvPr>
            <p:ph type="body"/>
          </p:nvPr>
        </p:nvSpPr>
        <p:spPr>
          <a:xfrm>
            <a:off x="609563" y="3681633"/>
            <a:ext cx="5354133" cy="1896543"/>
          </a:xfrm>
          <a:prstGeom prst="rect">
            <a:avLst/>
          </a:prstGeom>
        </p:spPr>
        <p:txBody>
          <a:bodyPr lIns="0" tIns="0" rIns="0" bIns="0">
            <a:normAutofit/>
          </a:bodyPr>
          <a:lstStyle/>
          <a:p>
            <a:endParaRPr lang="en-GB" sz="3871" b="0" strike="noStrike" spc="-1">
              <a:latin typeface="Arial"/>
            </a:endParaRPr>
          </a:p>
        </p:txBody>
      </p:sp>
      <p:sp>
        <p:nvSpPr>
          <p:cNvPr id="33" name="PlaceHolder 5"/>
          <p:cNvSpPr>
            <a:spLocks noGrp="1"/>
          </p:cNvSpPr>
          <p:nvPr>
            <p:ph type="body"/>
          </p:nvPr>
        </p:nvSpPr>
        <p:spPr>
          <a:xfrm>
            <a:off x="6231904" y="3681633"/>
            <a:ext cx="5354133" cy="1896543"/>
          </a:xfrm>
          <a:prstGeom prst="rect">
            <a:avLst/>
          </a:prstGeom>
        </p:spPr>
        <p:txBody>
          <a:bodyPr lIns="0" tIns="0" rIns="0" bIns="0">
            <a:normAutofit/>
          </a:bodyPr>
          <a:lstStyle/>
          <a:p>
            <a:endParaRPr lang="en-GB" sz="3871" b="0" strike="noStrike" spc="-1">
              <a:latin typeface="Arial"/>
            </a:endParaRPr>
          </a:p>
        </p:txBody>
      </p:sp>
    </p:spTree>
    <p:extLst>
      <p:ext uri="{BB962C8B-B14F-4D97-AF65-F5344CB8AC3E}">
        <p14:creationId xmlns:p14="http://schemas.microsoft.com/office/powerpoint/2010/main" val="3107929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563" y="477277"/>
            <a:ext cx="10971684" cy="736933"/>
          </a:xfrm>
          <a:prstGeom prst="rect">
            <a:avLst/>
          </a:prstGeom>
        </p:spPr>
        <p:txBody>
          <a:bodyPr lIns="0" tIns="0" rIns="0" bIns="0" anchor="ctr">
            <a:spAutoFit/>
          </a:bodyPr>
          <a:lstStyle/>
          <a:p>
            <a:pPr algn="ctr"/>
            <a:endParaRPr lang="en-GB" sz="5321" b="0" strike="noStrike" spc="-1">
              <a:latin typeface="Arial"/>
            </a:endParaRPr>
          </a:p>
        </p:txBody>
      </p:sp>
      <p:sp>
        <p:nvSpPr>
          <p:cNvPr id="35" name="PlaceHolder 2"/>
          <p:cNvSpPr>
            <a:spLocks noGrp="1"/>
          </p:cNvSpPr>
          <p:nvPr>
            <p:ph type="body"/>
          </p:nvPr>
        </p:nvSpPr>
        <p:spPr>
          <a:xfrm>
            <a:off x="609564" y="1604405"/>
            <a:ext cx="3532413" cy="1896543"/>
          </a:xfrm>
          <a:prstGeom prst="rect">
            <a:avLst/>
          </a:prstGeom>
        </p:spPr>
        <p:txBody>
          <a:bodyPr lIns="0" tIns="0" rIns="0" bIns="0">
            <a:normAutofit/>
          </a:bodyPr>
          <a:lstStyle/>
          <a:p>
            <a:endParaRPr lang="en-GB" sz="3871" b="0" strike="noStrike" spc="-1">
              <a:latin typeface="Arial"/>
            </a:endParaRPr>
          </a:p>
        </p:txBody>
      </p:sp>
      <p:sp>
        <p:nvSpPr>
          <p:cNvPr id="36" name="PlaceHolder 3"/>
          <p:cNvSpPr>
            <a:spLocks noGrp="1"/>
          </p:cNvSpPr>
          <p:nvPr>
            <p:ph type="body"/>
          </p:nvPr>
        </p:nvSpPr>
        <p:spPr>
          <a:xfrm>
            <a:off x="4319184" y="1604405"/>
            <a:ext cx="3532413" cy="1896543"/>
          </a:xfrm>
          <a:prstGeom prst="rect">
            <a:avLst/>
          </a:prstGeom>
        </p:spPr>
        <p:txBody>
          <a:bodyPr lIns="0" tIns="0" rIns="0" bIns="0">
            <a:normAutofit/>
          </a:bodyPr>
          <a:lstStyle/>
          <a:p>
            <a:endParaRPr lang="en-GB" sz="3871" b="0" strike="noStrike" spc="-1">
              <a:latin typeface="Arial"/>
            </a:endParaRPr>
          </a:p>
        </p:txBody>
      </p:sp>
      <p:sp>
        <p:nvSpPr>
          <p:cNvPr id="37" name="PlaceHolder 4"/>
          <p:cNvSpPr>
            <a:spLocks noGrp="1"/>
          </p:cNvSpPr>
          <p:nvPr>
            <p:ph type="body"/>
          </p:nvPr>
        </p:nvSpPr>
        <p:spPr>
          <a:xfrm>
            <a:off x="8028372" y="1604405"/>
            <a:ext cx="3532413" cy="1896543"/>
          </a:xfrm>
          <a:prstGeom prst="rect">
            <a:avLst/>
          </a:prstGeom>
        </p:spPr>
        <p:txBody>
          <a:bodyPr lIns="0" tIns="0" rIns="0" bIns="0">
            <a:normAutofit/>
          </a:bodyPr>
          <a:lstStyle/>
          <a:p>
            <a:endParaRPr lang="en-GB" sz="3871" b="0" strike="noStrike" spc="-1">
              <a:latin typeface="Arial"/>
            </a:endParaRPr>
          </a:p>
        </p:txBody>
      </p:sp>
      <p:sp>
        <p:nvSpPr>
          <p:cNvPr id="38" name="PlaceHolder 5"/>
          <p:cNvSpPr>
            <a:spLocks noGrp="1"/>
          </p:cNvSpPr>
          <p:nvPr>
            <p:ph type="body"/>
          </p:nvPr>
        </p:nvSpPr>
        <p:spPr>
          <a:xfrm>
            <a:off x="609564" y="3681633"/>
            <a:ext cx="3532413" cy="1896543"/>
          </a:xfrm>
          <a:prstGeom prst="rect">
            <a:avLst/>
          </a:prstGeom>
        </p:spPr>
        <p:txBody>
          <a:bodyPr lIns="0" tIns="0" rIns="0" bIns="0">
            <a:normAutofit/>
          </a:bodyPr>
          <a:lstStyle/>
          <a:p>
            <a:endParaRPr lang="en-GB" sz="3871" b="0" strike="noStrike" spc="-1">
              <a:latin typeface="Arial"/>
            </a:endParaRPr>
          </a:p>
        </p:txBody>
      </p:sp>
      <p:sp>
        <p:nvSpPr>
          <p:cNvPr id="39" name="PlaceHolder 6"/>
          <p:cNvSpPr>
            <a:spLocks noGrp="1"/>
          </p:cNvSpPr>
          <p:nvPr>
            <p:ph type="body"/>
          </p:nvPr>
        </p:nvSpPr>
        <p:spPr>
          <a:xfrm>
            <a:off x="4319184" y="3681633"/>
            <a:ext cx="3532413" cy="1896543"/>
          </a:xfrm>
          <a:prstGeom prst="rect">
            <a:avLst/>
          </a:prstGeom>
        </p:spPr>
        <p:txBody>
          <a:bodyPr lIns="0" tIns="0" rIns="0" bIns="0">
            <a:normAutofit/>
          </a:bodyPr>
          <a:lstStyle/>
          <a:p>
            <a:endParaRPr lang="en-GB" sz="3871" b="0" strike="noStrike" spc="-1">
              <a:latin typeface="Arial"/>
            </a:endParaRPr>
          </a:p>
        </p:txBody>
      </p:sp>
      <p:sp>
        <p:nvSpPr>
          <p:cNvPr id="40" name="PlaceHolder 7"/>
          <p:cNvSpPr>
            <a:spLocks noGrp="1"/>
          </p:cNvSpPr>
          <p:nvPr>
            <p:ph type="body"/>
          </p:nvPr>
        </p:nvSpPr>
        <p:spPr>
          <a:xfrm>
            <a:off x="8028372" y="3681633"/>
            <a:ext cx="3532413" cy="1896543"/>
          </a:xfrm>
          <a:prstGeom prst="rect">
            <a:avLst/>
          </a:prstGeom>
        </p:spPr>
        <p:txBody>
          <a:bodyPr lIns="0" tIns="0" rIns="0" bIns="0">
            <a:normAutofit/>
          </a:bodyPr>
          <a:lstStyle/>
          <a:p>
            <a:endParaRPr lang="en-GB" sz="3871" b="0" strike="noStrike" spc="-1">
              <a:latin typeface="Arial"/>
            </a:endParaRPr>
          </a:p>
        </p:txBody>
      </p:sp>
    </p:spTree>
    <p:extLst>
      <p:ext uri="{BB962C8B-B14F-4D97-AF65-F5344CB8AC3E}">
        <p14:creationId xmlns:p14="http://schemas.microsoft.com/office/powerpoint/2010/main" val="1317698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E794-8959-4264-BDF1-B8920372DA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E81EFF-A522-465C-A30E-96A05206A1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0E2D93-9305-46A0-9D4D-709538B4A70E}"/>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67AD4AE-52E1-45E0-8BD4-52446DE3A2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A76B87-E534-4BFF-B9A5-E64FB3F832B2}"/>
              </a:ext>
            </a:extLst>
          </p:cNvPr>
          <p:cNvSpPr>
            <a:spLocks noGrp="1"/>
          </p:cNvSpPr>
          <p:nvPr>
            <p:ph type="sldNum" sz="quarter" idx="12"/>
          </p:nvPr>
        </p:nvSpPr>
        <p:spPr/>
        <p:txBody>
          <a:bodyPr/>
          <a:lstStyle/>
          <a:p>
            <a:fld id="{93532F40-949D-4CFB-933E-AB50F39C1A7A}" type="slidenum">
              <a:rPr lang="en-GB" smtClean="0"/>
              <a:t>‹#›</a:t>
            </a:fld>
            <a:endParaRPr lang="en-GB"/>
          </a:p>
        </p:txBody>
      </p:sp>
    </p:spTree>
    <p:extLst>
      <p:ext uri="{BB962C8B-B14F-4D97-AF65-F5344CB8AC3E}">
        <p14:creationId xmlns:p14="http://schemas.microsoft.com/office/powerpoint/2010/main" val="67954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7"/>
            <a:ext cx="4011084" cy="1162051"/>
          </a:xfrm>
        </p:spPr>
        <p:txBody>
          <a:bodyPr anchor="b"/>
          <a:lstStyle>
            <a:lvl1pPr algn="l">
              <a:defRPr sz="2667" b="1"/>
            </a:lvl1pPr>
          </a:lstStyle>
          <a:p>
            <a:r>
              <a:rPr lang="en-CA" dirty="0"/>
              <a:t>Click to edit Master title style</a:t>
            </a:r>
            <a:endParaRPr lang="en-US" dirty="0"/>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CA"/>
              <a:t>Click to edit Master text styles</a:t>
            </a:r>
          </a:p>
        </p:txBody>
      </p:sp>
      <p:sp>
        <p:nvSpPr>
          <p:cNvPr id="5" name="Date Placeholder 4"/>
          <p:cNvSpPr>
            <a:spLocks noGrp="1"/>
          </p:cNvSpPr>
          <p:nvPr>
            <p:ph type="dt" sz="half" idx="10"/>
          </p:nvPr>
        </p:nvSpPr>
        <p:spPr/>
        <p:txBody>
          <a:bodyPr/>
          <a:lstStyle/>
          <a:p>
            <a:fld id="{8435D93A-89D4-ED47-B981-374612F56AA3}"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35031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4075" y="4800608"/>
            <a:ext cx="11468032" cy="566739"/>
          </a:xfrm>
        </p:spPr>
        <p:txBody>
          <a:bodyPr anchor="b">
            <a:normAutofit/>
          </a:bodyPr>
          <a:lstStyle>
            <a:lvl1pPr algn="l">
              <a:defRPr sz="3200" b="1"/>
            </a:lvl1pPr>
          </a:lstStyle>
          <a:p>
            <a:r>
              <a:rPr lang="en-CA"/>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CA"/>
              <a:t>Drag picture to placeholder or click icon to add</a:t>
            </a:r>
            <a:endParaRPr lang="en-US"/>
          </a:p>
        </p:txBody>
      </p:sp>
      <p:sp>
        <p:nvSpPr>
          <p:cNvPr id="4" name="Text Placeholder 3"/>
          <p:cNvSpPr>
            <a:spLocks noGrp="1"/>
          </p:cNvSpPr>
          <p:nvPr>
            <p:ph type="body" sz="half" idx="2"/>
          </p:nvPr>
        </p:nvSpPr>
        <p:spPr>
          <a:xfrm>
            <a:off x="404075" y="5367346"/>
            <a:ext cx="11468032" cy="804863"/>
          </a:xfrm>
        </p:spPr>
        <p:txBody>
          <a:bodyPr>
            <a:normAutofit/>
          </a:bodyPr>
          <a:lstStyle>
            <a:lvl1pPr marL="0" indent="0">
              <a:buNone/>
              <a:defRPr sz="3200"/>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CA"/>
              <a:t>Click to edit Master text styles</a:t>
            </a:r>
          </a:p>
        </p:txBody>
      </p:sp>
      <p:sp>
        <p:nvSpPr>
          <p:cNvPr id="5" name="Date Placeholder 4"/>
          <p:cNvSpPr>
            <a:spLocks noGrp="1"/>
          </p:cNvSpPr>
          <p:nvPr>
            <p:ph type="dt" sz="half" idx="10"/>
          </p:nvPr>
        </p:nvSpPr>
        <p:spPr/>
        <p:txBody>
          <a:bodyPr/>
          <a:lstStyle/>
          <a:p>
            <a:fld id="{8435D93A-89D4-ED47-B981-374612F56AA3}"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102A9-73EB-654D-AC73-EDCF42FEF233}" type="slidenum">
              <a:rPr lang="en-US" smtClean="0"/>
              <a:t>‹#›</a:t>
            </a:fld>
            <a:endParaRPr lang="en-US"/>
          </a:p>
        </p:txBody>
      </p:sp>
    </p:spTree>
    <p:extLst>
      <p:ext uri="{BB962C8B-B14F-4D97-AF65-F5344CB8AC3E}">
        <p14:creationId xmlns:p14="http://schemas.microsoft.com/office/powerpoint/2010/main" val="382012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18401"/>
            <a:ext cx="10972800" cy="850463"/>
          </a:xfrm>
          <a:prstGeom prst="rect">
            <a:avLst/>
          </a:prstGeom>
        </p:spPr>
        <p:txBody>
          <a:bodyPr vert="horz" lIns="91440" tIns="45720" rIns="91440" bIns="45720" rtlCol="0" anchor="ctr">
            <a:normAutofit/>
          </a:bodyPr>
          <a:lstStyle/>
          <a:p>
            <a:r>
              <a:rPr lang="en-CA" dirty="0"/>
              <a:t>Hello</a:t>
            </a:r>
            <a:endParaRPr lang="en-US" dirty="0"/>
          </a:p>
        </p:txBody>
      </p:sp>
      <p:sp>
        <p:nvSpPr>
          <p:cNvPr id="3" name="Text Placeholder 2"/>
          <p:cNvSpPr>
            <a:spLocks noGrp="1"/>
          </p:cNvSpPr>
          <p:nvPr>
            <p:ph type="body" idx="1"/>
          </p:nvPr>
        </p:nvSpPr>
        <p:spPr>
          <a:xfrm>
            <a:off x="609600" y="1284302"/>
            <a:ext cx="10972800" cy="4841867"/>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435D93A-89D4-ED47-B981-374612F56AA3}" type="datetimeFigureOut">
              <a:rPr lang="en-US" smtClean="0"/>
              <a:t>10/21/2025</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A7102A9-73EB-654D-AC73-EDCF42FEF233}" type="slidenum">
              <a:rPr lang="en-US" smtClean="0"/>
              <a:t>‹#›</a:t>
            </a:fld>
            <a:endParaRPr lang="en-US" dirty="0"/>
          </a:p>
        </p:txBody>
      </p:sp>
    </p:spTree>
    <p:extLst>
      <p:ext uri="{BB962C8B-B14F-4D97-AF65-F5344CB8AC3E}">
        <p14:creationId xmlns:p14="http://schemas.microsoft.com/office/powerpoint/2010/main" val="5465203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10" rtl="0" eaLnBrk="1" latinLnBrk="0" hangingPunct="1">
        <a:spcBef>
          <a:spcPct val="0"/>
        </a:spcBef>
        <a:buNone/>
        <a:defRPr sz="6400" kern="1200">
          <a:solidFill>
            <a:schemeClr val="accent1">
              <a:lumMod val="60000"/>
              <a:lumOff val="40000"/>
            </a:schemeClr>
          </a:solidFill>
          <a:latin typeface="Gill Sans Light"/>
          <a:ea typeface="+mj-ea"/>
          <a:cs typeface="+mj-cs"/>
        </a:defRPr>
      </a:lvl1pPr>
    </p:titleStyle>
    <p:bodyStyle>
      <a:lvl1pPr marL="457167" indent="-457167" algn="l" defTabSz="1219110" rtl="0" eaLnBrk="1" latinLnBrk="0" hangingPunct="1">
        <a:spcBef>
          <a:spcPct val="20000"/>
        </a:spcBef>
        <a:buFont typeface="Courier New"/>
        <a:buChar char="o"/>
        <a:defRPr sz="3200" kern="1200">
          <a:solidFill>
            <a:schemeClr val="tx1"/>
          </a:solidFill>
          <a:latin typeface="Gill Sans Light"/>
          <a:ea typeface="+mn-ea"/>
          <a:cs typeface="+mn-cs"/>
        </a:defRPr>
      </a:lvl1pPr>
      <a:lvl2pPr marL="990526" indent="-380972" algn="l" defTabSz="1219110" rtl="0" eaLnBrk="1" latinLnBrk="0" hangingPunct="1">
        <a:spcBef>
          <a:spcPct val="20000"/>
        </a:spcBef>
        <a:buFont typeface="Courier New"/>
        <a:buChar char="o"/>
        <a:defRPr sz="3200" kern="1200">
          <a:solidFill>
            <a:schemeClr val="tx1"/>
          </a:solidFill>
          <a:latin typeface="Gill Sans Light"/>
          <a:ea typeface="+mn-ea"/>
          <a:cs typeface="+mn-cs"/>
        </a:defRPr>
      </a:lvl2pPr>
      <a:lvl3pPr marL="1523887" indent="-304776" algn="l" defTabSz="1219110" rtl="0" eaLnBrk="1" latinLnBrk="0" hangingPunct="1">
        <a:spcBef>
          <a:spcPct val="20000"/>
        </a:spcBef>
        <a:buFont typeface="Courier New"/>
        <a:buChar char="o"/>
        <a:defRPr sz="2667" kern="1200">
          <a:solidFill>
            <a:schemeClr val="tx1"/>
          </a:solidFill>
          <a:latin typeface="Gill Sans Light"/>
          <a:ea typeface="+mn-ea"/>
          <a:cs typeface="+mn-cs"/>
        </a:defRPr>
      </a:lvl3pPr>
      <a:lvl4pPr marL="2133440" indent="-304776" algn="l" defTabSz="1219110" rtl="0" eaLnBrk="1" latinLnBrk="0" hangingPunct="1">
        <a:spcBef>
          <a:spcPct val="20000"/>
        </a:spcBef>
        <a:buFont typeface="Courier New"/>
        <a:buChar char="o"/>
        <a:defRPr sz="2133" kern="1200">
          <a:solidFill>
            <a:schemeClr val="tx1"/>
          </a:solidFill>
          <a:latin typeface="Gill Sans Light"/>
          <a:ea typeface="+mn-ea"/>
          <a:cs typeface="+mn-cs"/>
        </a:defRPr>
      </a:lvl4pPr>
      <a:lvl5pPr marL="2742994" indent="-304776" algn="l" defTabSz="1219110" rtl="0" eaLnBrk="1" latinLnBrk="0" hangingPunct="1">
        <a:spcBef>
          <a:spcPct val="20000"/>
        </a:spcBef>
        <a:buFont typeface="Courier New"/>
        <a:buChar char="o"/>
        <a:defRPr sz="2133" kern="1200">
          <a:solidFill>
            <a:schemeClr val="tx1"/>
          </a:solidFill>
          <a:latin typeface="Gill Sans Light"/>
          <a:ea typeface="+mn-ea"/>
          <a:cs typeface="+mn-cs"/>
        </a:defRPr>
      </a:lvl5pPr>
      <a:lvl6pPr marL="335254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35D93A-89D4-ED47-B981-374612F56AA3}" type="datetimeFigureOut">
              <a:rPr lang="en-US" smtClean="0"/>
              <a:t>10/21/2025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7102A9-73EB-654D-AC73-EDCF42FEF233}" type="slidenum">
              <a:rPr lang="en-US" smtClean="0"/>
              <a:t>‹#›</a:t>
            </a:fld>
            <a:endParaRPr lang="en-US" dirty="0"/>
          </a:p>
        </p:txBody>
      </p:sp>
    </p:spTree>
    <p:extLst>
      <p:ext uri="{BB962C8B-B14F-4D97-AF65-F5344CB8AC3E}">
        <p14:creationId xmlns:p14="http://schemas.microsoft.com/office/powerpoint/2010/main" val="5355793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5D93A-89D4-ED47-B981-374612F56AA3}" type="datetimeFigureOut">
              <a:rPr lang="en-US" smtClean="0"/>
              <a:t>10/21/2025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102A9-73EB-654D-AC73-EDCF42FEF233}" type="slidenum">
              <a:rPr lang="en-US" smtClean="0"/>
              <a:t>‹#›</a:t>
            </a:fld>
            <a:endParaRPr lang="en-US" dirty="0"/>
          </a:p>
        </p:txBody>
      </p:sp>
    </p:spTree>
    <p:extLst>
      <p:ext uri="{BB962C8B-B14F-4D97-AF65-F5344CB8AC3E}">
        <p14:creationId xmlns:p14="http://schemas.microsoft.com/office/powerpoint/2010/main" val="93732860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8C86F1-038A-4120-84D6-9660EFEB377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A136A9-2B8A-48EE-9118-73E056099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B5123A-D303-4927-AC3E-00CA14AF2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2A0324-7B1F-4A20-AE32-B9693D9FB9D2}" type="datetimeFigureOut">
              <a:rPr lang="en-GB" smtClean="0"/>
              <a:t>21/10/2025</a:t>
            </a:fld>
            <a:endParaRPr lang="en-GB"/>
          </a:p>
        </p:txBody>
      </p:sp>
      <p:sp>
        <p:nvSpPr>
          <p:cNvPr id="5" name="Footer Placeholder 4">
            <a:extLst>
              <a:ext uri="{FF2B5EF4-FFF2-40B4-BE49-F238E27FC236}">
                <a16:creationId xmlns:a16="http://schemas.microsoft.com/office/drawing/2014/main" id="{A7B3568D-0E9C-4DCB-8C49-0E152BBA02B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B39995-C441-4A1E-A792-F406B7E412A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19407C-FF7D-44DC-8EBA-5A6FEB8FC541}" type="slidenum">
              <a:rPr lang="en-GB" smtClean="0"/>
              <a:t>‹#›</a:t>
            </a:fld>
            <a:endParaRPr lang="en-GB"/>
          </a:p>
        </p:txBody>
      </p:sp>
    </p:spTree>
    <p:extLst>
      <p:ext uri="{BB962C8B-B14F-4D97-AF65-F5344CB8AC3E}">
        <p14:creationId xmlns:p14="http://schemas.microsoft.com/office/powerpoint/2010/main" val="181966116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5123"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cs typeface="+mn-cs"/>
              </a:defRPr>
            </a:lvl1pPr>
          </a:lstStyle>
          <a:p>
            <a:pPr>
              <a:defRPr/>
            </a:pPr>
            <a:fld id="{06F7B0B3-D781-4AFD-8D5F-22BF35722A38}" type="datetimeFigureOut">
              <a:rPr lang="en-US"/>
              <a:pPr>
                <a:defRPr/>
              </a:pPr>
              <a:t>10/21/2025</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fontAlgn="base">
              <a:spcBef>
                <a:spcPct val="0"/>
              </a:spcBef>
              <a:spcAft>
                <a:spcPct val="0"/>
              </a:spcAft>
              <a:defRPr/>
            </a:pPr>
            <a:fld id="{DDD20E7F-2397-4924-B83A-A6A44D31C1B1}" type="slidenum">
              <a:rPr lang="en-GB">
                <a:cs typeface="Arial" panose="020B0604020202020204" pitchFamily="34" charset="0"/>
              </a:rPr>
              <a:pPr fontAlgn="base">
                <a:spcBef>
                  <a:spcPct val="0"/>
                </a:spcBef>
                <a:spcAft>
                  <a:spcPct val="0"/>
                </a:spcAft>
                <a:defRPr/>
              </a:pPr>
              <a:t>‹#›</a:t>
            </a:fld>
            <a:endParaRPr lang="en-GB">
              <a:cs typeface="Arial" panose="020B0604020202020204" pitchFamily="34" charset="0"/>
            </a:endParaRPr>
          </a:p>
        </p:txBody>
      </p:sp>
    </p:spTree>
    <p:extLst>
      <p:ext uri="{BB962C8B-B14F-4D97-AF65-F5344CB8AC3E}">
        <p14:creationId xmlns:p14="http://schemas.microsoft.com/office/powerpoint/2010/main" val="29998962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620C43-E469-4A91-9B1C-4810501773EF}" type="datetimeFigureOut">
              <a:rPr lang="en-GB" smtClean="0"/>
              <a:t>21/10/2025</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DDDA41-F4CA-46D5-A1EE-B5ED359DEB52}" type="slidenum">
              <a:rPr lang="en-GB" smtClean="0"/>
              <a:t>‹#›</a:t>
            </a:fld>
            <a:endParaRPr lang="en-GB"/>
          </a:p>
        </p:txBody>
      </p:sp>
    </p:spTree>
    <p:extLst>
      <p:ext uri="{BB962C8B-B14F-4D97-AF65-F5344CB8AC3E}">
        <p14:creationId xmlns:p14="http://schemas.microsoft.com/office/powerpoint/2010/main" val="401731050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563" y="273428"/>
            <a:ext cx="10971684" cy="1144631"/>
          </a:xfrm>
          <a:prstGeom prst="rect">
            <a:avLst/>
          </a:prstGeom>
        </p:spPr>
        <p:txBody>
          <a:bodyPr lIns="0" tIns="0" rIns="0" bIns="0" anchor="ctr">
            <a:noAutofit/>
          </a:bodyPr>
          <a:lstStyle/>
          <a:p>
            <a:pPr algn="ctr"/>
            <a:r>
              <a:rPr lang="en-GB" sz="5321" b="0" strike="noStrike" spc="-1">
                <a:latin typeface="Arial"/>
              </a:rPr>
              <a:t>Click to edit the title text format</a:t>
            </a:r>
          </a:p>
        </p:txBody>
      </p:sp>
      <p:sp>
        <p:nvSpPr>
          <p:cNvPr id="6" name="PlaceHolder 2"/>
          <p:cNvSpPr>
            <a:spLocks noGrp="1"/>
          </p:cNvSpPr>
          <p:nvPr>
            <p:ph type="body"/>
          </p:nvPr>
        </p:nvSpPr>
        <p:spPr>
          <a:xfrm>
            <a:off x="609563" y="1604400"/>
            <a:ext cx="10971684" cy="3976819"/>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871" b="0" strike="noStrike" spc="-1">
                <a:latin typeface="Arial"/>
              </a:rPr>
              <a:t>Click to edit the outline text format</a:t>
            </a:r>
          </a:p>
          <a:p>
            <a:pPr marL="1044871" lvl="1" indent="-391828">
              <a:spcBef>
                <a:spcPts val="1371"/>
              </a:spcBef>
              <a:buClr>
                <a:srgbClr val="000000"/>
              </a:buClr>
              <a:buSzPct val="75000"/>
              <a:buFont typeface="Symbol" charset="2"/>
              <a:buChar char=""/>
            </a:pPr>
            <a:r>
              <a:rPr lang="en-GB" sz="3387" b="0" strike="noStrike" spc="-1">
                <a:latin typeface="Arial"/>
              </a:rPr>
              <a:t>Second Outline Level</a:t>
            </a:r>
          </a:p>
          <a:p>
            <a:pPr marL="1567303" lvl="2" indent="-348290">
              <a:spcBef>
                <a:spcPts val="1028"/>
              </a:spcBef>
              <a:buClr>
                <a:srgbClr val="000000"/>
              </a:buClr>
              <a:buSzPct val="45000"/>
              <a:buFont typeface="Wingdings" charset="2"/>
              <a:buChar char=""/>
            </a:pPr>
            <a:r>
              <a:rPr lang="en-GB" sz="2903" b="0" strike="noStrike" spc="-1">
                <a:latin typeface="Arial"/>
              </a:rPr>
              <a:t>Third Outline Level</a:t>
            </a:r>
          </a:p>
          <a:p>
            <a:pPr marL="2089738" lvl="3" indent="-261217">
              <a:spcBef>
                <a:spcPts val="687"/>
              </a:spcBef>
              <a:buClr>
                <a:srgbClr val="000000"/>
              </a:buClr>
              <a:buSzPct val="75000"/>
              <a:buFont typeface="Symbol" charset="2"/>
              <a:buChar char=""/>
            </a:pPr>
            <a:r>
              <a:rPr lang="en-GB" sz="2419" b="0" strike="noStrike" spc="-1">
                <a:latin typeface="Arial"/>
              </a:rPr>
              <a:t>Fourth Outline Level</a:t>
            </a:r>
          </a:p>
          <a:p>
            <a:pPr marL="2612173" lvl="4" indent="-261217">
              <a:spcBef>
                <a:spcPts val="343"/>
              </a:spcBef>
              <a:buClr>
                <a:srgbClr val="000000"/>
              </a:buClr>
              <a:buSzPct val="45000"/>
              <a:buFont typeface="Wingdings" charset="2"/>
              <a:buChar char=""/>
            </a:pPr>
            <a:r>
              <a:rPr lang="en-GB" sz="2419" b="0" strike="noStrike" spc="-1">
                <a:latin typeface="Arial"/>
              </a:rPr>
              <a:t>Fifth Outline Level</a:t>
            </a:r>
          </a:p>
          <a:p>
            <a:pPr marL="3134608" lvl="5" indent="-261217">
              <a:spcBef>
                <a:spcPts val="343"/>
              </a:spcBef>
              <a:buClr>
                <a:srgbClr val="000000"/>
              </a:buClr>
              <a:buSzPct val="45000"/>
              <a:buFont typeface="Wingdings" charset="2"/>
              <a:buChar char=""/>
            </a:pPr>
            <a:r>
              <a:rPr lang="en-GB" sz="2419" b="0" strike="noStrike" spc="-1">
                <a:latin typeface="Arial"/>
              </a:rPr>
              <a:t>Sixth Outline Level</a:t>
            </a:r>
          </a:p>
          <a:p>
            <a:pPr marL="3657043" lvl="6" indent="-261217">
              <a:spcBef>
                <a:spcPts val="343"/>
              </a:spcBef>
              <a:buClr>
                <a:srgbClr val="000000"/>
              </a:buClr>
              <a:buSzPct val="45000"/>
              <a:buFont typeface="Wingdings" charset="2"/>
              <a:buChar char=""/>
            </a:pPr>
            <a:r>
              <a:rPr lang="en-GB" sz="2419" b="0" strike="noStrike" spc="-1">
                <a:latin typeface="Arial"/>
              </a:rPr>
              <a:t>Seventh Outline Level</a:t>
            </a:r>
          </a:p>
        </p:txBody>
      </p:sp>
      <p:sp>
        <p:nvSpPr>
          <p:cNvPr id="2" name="PlaceHolder 3"/>
          <p:cNvSpPr>
            <a:spLocks noGrp="1"/>
          </p:cNvSpPr>
          <p:nvPr>
            <p:ph type="dt"/>
          </p:nvPr>
        </p:nvSpPr>
        <p:spPr>
          <a:xfrm>
            <a:off x="609563" y="6246923"/>
            <a:ext cx="2840124" cy="472394"/>
          </a:xfrm>
          <a:prstGeom prst="rect">
            <a:avLst/>
          </a:prstGeom>
        </p:spPr>
        <p:txBody>
          <a:bodyPr lIns="0" tIns="0" rIns="0" bIns="0">
            <a:noAutofit/>
          </a:bodyPr>
          <a:lstStyle/>
          <a:p>
            <a:endParaRPr lang="en-GB" sz="1693" b="0" strike="noStrike" spc="-1">
              <a:latin typeface="Times New Roman"/>
            </a:endParaRPr>
          </a:p>
        </p:txBody>
      </p:sp>
      <p:sp>
        <p:nvSpPr>
          <p:cNvPr id="3" name="PlaceHolder 4"/>
          <p:cNvSpPr>
            <a:spLocks noGrp="1"/>
          </p:cNvSpPr>
          <p:nvPr>
            <p:ph type="ftr"/>
          </p:nvPr>
        </p:nvSpPr>
        <p:spPr>
          <a:xfrm>
            <a:off x="4169408" y="6246923"/>
            <a:ext cx="3864189" cy="472394"/>
          </a:xfrm>
          <a:prstGeom prst="rect">
            <a:avLst/>
          </a:prstGeom>
        </p:spPr>
        <p:txBody>
          <a:bodyPr lIns="0" tIns="0" rIns="0" bIns="0">
            <a:noAutofit/>
          </a:bodyPr>
          <a:lstStyle/>
          <a:p>
            <a:pPr algn="ctr"/>
            <a:endParaRPr lang="en-GB" sz="1693" b="0" strike="noStrike" spc="-1">
              <a:latin typeface="Times New Roman"/>
            </a:endParaRPr>
          </a:p>
        </p:txBody>
      </p:sp>
      <p:sp>
        <p:nvSpPr>
          <p:cNvPr id="4" name="PlaceHolder 5"/>
          <p:cNvSpPr>
            <a:spLocks noGrp="1"/>
          </p:cNvSpPr>
          <p:nvPr>
            <p:ph type="sldNum"/>
          </p:nvPr>
        </p:nvSpPr>
        <p:spPr>
          <a:xfrm>
            <a:off x="8741123" y="6246923"/>
            <a:ext cx="2840124" cy="472394"/>
          </a:xfrm>
          <a:prstGeom prst="rect">
            <a:avLst/>
          </a:prstGeom>
        </p:spPr>
        <p:txBody>
          <a:bodyPr lIns="0" tIns="0" rIns="0" bIns="0">
            <a:noAutofit/>
          </a:bodyPr>
          <a:lstStyle/>
          <a:p>
            <a:pPr algn="r"/>
            <a:fld id="{EDA03B04-CD05-4077-9473-A656BADCB395}" type="slidenum">
              <a:rPr lang="en-GB" sz="1693" b="0" strike="noStrike" spc="-1">
                <a:latin typeface="Times New Roman"/>
              </a:rPr>
              <a:t>‹#›</a:t>
            </a:fld>
            <a:endParaRPr lang="en-GB" sz="1693" b="0" strike="noStrike" spc="-1">
              <a:latin typeface="Times New Roman"/>
            </a:endParaRPr>
          </a:p>
        </p:txBody>
      </p:sp>
    </p:spTree>
    <p:extLst>
      <p:ext uri="{BB962C8B-B14F-4D97-AF65-F5344CB8AC3E}">
        <p14:creationId xmlns:p14="http://schemas.microsoft.com/office/powerpoint/2010/main" val="314326350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hdr="0" ftr="0" dt="0"/>
  <p:txStyles>
    <p:titleStyle>
      <a:lvl1pPr algn="l" defTabSz="1105819"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75986" indent="-431989" algn="l" defTabSz="1105819" rtl="0" eaLnBrk="1" latinLnBrk="0" hangingPunct="1">
        <a:lnSpc>
          <a:spcPct val="90000"/>
        </a:lnSpc>
        <a:spcBef>
          <a:spcPts val="1889"/>
        </a:spcBef>
        <a:buClr>
          <a:srgbClr val="000000"/>
        </a:buClr>
        <a:buSzPct val="45000"/>
        <a:buFont typeface="Wingdings" charset="2"/>
        <a:buChar char=""/>
        <a:defRPr sz="3387" kern="1200">
          <a:solidFill>
            <a:schemeClr val="tx1"/>
          </a:solidFill>
          <a:latin typeface="+mn-lt"/>
          <a:ea typeface="+mn-ea"/>
          <a:cs typeface="+mn-cs"/>
        </a:defRPr>
      </a:lvl1pPr>
      <a:lvl2pPr marL="829366" indent="-276456" algn="l" defTabSz="1105819"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275" indent="-276456" algn="l" defTabSz="1105819"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186" indent="-276456" algn="l" defTabSz="1105819"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096" indent="-276456" algn="l" defTabSz="1105819"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005" indent="-276456" algn="l" defTabSz="1105819"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3915" indent="-276456" algn="l" defTabSz="1105819"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6827" indent="-276456" algn="l" defTabSz="1105819"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736" indent="-276456" algn="l" defTabSz="1105819"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1105819" rtl="0" eaLnBrk="1" latinLnBrk="0" hangingPunct="1">
        <a:defRPr sz="2177" kern="1200">
          <a:solidFill>
            <a:schemeClr val="tx1"/>
          </a:solidFill>
          <a:latin typeface="+mn-lt"/>
          <a:ea typeface="+mn-ea"/>
          <a:cs typeface="+mn-cs"/>
        </a:defRPr>
      </a:lvl1pPr>
      <a:lvl2pPr marL="552912" algn="l" defTabSz="1105819" rtl="0" eaLnBrk="1" latinLnBrk="0" hangingPunct="1">
        <a:defRPr sz="2177" kern="1200">
          <a:solidFill>
            <a:schemeClr val="tx1"/>
          </a:solidFill>
          <a:latin typeface="+mn-lt"/>
          <a:ea typeface="+mn-ea"/>
          <a:cs typeface="+mn-cs"/>
        </a:defRPr>
      </a:lvl2pPr>
      <a:lvl3pPr marL="1105819" algn="l" defTabSz="1105819" rtl="0" eaLnBrk="1" latinLnBrk="0" hangingPunct="1">
        <a:defRPr sz="2177" kern="1200">
          <a:solidFill>
            <a:schemeClr val="tx1"/>
          </a:solidFill>
          <a:latin typeface="+mn-lt"/>
          <a:ea typeface="+mn-ea"/>
          <a:cs typeface="+mn-cs"/>
        </a:defRPr>
      </a:lvl3pPr>
      <a:lvl4pPr marL="1658731" algn="l" defTabSz="1105819" rtl="0" eaLnBrk="1" latinLnBrk="0" hangingPunct="1">
        <a:defRPr sz="2177" kern="1200">
          <a:solidFill>
            <a:schemeClr val="tx1"/>
          </a:solidFill>
          <a:latin typeface="+mn-lt"/>
          <a:ea typeface="+mn-ea"/>
          <a:cs typeface="+mn-cs"/>
        </a:defRPr>
      </a:lvl4pPr>
      <a:lvl5pPr marL="2211639" algn="l" defTabSz="1105819" rtl="0" eaLnBrk="1" latinLnBrk="0" hangingPunct="1">
        <a:defRPr sz="2177" kern="1200">
          <a:solidFill>
            <a:schemeClr val="tx1"/>
          </a:solidFill>
          <a:latin typeface="+mn-lt"/>
          <a:ea typeface="+mn-ea"/>
          <a:cs typeface="+mn-cs"/>
        </a:defRPr>
      </a:lvl5pPr>
      <a:lvl6pPr marL="2764550" algn="l" defTabSz="1105819" rtl="0" eaLnBrk="1" latinLnBrk="0" hangingPunct="1">
        <a:defRPr sz="2177" kern="1200">
          <a:solidFill>
            <a:schemeClr val="tx1"/>
          </a:solidFill>
          <a:latin typeface="+mn-lt"/>
          <a:ea typeface="+mn-ea"/>
          <a:cs typeface="+mn-cs"/>
        </a:defRPr>
      </a:lvl6pPr>
      <a:lvl7pPr marL="3317461" algn="l" defTabSz="1105819" rtl="0" eaLnBrk="1" latinLnBrk="0" hangingPunct="1">
        <a:defRPr sz="2177" kern="1200">
          <a:solidFill>
            <a:schemeClr val="tx1"/>
          </a:solidFill>
          <a:latin typeface="+mn-lt"/>
          <a:ea typeface="+mn-ea"/>
          <a:cs typeface="+mn-cs"/>
        </a:defRPr>
      </a:lvl7pPr>
      <a:lvl8pPr marL="3870370" algn="l" defTabSz="1105819" rtl="0" eaLnBrk="1" latinLnBrk="0" hangingPunct="1">
        <a:defRPr sz="2177" kern="1200">
          <a:solidFill>
            <a:schemeClr val="tx1"/>
          </a:solidFill>
          <a:latin typeface="+mn-lt"/>
          <a:ea typeface="+mn-ea"/>
          <a:cs typeface="+mn-cs"/>
        </a:defRPr>
      </a:lvl8pPr>
      <a:lvl9pPr marL="4423280" algn="l" defTabSz="1105819" rtl="0" eaLnBrk="1" latinLnBrk="0" hangingPunct="1">
        <a:defRPr sz="21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1.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0.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0.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1.xml"/><Relationship Id="rId5" Type="http://schemas.openxmlformats.org/officeDocument/2006/relationships/image" Target="../media/image64.jpe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210.png"/><Relationship Id="rId3" Type="http://schemas.openxmlformats.org/officeDocument/2006/relationships/image" Target="../media/image67.png"/><Relationship Id="rId7" Type="http://schemas.openxmlformats.org/officeDocument/2006/relationships/image" Target="../media/image150.png"/><Relationship Id="rId12"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xml"/><Relationship Id="rId1" Type="http://schemas.openxmlformats.org/officeDocument/2006/relationships/slideLayout" Target="../slideLayouts/slideLayout70.xml"/><Relationship Id="rId4" Type="http://schemas.openxmlformats.org/officeDocument/2006/relationships/image" Target="../media/image77.emf"/></Relationships>
</file>

<file path=ppt/slides/_rels/slide3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60.png"/><Relationship Id="rId18" Type="http://schemas.openxmlformats.org/officeDocument/2006/relationships/image" Target="../media/image420.png"/><Relationship Id="rId26" Type="http://schemas.openxmlformats.org/officeDocument/2006/relationships/image" Target="../media/image340.png"/><Relationship Id="rId3" Type="http://schemas.openxmlformats.org/officeDocument/2006/relationships/image" Target="../media/image78.png"/><Relationship Id="rId21" Type="http://schemas.openxmlformats.org/officeDocument/2006/relationships/customXml" Target="../ink/ink7.xml"/><Relationship Id="rId7" Type="http://schemas.openxmlformats.org/officeDocument/2006/relationships/image" Target="../media/image330.png"/><Relationship Id="rId12" Type="http://schemas.openxmlformats.org/officeDocument/2006/relationships/image" Target="../media/image250.png"/><Relationship Id="rId17" Type="http://schemas.openxmlformats.org/officeDocument/2006/relationships/customXml" Target="../ink/ink5.xml"/><Relationship Id="rId25" Type="http://schemas.openxmlformats.org/officeDocument/2006/relationships/image" Target="../media/image310.png"/><Relationship Id="rId2" Type="http://schemas.openxmlformats.org/officeDocument/2006/relationships/notesSlide" Target="../notesSlides/notesSlide3.xml"/><Relationship Id="rId16" Type="http://schemas.openxmlformats.org/officeDocument/2006/relationships/image" Target="../media/image290.png"/><Relationship Id="rId20" Type="http://schemas.openxmlformats.org/officeDocument/2006/relationships/image" Target="../media/image430.png"/><Relationship Id="rId1" Type="http://schemas.openxmlformats.org/officeDocument/2006/relationships/slideLayout" Target="../slideLayouts/slideLayout70.xml"/><Relationship Id="rId6" Type="http://schemas.openxmlformats.org/officeDocument/2006/relationships/customXml" Target="../ink/ink2.xml"/><Relationship Id="rId11" Type="http://schemas.openxmlformats.org/officeDocument/2006/relationships/image" Target="../media/image360.png"/><Relationship Id="rId24" Type="http://schemas.openxmlformats.org/officeDocument/2006/relationships/image" Target="../media/image300.png"/><Relationship Id="rId5" Type="http://schemas.openxmlformats.org/officeDocument/2006/relationships/image" Target="../media/image320.png"/><Relationship Id="rId15" Type="http://schemas.openxmlformats.org/officeDocument/2006/relationships/image" Target="../media/image280.png"/><Relationship Id="rId23" Type="http://schemas.openxmlformats.org/officeDocument/2006/relationships/image" Target="../media/image440.png"/><Relationship Id="rId10" Type="http://schemas.openxmlformats.org/officeDocument/2006/relationships/customXml" Target="../ink/ink4.xml"/><Relationship Id="rId19" Type="http://schemas.openxmlformats.org/officeDocument/2006/relationships/customXml" Target="../ink/ink6.xml"/><Relationship Id="rId4" Type="http://schemas.openxmlformats.org/officeDocument/2006/relationships/customXml" Target="../ink/ink1.xml"/><Relationship Id="rId9" Type="http://schemas.openxmlformats.org/officeDocument/2006/relationships/image" Target="../media/image350.png"/><Relationship Id="rId14" Type="http://schemas.openxmlformats.org/officeDocument/2006/relationships/image" Target="../media/image270.png"/><Relationship Id="rId22" Type="http://schemas.openxmlformats.org/officeDocument/2006/relationships/customXml" Target="../ink/ink8.xml"/><Relationship Id="rId27"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customXml" Target="../ink/ink11.xml"/><Relationship Id="rId18" Type="http://schemas.openxmlformats.org/officeDocument/2006/relationships/image" Target="../media/image310.png"/><Relationship Id="rId3" Type="http://schemas.openxmlformats.org/officeDocument/2006/relationships/image" Target="../media/image78.png"/><Relationship Id="rId21" Type="http://schemas.openxmlformats.org/officeDocument/2006/relationships/image" Target="../media/image390.png"/><Relationship Id="rId7" Type="http://schemas.openxmlformats.org/officeDocument/2006/relationships/image" Target="../media/image330.png"/><Relationship Id="rId12" Type="http://schemas.openxmlformats.org/officeDocument/2006/relationships/image" Target="../media/image290.png"/><Relationship Id="rId17" Type="http://schemas.openxmlformats.org/officeDocument/2006/relationships/image" Target="../media/image300.png"/><Relationship Id="rId2" Type="http://schemas.openxmlformats.org/officeDocument/2006/relationships/notesSlide" Target="../notesSlides/notesSlide4.xml"/><Relationship Id="rId16" Type="http://schemas.openxmlformats.org/officeDocument/2006/relationships/image" Target="../media/image490.png"/><Relationship Id="rId20" Type="http://schemas.openxmlformats.org/officeDocument/2006/relationships/image" Target="../media/image340.png"/><Relationship Id="rId1" Type="http://schemas.openxmlformats.org/officeDocument/2006/relationships/slideLayout" Target="../slideLayouts/slideLayout70.xml"/><Relationship Id="rId6" Type="http://schemas.openxmlformats.org/officeDocument/2006/relationships/customXml" Target="../ink/ink10.xml"/><Relationship Id="rId11" Type="http://schemas.openxmlformats.org/officeDocument/2006/relationships/image" Target="../media/image280.png"/><Relationship Id="rId5" Type="http://schemas.openxmlformats.org/officeDocument/2006/relationships/image" Target="../media/image320.png"/><Relationship Id="rId15" Type="http://schemas.openxmlformats.org/officeDocument/2006/relationships/customXml" Target="../ink/ink12.xml"/><Relationship Id="rId23" Type="http://schemas.openxmlformats.org/officeDocument/2006/relationships/image" Target="../media/image80.png"/><Relationship Id="rId10" Type="http://schemas.openxmlformats.org/officeDocument/2006/relationships/image" Target="../media/image270.png"/><Relationship Id="rId19" Type="http://schemas.openxmlformats.org/officeDocument/2006/relationships/image" Target="../media/image380.png"/><Relationship Id="rId4" Type="http://schemas.openxmlformats.org/officeDocument/2006/relationships/customXml" Target="../ink/ink9.xml"/><Relationship Id="rId9" Type="http://schemas.openxmlformats.org/officeDocument/2006/relationships/image" Target="../media/image260.png"/><Relationship Id="rId14" Type="http://schemas.openxmlformats.org/officeDocument/2006/relationships/image" Target="../media/image480.png"/><Relationship Id="rId22" Type="http://schemas.openxmlformats.org/officeDocument/2006/relationships/image" Target="../media/image400.png"/></Relationships>
</file>

<file path=ppt/slides/_rels/slide41.xml.rels><?xml version="1.0" encoding="UTF-8" standalone="yes"?>
<Relationships xmlns="http://schemas.openxmlformats.org/package/2006/relationships"><Relationship Id="rId26" Type="http://schemas.openxmlformats.org/officeDocument/2006/relationships/image" Target="../media/image600.png"/><Relationship Id="rId21" Type="http://schemas.openxmlformats.org/officeDocument/2006/relationships/customXml" Target="../ink/ink18.xml"/><Relationship Id="rId42" Type="http://schemas.openxmlformats.org/officeDocument/2006/relationships/customXml" Target="../ink/ink30.xml"/><Relationship Id="rId47" Type="http://schemas.openxmlformats.org/officeDocument/2006/relationships/customXml" Target="../ink/ink33.xml"/><Relationship Id="rId63" Type="http://schemas.openxmlformats.org/officeDocument/2006/relationships/customXml" Target="../ink/ink46.xml"/><Relationship Id="rId68" Type="http://schemas.openxmlformats.org/officeDocument/2006/relationships/image" Target="../media/image720.png"/><Relationship Id="rId16" Type="http://schemas.openxmlformats.org/officeDocument/2006/relationships/image" Target="../media/image55.png"/><Relationship Id="rId11" Type="http://schemas.openxmlformats.org/officeDocument/2006/relationships/image" Target="../media/image260.png"/><Relationship Id="rId24" Type="http://schemas.openxmlformats.org/officeDocument/2006/relationships/image" Target="../media/image590.png"/><Relationship Id="rId32" Type="http://schemas.openxmlformats.org/officeDocument/2006/relationships/image" Target="../media/image630.png"/><Relationship Id="rId37" Type="http://schemas.openxmlformats.org/officeDocument/2006/relationships/customXml" Target="../ink/ink26.xml"/><Relationship Id="rId40" Type="http://schemas.openxmlformats.org/officeDocument/2006/relationships/customXml" Target="../ink/ink28.xml"/><Relationship Id="rId45" Type="http://schemas.openxmlformats.org/officeDocument/2006/relationships/customXml" Target="../ink/ink32.xml"/><Relationship Id="rId53" Type="http://schemas.openxmlformats.org/officeDocument/2006/relationships/customXml" Target="../ink/ink38.xml"/><Relationship Id="rId58" Type="http://schemas.openxmlformats.org/officeDocument/2006/relationships/customXml" Target="../ink/ink42.xml"/><Relationship Id="rId66" Type="http://schemas.openxmlformats.org/officeDocument/2006/relationships/customXml" Target="../ink/ink49.xml"/><Relationship Id="rId74" Type="http://schemas.openxmlformats.org/officeDocument/2006/relationships/image" Target="../media/image310.png"/><Relationship Id="rId5" Type="http://schemas.openxmlformats.org/officeDocument/2006/relationships/customXml" Target="../ink/ink13.xml"/><Relationship Id="rId61" Type="http://schemas.openxmlformats.org/officeDocument/2006/relationships/image" Target="../media/image710.png"/><Relationship Id="rId19" Type="http://schemas.openxmlformats.org/officeDocument/2006/relationships/customXml" Target="../ink/ink17.xml"/><Relationship Id="rId14" Type="http://schemas.openxmlformats.org/officeDocument/2006/relationships/image" Target="../media/image290.png"/><Relationship Id="rId22" Type="http://schemas.openxmlformats.org/officeDocument/2006/relationships/image" Target="../media/image580.png"/><Relationship Id="rId27" Type="http://schemas.openxmlformats.org/officeDocument/2006/relationships/customXml" Target="../ink/ink21.xml"/><Relationship Id="rId30" Type="http://schemas.openxmlformats.org/officeDocument/2006/relationships/image" Target="../media/image620.png"/><Relationship Id="rId35" Type="http://schemas.openxmlformats.org/officeDocument/2006/relationships/customXml" Target="../ink/ink25.xml"/><Relationship Id="rId43" Type="http://schemas.openxmlformats.org/officeDocument/2006/relationships/image" Target="../media/image670.png"/><Relationship Id="rId48" Type="http://schemas.openxmlformats.org/officeDocument/2006/relationships/customXml" Target="../ink/ink34.xml"/><Relationship Id="rId56" Type="http://schemas.openxmlformats.org/officeDocument/2006/relationships/customXml" Target="../ink/ink41.xml"/><Relationship Id="rId64" Type="http://schemas.openxmlformats.org/officeDocument/2006/relationships/customXml" Target="../ink/ink47.xml"/><Relationship Id="rId69" Type="http://schemas.openxmlformats.org/officeDocument/2006/relationships/customXml" Target="../ink/ink51.xml"/><Relationship Id="rId77" Type="http://schemas.openxmlformats.org/officeDocument/2006/relationships/image" Target="../media/image530.png"/><Relationship Id="rId8" Type="http://schemas.openxmlformats.org/officeDocument/2006/relationships/customXml" Target="../ink/ink14.xml"/><Relationship Id="rId51" Type="http://schemas.openxmlformats.org/officeDocument/2006/relationships/customXml" Target="../ink/ink37.xml"/><Relationship Id="rId72" Type="http://schemas.openxmlformats.org/officeDocument/2006/relationships/image" Target="../media/image740.png"/><Relationship Id="rId3" Type="http://schemas.openxmlformats.org/officeDocument/2006/relationships/image" Target="../media/image400.png"/><Relationship Id="rId12" Type="http://schemas.openxmlformats.org/officeDocument/2006/relationships/image" Target="../media/image270.png"/><Relationship Id="rId17" Type="http://schemas.openxmlformats.org/officeDocument/2006/relationships/customXml" Target="../ink/ink16.xml"/><Relationship Id="rId25" Type="http://schemas.openxmlformats.org/officeDocument/2006/relationships/customXml" Target="../ink/ink20.xml"/><Relationship Id="rId33" Type="http://schemas.openxmlformats.org/officeDocument/2006/relationships/customXml" Target="../ink/ink24.xml"/><Relationship Id="rId38" Type="http://schemas.openxmlformats.org/officeDocument/2006/relationships/image" Target="../media/image660.png"/><Relationship Id="rId46" Type="http://schemas.openxmlformats.org/officeDocument/2006/relationships/image" Target="../media/image680.png"/><Relationship Id="rId59" Type="http://schemas.openxmlformats.org/officeDocument/2006/relationships/customXml" Target="../ink/ink43.xml"/><Relationship Id="rId67" Type="http://schemas.openxmlformats.org/officeDocument/2006/relationships/customXml" Target="../ink/ink50.xml"/><Relationship Id="rId20" Type="http://schemas.openxmlformats.org/officeDocument/2006/relationships/image" Target="../media/image570.png"/><Relationship Id="rId41" Type="http://schemas.openxmlformats.org/officeDocument/2006/relationships/customXml" Target="../ink/ink29.xml"/><Relationship Id="rId54" Type="http://schemas.openxmlformats.org/officeDocument/2006/relationships/customXml" Target="../ink/ink39.xml"/><Relationship Id="rId62" Type="http://schemas.openxmlformats.org/officeDocument/2006/relationships/customXml" Target="../ink/ink45.xml"/><Relationship Id="rId70" Type="http://schemas.openxmlformats.org/officeDocument/2006/relationships/image" Target="../media/image730.png"/><Relationship Id="rId75" Type="http://schemas.openxmlformats.org/officeDocument/2006/relationships/image" Target="../media/image380.png"/><Relationship Id="rId1" Type="http://schemas.openxmlformats.org/officeDocument/2006/relationships/slideLayout" Target="../slideLayouts/slideLayout70.xml"/><Relationship Id="rId15" Type="http://schemas.openxmlformats.org/officeDocument/2006/relationships/customXml" Target="../ink/ink15.xml"/><Relationship Id="rId23" Type="http://schemas.openxmlformats.org/officeDocument/2006/relationships/customXml" Target="../ink/ink19.xml"/><Relationship Id="rId28" Type="http://schemas.openxmlformats.org/officeDocument/2006/relationships/image" Target="../media/image610.png"/><Relationship Id="rId36" Type="http://schemas.openxmlformats.org/officeDocument/2006/relationships/image" Target="../media/image650.png"/><Relationship Id="rId49" Type="http://schemas.openxmlformats.org/officeDocument/2006/relationships/customXml" Target="../ink/ink35.xml"/><Relationship Id="rId57" Type="http://schemas.openxmlformats.org/officeDocument/2006/relationships/image" Target="../media/image700.png"/><Relationship Id="rId10" Type="http://schemas.openxmlformats.org/officeDocument/2006/relationships/image" Target="../media/image510.png"/><Relationship Id="rId31" Type="http://schemas.openxmlformats.org/officeDocument/2006/relationships/customXml" Target="../ink/ink23.xml"/><Relationship Id="rId44" Type="http://schemas.openxmlformats.org/officeDocument/2006/relationships/customXml" Target="../ink/ink31.xml"/><Relationship Id="rId52" Type="http://schemas.openxmlformats.org/officeDocument/2006/relationships/image" Target="../media/image690.png"/><Relationship Id="rId60" Type="http://schemas.openxmlformats.org/officeDocument/2006/relationships/customXml" Target="../ink/ink44.xml"/><Relationship Id="rId65" Type="http://schemas.openxmlformats.org/officeDocument/2006/relationships/customXml" Target="../ink/ink48.xml"/><Relationship Id="rId73" Type="http://schemas.openxmlformats.org/officeDocument/2006/relationships/image" Target="../media/image300.png"/><Relationship Id="rId78" Type="http://schemas.openxmlformats.org/officeDocument/2006/relationships/image" Target="../media/image540.png"/><Relationship Id="rId4" Type="http://schemas.openxmlformats.org/officeDocument/2006/relationships/image" Target="../media/image78.png"/><Relationship Id="rId9" Type="http://schemas.openxmlformats.org/officeDocument/2006/relationships/image" Target="../media/image330.png"/><Relationship Id="rId13" Type="http://schemas.openxmlformats.org/officeDocument/2006/relationships/image" Target="../media/image520.png"/><Relationship Id="rId18" Type="http://schemas.openxmlformats.org/officeDocument/2006/relationships/image" Target="../media/image560.png"/><Relationship Id="rId39" Type="http://schemas.openxmlformats.org/officeDocument/2006/relationships/customXml" Target="../ink/ink27.xml"/><Relationship Id="rId34" Type="http://schemas.openxmlformats.org/officeDocument/2006/relationships/image" Target="../media/image64.png"/><Relationship Id="rId50" Type="http://schemas.openxmlformats.org/officeDocument/2006/relationships/customXml" Target="../ink/ink36.xml"/><Relationship Id="rId55" Type="http://schemas.openxmlformats.org/officeDocument/2006/relationships/customXml" Target="../ink/ink40.xml"/><Relationship Id="rId76" Type="http://schemas.openxmlformats.org/officeDocument/2006/relationships/image" Target="../media/image340.png"/><Relationship Id="rId7" Type="http://schemas.openxmlformats.org/officeDocument/2006/relationships/image" Target="../media/image320.png"/><Relationship Id="rId71" Type="http://schemas.openxmlformats.org/officeDocument/2006/relationships/customXml" Target="../ink/ink52.xml"/><Relationship Id="rId2" Type="http://schemas.openxmlformats.org/officeDocument/2006/relationships/notesSlide" Target="../notesSlides/notesSlide5.xml"/><Relationship Id="rId29" Type="http://schemas.openxmlformats.org/officeDocument/2006/relationships/customXml" Target="../ink/ink22.xml"/></Relationships>
</file>

<file path=ppt/slides/_rels/slide42.xml.rels><?xml version="1.0" encoding="UTF-8" standalone="yes"?>
<Relationships xmlns="http://schemas.openxmlformats.org/package/2006/relationships"><Relationship Id="rId8" Type="http://schemas.openxmlformats.org/officeDocument/2006/relationships/image" Target="../media/image790.png"/><Relationship Id="rId13" Type="http://schemas.openxmlformats.org/officeDocument/2006/relationships/image" Target="../media/image800.png"/><Relationship Id="rId18" Type="http://schemas.openxmlformats.org/officeDocument/2006/relationships/image" Target="../media/image85.png"/><Relationship Id="rId3" Type="http://schemas.openxmlformats.org/officeDocument/2006/relationships/image" Target="../media/image78.png"/><Relationship Id="rId7" Type="http://schemas.openxmlformats.org/officeDocument/2006/relationships/image" Target="../media/image780.png"/><Relationship Id="rId12" Type="http://schemas.openxmlformats.org/officeDocument/2006/relationships/image" Target="../media/image740.png"/><Relationship Id="rId17" Type="http://schemas.openxmlformats.org/officeDocument/2006/relationships/image" Target="../media/image84.png"/><Relationship Id="rId2" Type="http://schemas.openxmlformats.org/officeDocument/2006/relationships/notesSlide" Target="../notesSlides/notesSlide6.xml"/><Relationship Id="rId16" Type="http://schemas.openxmlformats.org/officeDocument/2006/relationships/image" Target="../media/image83.png"/><Relationship Id="rId1" Type="http://schemas.openxmlformats.org/officeDocument/2006/relationships/slideLayout" Target="../slideLayouts/slideLayout70.xml"/><Relationship Id="rId6" Type="http://schemas.openxmlformats.org/officeDocument/2006/relationships/image" Target="../media/image77.png"/><Relationship Id="rId11" Type="http://schemas.openxmlformats.org/officeDocument/2006/relationships/customXml" Target="../ink/ink54.xml"/><Relationship Id="rId5" Type="http://schemas.openxmlformats.org/officeDocument/2006/relationships/image" Target="../media/image76.png"/><Relationship Id="rId15" Type="http://schemas.openxmlformats.org/officeDocument/2006/relationships/image" Target="../media/image82.png"/><Relationship Id="rId10" Type="http://schemas.openxmlformats.org/officeDocument/2006/relationships/image" Target="../media/image730.png"/><Relationship Id="rId19" Type="http://schemas.openxmlformats.org/officeDocument/2006/relationships/image" Target="../media/image86.png"/><Relationship Id="rId4" Type="http://schemas.openxmlformats.org/officeDocument/2006/relationships/image" Target="../media/image750.png"/><Relationship Id="rId9" Type="http://schemas.openxmlformats.org/officeDocument/2006/relationships/customXml" Target="../ink/ink53.xml"/><Relationship Id="rId1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1.emf"/><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8.png"/><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customXml" Target="../ink/ink55.xml"/><Relationship Id="rId7"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2.xml"/><Relationship Id="rId6" Type="http://schemas.openxmlformats.org/officeDocument/2006/relationships/image" Target="../media/image681.png"/><Relationship Id="rId5" Type="http://schemas.openxmlformats.org/officeDocument/2006/relationships/customXml" Target="../ink/ink56.xml"/><Relationship Id="rId4" Type="http://schemas.openxmlformats.org/officeDocument/2006/relationships/image" Target="../media/image671.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 Id="rId5" Type="http://schemas.openxmlformats.org/officeDocument/2006/relationships/image" Target="../media/image106.png"/><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 Id="rId5" Type="http://schemas.openxmlformats.org/officeDocument/2006/relationships/image" Target="../media/image106.png"/><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8.xml"/><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0.xml"/><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9.xm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0CCD15-DC44-2801-9379-29E638DE94C3}"/>
              </a:ext>
            </a:extLst>
          </p:cNvPr>
          <p:cNvPicPr>
            <a:picLocks noChangeAspect="1"/>
          </p:cNvPicPr>
          <p:nvPr/>
        </p:nvPicPr>
        <p:blipFill>
          <a:blip r:embed="rId2"/>
          <a:stretch>
            <a:fillRect/>
          </a:stretch>
        </p:blipFill>
        <p:spPr>
          <a:xfrm>
            <a:off x="4" y="4"/>
            <a:ext cx="12219623" cy="6919415"/>
          </a:xfrm>
          <a:prstGeom prst="rect">
            <a:avLst/>
          </a:prstGeom>
        </p:spPr>
      </p:pic>
      <p:sp>
        <p:nvSpPr>
          <p:cNvPr id="2" name="Title 1">
            <a:extLst>
              <a:ext uri="{FF2B5EF4-FFF2-40B4-BE49-F238E27FC236}">
                <a16:creationId xmlns:a16="http://schemas.microsoft.com/office/drawing/2014/main" id="{41DD208B-660C-B0D4-ABFF-E1A4DAD674AD}"/>
              </a:ext>
            </a:extLst>
          </p:cNvPr>
          <p:cNvSpPr>
            <a:spLocks noGrp="1"/>
          </p:cNvSpPr>
          <p:nvPr>
            <p:ph type="ctrTitle"/>
          </p:nvPr>
        </p:nvSpPr>
        <p:spPr>
          <a:xfrm>
            <a:off x="410579" y="244230"/>
            <a:ext cx="6681944" cy="2387600"/>
          </a:xfrm>
        </p:spPr>
        <p:txBody>
          <a:bodyPr>
            <a:normAutofit fontScale="90000"/>
          </a:bodyPr>
          <a:lstStyle/>
          <a:p>
            <a:r>
              <a:rPr lang="en-GB" dirty="0">
                <a:solidFill>
                  <a:schemeClr val="bg1"/>
                </a:solidFill>
              </a:rPr>
              <a:t>Dark Matter Theory “Overview”</a:t>
            </a:r>
            <a:br>
              <a:rPr lang="en-GB" dirty="0">
                <a:solidFill>
                  <a:schemeClr val="bg1"/>
                </a:solidFill>
              </a:rPr>
            </a:br>
            <a:endParaRPr lang="en-GB" dirty="0">
              <a:solidFill>
                <a:schemeClr val="bg1"/>
              </a:solidFill>
            </a:endParaRPr>
          </a:p>
        </p:txBody>
      </p:sp>
      <p:sp>
        <p:nvSpPr>
          <p:cNvPr id="3" name="Subtitle 2">
            <a:extLst>
              <a:ext uri="{FF2B5EF4-FFF2-40B4-BE49-F238E27FC236}">
                <a16:creationId xmlns:a16="http://schemas.microsoft.com/office/drawing/2014/main" id="{F61DD519-2040-870C-2C91-86749995E7CE}"/>
              </a:ext>
            </a:extLst>
          </p:cNvPr>
          <p:cNvSpPr>
            <a:spLocks noGrp="1"/>
          </p:cNvSpPr>
          <p:nvPr>
            <p:ph type="subTitle" idx="1"/>
          </p:nvPr>
        </p:nvSpPr>
        <p:spPr>
          <a:xfrm>
            <a:off x="5338551" y="5263655"/>
            <a:ext cx="9144000" cy="1655763"/>
          </a:xfrm>
        </p:spPr>
        <p:txBody>
          <a:bodyPr/>
          <a:lstStyle/>
          <a:p>
            <a:r>
              <a:rPr lang="en-GB" dirty="0">
                <a:solidFill>
                  <a:schemeClr val="bg1"/>
                </a:solidFill>
              </a:rPr>
              <a:t>Malcolm Fairbairn</a:t>
            </a:r>
          </a:p>
          <a:p>
            <a:r>
              <a:rPr lang="en-GB" dirty="0">
                <a:solidFill>
                  <a:schemeClr val="bg1"/>
                </a:solidFill>
              </a:rPr>
              <a:t>King’s College London</a:t>
            </a:r>
          </a:p>
        </p:txBody>
      </p:sp>
      <p:pic>
        <p:nvPicPr>
          <p:cNvPr id="5" name="Picture 4">
            <a:extLst>
              <a:ext uri="{FF2B5EF4-FFF2-40B4-BE49-F238E27FC236}">
                <a16:creationId xmlns:a16="http://schemas.microsoft.com/office/drawing/2014/main" id="{3404B8AB-6718-377B-D843-51343D4E84CF}"/>
              </a:ext>
            </a:extLst>
          </p:cNvPr>
          <p:cNvPicPr>
            <a:picLocks noChangeAspect="1"/>
          </p:cNvPicPr>
          <p:nvPr/>
        </p:nvPicPr>
        <p:blipFill>
          <a:blip r:embed="rId3"/>
          <a:stretch>
            <a:fillRect/>
          </a:stretch>
        </p:blipFill>
        <p:spPr>
          <a:xfrm>
            <a:off x="9096239" y="165597"/>
            <a:ext cx="2630591" cy="2005375"/>
          </a:xfrm>
          <a:prstGeom prst="rect">
            <a:avLst/>
          </a:prstGeom>
        </p:spPr>
      </p:pic>
    </p:spTree>
    <p:extLst>
      <p:ext uri="{BB962C8B-B14F-4D97-AF65-F5344CB8AC3E}">
        <p14:creationId xmlns:p14="http://schemas.microsoft.com/office/powerpoint/2010/main" val="1205707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D555D541-FBAD-4649-B0AC-E7B603098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5840" y="4455084"/>
            <a:ext cx="251460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8788694-1EC0-4B53-91B2-5979D40EA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596" y="2407754"/>
            <a:ext cx="3321844" cy="2171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02B3553-DCD3-406B-8557-B62ECA378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807" y="3824081"/>
            <a:ext cx="1550194" cy="115014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a:extLst>
              <a:ext uri="{FF2B5EF4-FFF2-40B4-BE49-F238E27FC236}">
                <a16:creationId xmlns:a16="http://schemas.microsoft.com/office/drawing/2014/main" id="{7DB00DCB-5ABF-4F70-AA5A-5A48243E6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2912" y="1661232"/>
            <a:ext cx="1843088" cy="14930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397406-06F4-420F-AC62-9EE88C33C23C}"/>
              </a:ext>
            </a:extLst>
          </p:cNvPr>
          <p:cNvSpPr txBox="1"/>
          <p:nvPr/>
        </p:nvSpPr>
        <p:spPr>
          <a:xfrm>
            <a:off x="7924490" y="1874901"/>
            <a:ext cx="1885950" cy="830997"/>
          </a:xfrm>
          <a:prstGeom prst="rect">
            <a:avLst/>
          </a:prstGeom>
          <a:noFill/>
        </p:spPr>
        <p:txBody>
          <a:bodyPr wrap="square" rtlCol="0">
            <a:spAutoFit/>
          </a:bodyPr>
          <a:lstStyle/>
          <a:p>
            <a:pPr algn="ctr" defTabSz="685800">
              <a:defRPr/>
            </a:pPr>
            <a:r>
              <a:rPr lang="en-GB" sz="2400" dirty="0">
                <a:solidFill>
                  <a:prstClr val="black"/>
                </a:solidFill>
                <a:latin typeface="Arial" panose="020B0604020202020204"/>
                <a:cs typeface="Arial" charset="0"/>
              </a:rPr>
              <a:t>Dark Matter Detector</a:t>
            </a:r>
          </a:p>
        </p:txBody>
      </p:sp>
      <p:sp>
        <p:nvSpPr>
          <p:cNvPr id="5" name="TextBox 4">
            <a:extLst>
              <a:ext uri="{FF2B5EF4-FFF2-40B4-BE49-F238E27FC236}">
                <a16:creationId xmlns:a16="http://schemas.microsoft.com/office/drawing/2014/main" id="{0E0D5017-9138-424B-A2D3-85DC7B4A4ED2}"/>
              </a:ext>
            </a:extLst>
          </p:cNvPr>
          <p:cNvSpPr txBox="1"/>
          <p:nvPr/>
        </p:nvSpPr>
        <p:spPr>
          <a:xfrm>
            <a:off x="2513567" y="2895813"/>
            <a:ext cx="3013109" cy="830997"/>
          </a:xfrm>
          <a:prstGeom prst="rect">
            <a:avLst/>
          </a:prstGeom>
          <a:noFill/>
        </p:spPr>
        <p:txBody>
          <a:bodyPr wrap="square" rtlCol="0">
            <a:spAutoFit/>
          </a:bodyPr>
          <a:lstStyle/>
          <a:p>
            <a:pPr defTabSz="685800">
              <a:defRPr/>
            </a:pPr>
            <a:r>
              <a:rPr lang="en-GB" sz="2400" dirty="0">
                <a:solidFill>
                  <a:prstClr val="black"/>
                </a:solidFill>
                <a:latin typeface="Arial" panose="020B0604020202020204"/>
                <a:cs typeface="Arial" charset="0"/>
              </a:rPr>
              <a:t>slow light dark matter particles</a:t>
            </a:r>
          </a:p>
        </p:txBody>
      </p:sp>
      <p:sp>
        <p:nvSpPr>
          <p:cNvPr id="9" name="TextBox 8">
            <a:extLst>
              <a:ext uri="{FF2B5EF4-FFF2-40B4-BE49-F238E27FC236}">
                <a16:creationId xmlns:a16="http://schemas.microsoft.com/office/drawing/2014/main" id="{4987F25E-7792-4691-A232-8CFD6D7BB59D}"/>
              </a:ext>
            </a:extLst>
          </p:cNvPr>
          <p:cNvSpPr txBox="1"/>
          <p:nvPr/>
        </p:nvSpPr>
        <p:spPr>
          <a:xfrm>
            <a:off x="4425002" y="468207"/>
            <a:ext cx="3529428" cy="523220"/>
          </a:xfrm>
          <a:prstGeom prst="rect">
            <a:avLst/>
          </a:prstGeom>
          <a:noFill/>
        </p:spPr>
        <p:txBody>
          <a:bodyPr wrap="none" rtlCol="0">
            <a:spAutoFit/>
          </a:bodyPr>
          <a:lstStyle/>
          <a:p>
            <a:pPr algn="ctr" fontAlgn="base">
              <a:spcBef>
                <a:spcPct val="0"/>
              </a:spcBef>
              <a:spcAft>
                <a:spcPct val="0"/>
              </a:spcAft>
              <a:defRPr/>
            </a:pPr>
            <a:r>
              <a:rPr lang="en-GB" sz="2800" dirty="0">
                <a:solidFill>
                  <a:prstClr val="black"/>
                </a:solidFill>
                <a:latin typeface="Aptos Bold" panose="020B0004020202020204" pitchFamily="34" charset="0"/>
                <a:cs typeface="Arial" charset="0"/>
              </a:rPr>
              <a:t>Too light dark matter</a:t>
            </a:r>
          </a:p>
        </p:txBody>
      </p:sp>
    </p:spTree>
    <p:extLst>
      <p:ext uri="{BB962C8B-B14F-4D97-AF65-F5344CB8AC3E}">
        <p14:creationId xmlns:p14="http://schemas.microsoft.com/office/powerpoint/2010/main" val="127387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9D55C4-E7BC-661B-EC74-F05C8407E5B0}"/>
              </a:ext>
            </a:extLst>
          </p:cNvPr>
          <p:cNvGrpSpPr/>
          <p:nvPr/>
        </p:nvGrpSpPr>
        <p:grpSpPr>
          <a:xfrm>
            <a:off x="5820030" y="1141053"/>
            <a:ext cx="4544587" cy="1800200"/>
            <a:chOff x="5874621" y="2348880"/>
            <a:chExt cx="4544587" cy="1800200"/>
          </a:xfrm>
        </p:grpSpPr>
        <p:pic>
          <p:nvPicPr>
            <p:cNvPr id="9" name="Picture 8" descr="A picture containing person, woman, standing, racket&#10;&#10;Description automatically generated">
              <a:extLst>
                <a:ext uri="{FF2B5EF4-FFF2-40B4-BE49-F238E27FC236}">
                  <a16:creationId xmlns:a16="http://schemas.microsoft.com/office/drawing/2014/main" id="{1CDF7A13-8722-4361-8698-6D6AB6A88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3802" y="2348880"/>
              <a:ext cx="1985406" cy="1800200"/>
            </a:xfrm>
            <a:prstGeom prst="rect">
              <a:avLst/>
            </a:prstGeom>
          </p:spPr>
        </p:pic>
        <p:pic>
          <p:nvPicPr>
            <p:cNvPr id="7" name="Picture 6" descr="A person wearing glasses posing for the camera&#10;&#10;Description automatically generated">
              <a:extLst>
                <a:ext uri="{FF2B5EF4-FFF2-40B4-BE49-F238E27FC236}">
                  <a16:creationId xmlns:a16="http://schemas.microsoft.com/office/drawing/2014/main" id="{73FE76C5-E80D-4A73-92F9-B8EC08F5F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1" y="2348880"/>
              <a:ext cx="1865901" cy="1800200"/>
            </a:xfrm>
            <a:prstGeom prst="rect">
              <a:avLst/>
            </a:prstGeom>
          </p:spPr>
        </p:pic>
        <p:pic>
          <p:nvPicPr>
            <p:cNvPr id="2" name="Picture 1">
              <a:extLst>
                <a:ext uri="{FF2B5EF4-FFF2-40B4-BE49-F238E27FC236}">
                  <a16:creationId xmlns:a16="http://schemas.microsoft.com/office/drawing/2014/main" id="{19712602-E9E7-4D89-967F-BC4BB9BE6EAD}"/>
                </a:ext>
              </a:extLst>
            </p:cNvPr>
            <p:cNvPicPr>
              <a:picLocks noChangeAspect="1"/>
            </p:cNvPicPr>
            <p:nvPr/>
          </p:nvPicPr>
          <p:blipFill>
            <a:blip r:embed="rId4"/>
            <a:stretch>
              <a:fillRect/>
            </a:stretch>
          </p:blipFill>
          <p:spPr>
            <a:xfrm>
              <a:off x="5874621" y="2348880"/>
              <a:ext cx="1429894" cy="1800200"/>
            </a:xfrm>
            <a:prstGeom prst="rect">
              <a:avLst/>
            </a:prstGeom>
          </p:spPr>
        </p:pic>
      </p:grpSp>
      <p:pic>
        <p:nvPicPr>
          <p:cNvPr id="4" name="Picture 3">
            <a:extLst>
              <a:ext uri="{FF2B5EF4-FFF2-40B4-BE49-F238E27FC236}">
                <a16:creationId xmlns:a16="http://schemas.microsoft.com/office/drawing/2014/main" id="{8852C2B2-08E6-496B-8403-73E56434C7FB}"/>
              </a:ext>
            </a:extLst>
          </p:cNvPr>
          <p:cNvPicPr>
            <a:picLocks noChangeAspect="1"/>
          </p:cNvPicPr>
          <p:nvPr/>
        </p:nvPicPr>
        <p:blipFill>
          <a:blip r:embed="rId5"/>
          <a:stretch>
            <a:fillRect/>
          </a:stretch>
        </p:blipFill>
        <p:spPr>
          <a:xfrm>
            <a:off x="1487488" y="800530"/>
            <a:ext cx="4535240" cy="6024754"/>
          </a:xfrm>
          <a:prstGeom prst="rect">
            <a:avLst/>
          </a:prstGeom>
        </p:spPr>
      </p:pic>
      <p:sp>
        <p:nvSpPr>
          <p:cNvPr id="5" name="TextBox 4">
            <a:extLst>
              <a:ext uri="{FF2B5EF4-FFF2-40B4-BE49-F238E27FC236}">
                <a16:creationId xmlns:a16="http://schemas.microsoft.com/office/drawing/2014/main" id="{386CABF7-D776-4B77-BABE-B854A6B008C0}"/>
              </a:ext>
            </a:extLst>
          </p:cNvPr>
          <p:cNvSpPr txBox="1"/>
          <p:nvPr/>
        </p:nvSpPr>
        <p:spPr>
          <a:xfrm>
            <a:off x="5943860" y="3351242"/>
            <a:ext cx="4654416" cy="1477328"/>
          </a:xfrm>
          <a:prstGeom prst="rect">
            <a:avLst/>
          </a:prstGeom>
          <a:noFill/>
        </p:spPr>
        <p:txBody>
          <a:bodyPr wrap="square" rtlCol="0">
            <a:spAutoFit/>
          </a:bodyPr>
          <a:lstStyle/>
          <a:p>
            <a:pPr fontAlgn="base">
              <a:spcBef>
                <a:spcPct val="0"/>
              </a:spcBef>
              <a:spcAft>
                <a:spcPct val="0"/>
              </a:spcAft>
              <a:defRPr/>
            </a:pPr>
            <a:r>
              <a:rPr lang="en-GB" dirty="0">
                <a:solidFill>
                  <a:prstClr val="black"/>
                </a:solidFill>
                <a:latin typeface="Arial" charset="0"/>
                <a:cs typeface="Arial" charset="0"/>
              </a:rPr>
              <a:t>If the dark matter is too light, it can change the prediction for how much helium and deuterium is left behind after the big bang…</a:t>
            </a:r>
          </a:p>
          <a:p>
            <a:pPr fontAlgn="base">
              <a:spcBef>
                <a:spcPct val="0"/>
              </a:spcBef>
              <a:spcAft>
                <a:spcPct val="0"/>
              </a:spcAft>
              <a:defRPr/>
            </a:pPr>
            <a:endParaRPr lang="en-GB" dirty="0">
              <a:solidFill>
                <a:prstClr val="black"/>
              </a:solidFill>
              <a:latin typeface="Arial" charset="0"/>
              <a:cs typeface="Arial" charset="0"/>
            </a:endParaRPr>
          </a:p>
          <a:p>
            <a:pPr fontAlgn="base">
              <a:spcBef>
                <a:spcPct val="0"/>
              </a:spcBef>
              <a:spcAft>
                <a:spcPct val="0"/>
              </a:spcAft>
              <a:defRPr/>
            </a:pPr>
            <a:r>
              <a:rPr lang="en-GB" dirty="0">
                <a:solidFill>
                  <a:prstClr val="black"/>
                </a:solidFill>
                <a:latin typeface="Arial" charset="0"/>
                <a:cs typeface="Arial" charset="0"/>
              </a:rPr>
              <a:t>These constraints assume</a:t>
            </a:r>
          </a:p>
        </p:txBody>
      </p:sp>
      <p:sp>
        <p:nvSpPr>
          <p:cNvPr id="10" name="TextBox 9">
            <a:extLst>
              <a:ext uri="{FF2B5EF4-FFF2-40B4-BE49-F238E27FC236}">
                <a16:creationId xmlns:a16="http://schemas.microsoft.com/office/drawing/2014/main" id="{98E2909E-B7E7-4DB2-BC4C-7E65D274E15C}"/>
              </a:ext>
            </a:extLst>
          </p:cNvPr>
          <p:cNvSpPr txBox="1"/>
          <p:nvPr/>
        </p:nvSpPr>
        <p:spPr>
          <a:xfrm>
            <a:off x="2999656" y="188641"/>
            <a:ext cx="7019807" cy="461665"/>
          </a:xfrm>
          <a:prstGeom prst="rect">
            <a:avLst/>
          </a:prstGeom>
          <a:noFill/>
        </p:spPr>
        <p:txBody>
          <a:bodyPr wrap="none" rtlCol="0">
            <a:spAutoFit/>
          </a:bodyPr>
          <a:lstStyle/>
          <a:p>
            <a:pPr fontAlgn="base">
              <a:spcBef>
                <a:spcPct val="0"/>
              </a:spcBef>
              <a:spcAft>
                <a:spcPct val="0"/>
              </a:spcAft>
              <a:defRPr/>
            </a:pPr>
            <a:r>
              <a:rPr lang="en-GB" sz="2400" dirty="0">
                <a:solidFill>
                  <a:prstClr val="black"/>
                </a:solidFill>
                <a:latin typeface="Aptos Bold" panose="020B0004020202020204" pitchFamily="34" charset="0"/>
                <a:cs typeface="Arial" charset="0"/>
              </a:rPr>
              <a:t>Can still try to find light dark matter in other ways</a:t>
            </a:r>
          </a:p>
        </p:txBody>
      </p:sp>
      <p:pic>
        <p:nvPicPr>
          <p:cNvPr id="8" name="Picture 7">
            <a:extLst>
              <a:ext uri="{FF2B5EF4-FFF2-40B4-BE49-F238E27FC236}">
                <a16:creationId xmlns:a16="http://schemas.microsoft.com/office/drawing/2014/main" id="{954207D6-9673-1A4D-822D-1956704FCEA5}"/>
              </a:ext>
            </a:extLst>
          </p:cNvPr>
          <p:cNvPicPr>
            <a:picLocks noChangeAspect="1"/>
          </p:cNvPicPr>
          <p:nvPr/>
        </p:nvPicPr>
        <p:blipFill>
          <a:blip r:embed="rId6"/>
          <a:stretch>
            <a:fillRect/>
          </a:stretch>
        </p:blipFill>
        <p:spPr>
          <a:xfrm>
            <a:off x="6316497" y="5112450"/>
            <a:ext cx="3472975" cy="885185"/>
          </a:xfrm>
          <a:prstGeom prst="rect">
            <a:avLst/>
          </a:prstGeom>
        </p:spPr>
      </p:pic>
    </p:spTree>
    <p:extLst>
      <p:ext uri="{BB962C8B-B14F-4D97-AF65-F5344CB8AC3E}">
        <p14:creationId xmlns:p14="http://schemas.microsoft.com/office/powerpoint/2010/main" val="59919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CC07C-1319-A16B-0FA6-279ACECB22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CF5E516-7B98-571C-B5BE-0BEF880A15FA}"/>
              </a:ext>
            </a:extLst>
          </p:cNvPr>
          <p:cNvPicPr>
            <a:picLocks noChangeAspect="1"/>
          </p:cNvPicPr>
          <p:nvPr/>
        </p:nvPicPr>
        <p:blipFill>
          <a:blip r:embed="rId2"/>
          <a:stretch>
            <a:fillRect/>
          </a:stretch>
        </p:blipFill>
        <p:spPr>
          <a:xfrm>
            <a:off x="2694074" y="1955258"/>
            <a:ext cx="5330561" cy="4285525"/>
          </a:xfrm>
          <a:prstGeom prst="rect">
            <a:avLst/>
          </a:prstGeom>
        </p:spPr>
      </p:pic>
      <p:pic>
        <p:nvPicPr>
          <p:cNvPr id="4" name="Picture 3">
            <a:extLst>
              <a:ext uri="{FF2B5EF4-FFF2-40B4-BE49-F238E27FC236}">
                <a16:creationId xmlns:a16="http://schemas.microsoft.com/office/drawing/2014/main" id="{C9EA3D37-6843-C172-A167-8333DD1F43AD}"/>
              </a:ext>
            </a:extLst>
          </p:cNvPr>
          <p:cNvPicPr>
            <a:picLocks noChangeAspect="1"/>
          </p:cNvPicPr>
          <p:nvPr/>
        </p:nvPicPr>
        <p:blipFill>
          <a:blip r:embed="rId3"/>
          <a:stretch>
            <a:fillRect/>
          </a:stretch>
        </p:blipFill>
        <p:spPr>
          <a:xfrm>
            <a:off x="1603181" y="804266"/>
            <a:ext cx="8463172" cy="1150992"/>
          </a:xfrm>
          <a:prstGeom prst="rect">
            <a:avLst/>
          </a:prstGeom>
        </p:spPr>
      </p:pic>
      <p:sp>
        <p:nvSpPr>
          <p:cNvPr id="5" name="TextBox 4">
            <a:extLst>
              <a:ext uri="{FF2B5EF4-FFF2-40B4-BE49-F238E27FC236}">
                <a16:creationId xmlns:a16="http://schemas.microsoft.com/office/drawing/2014/main" id="{03DDE649-5D49-16D4-25FB-45B4A5BB79A3}"/>
              </a:ext>
            </a:extLst>
          </p:cNvPr>
          <p:cNvSpPr txBox="1"/>
          <p:nvPr/>
        </p:nvSpPr>
        <p:spPr>
          <a:xfrm>
            <a:off x="2202511" y="6464410"/>
            <a:ext cx="5780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From </a:t>
            </a: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review by Zurek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2401.03025</a:t>
            </a: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4A45A5B-613D-2978-A682-2A079B249EA6}"/>
              </a:ext>
            </a:extLst>
          </p:cNvPr>
          <p:cNvSpPr txBox="1"/>
          <p:nvPr/>
        </p:nvSpPr>
        <p:spPr>
          <a:xfrm>
            <a:off x="1450876" y="32442"/>
            <a:ext cx="80785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Dark Matter CAN be lighter…..</a:t>
            </a:r>
          </a:p>
        </p:txBody>
      </p:sp>
      <p:sp>
        <p:nvSpPr>
          <p:cNvPr id="7" name="TextBox 6">
            <a:extLst>
              <a:ext uri="{FF2B5EF4-FFF2-40B4-BE49-F238E27FC236}">
                <a16:creationId xmlns:a16="http://schemas.microsoft.com/office/drawing/2014/main" id="{5C7C9645-63D7-766E-017A-7F1B8F7A0BED}"/>
              </a:ext>
            </a:extLst>
          </p:cNvPr>
          <p:cNvSpPr txBox="1"/>
          <p:nvPr/>
        </p:nvSpPr>
        <p:spPr>
          <a:xfrm>
            <a:off x="8434316" y="3050275"/>
            <a:ext cx="2988860" cy="1754326"/>
          </a:xfrm>
          <a:prstGeom prst="rect">
            <a:avLst/>
          </a:prstGeom>
          <a:noFill/>
        </p:spPr>
        <p:txBody>
          <a:bodyPr wrap="square" rtlCol="0">
            <a:spAutoFit/>
          </a:bodyPr>
          <a:lstStyle/>
          <a:p>
            <a:r>
              <a:rPr lang="en-GB" dirty="0"/>
              <a:t>….. But then the </a:t>
            </a:r>
            <a:r>
              <a:rPr lang="en-GB" b="1" dirty="0"/>
              <a:t>coupling must also be lighter.</a:t>
            </a:r>
          </a:p>
          <a:p>
            <a:endParaRPr lang="en-GB" dirty="0"/>
          </a:p>
          <a:p>
            <a:endParaRPr lang="en-GB" dirty="0"/>
          </a:p>
          <a:p>
            <a:r>
              <a:rPr lang="en-GB" dirty="0"/>
              <a:t>For relic abundance and also to evade constraints…</a:t>
            </a:r>
          </a:p>
        </p:txBody>
      </p:sp>
    </p:spTree>
    <p:extLst>
      <p:ext uri="{BB962C8B-B14F-4D97-AF65-F5344CB8AC3E}">
        <p14:creationId xmlns:p14="http://schemas.microsoft.com/office/powerpoint/2010/main" val="2802366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ECD95-848D-A994-5674-85587DB1039B}"/>
              </a:ext>
            </a:extLst>
          </p:cNvPr>
          <p:cNvPicPr>
            <a:picLocks noChangeAspect="1"/>
          </p:cNvPicPr>
          <p:nvPr/>
        </p:nvPicPr>
        <p:blipFill>
          <a:blip r:embed="rId2"/>
          <a:stretch>
            <a:fillRect/>
          </a:stretch>
        </p:blipFill>
        <p:spPr>
          <a:xfrm>
            <a:off x="-87464" y="608760"/>
            <a:ext cx="12279464" cy="4287489"/>
          </a:xfrm>
          <a:prstGeom prst="rect">
            <a:avLst/>
          </a:prstGeom>
        </p:spPr>
      </p:pic>
      <p:pic>
        <p:nvPicPr>
          <p:cNvPr id="5" name="Picture 4">
            <a:extLst>
              <a:ext uri="{FF2B5EF4-FFF2-40B4-BE49-F238E27FC236}">
                <a16:creationId xmlns:a16="http://schemas.microsoft.com/office/drawing/2014/main" id="{E4D2B81D-C4BC-534D-DD10-8A6786AACDF0}"/>
              </a:ext>
            </a:extLst>
          </p:cNvPr>
          <p:cNvPicPr>
            <a:picLocks noChangeAspect="1"/>
          </p:cNvPicPr>
          <p:nvPr/>
        </p:nvPicPr>
        <p:blipFill>
          <a:blip r:embed="rId3"/>
          <a:stretch>
            <a:fillRect/>
          </a:stretch>
        </p:blipFill>
        <p:spPr>
          <a:xfrm>
            <a:off x="2368742" y="4792883"/>
            <a:ext cx="2381582" cy="552527"/>
          </a:xfrm>
          <a:prstGeom prst="rect">
            <a:avLst/>
          </a:prstGeom>
        </p:spPr>
      </p:pic>
      <p:pic>
        <p:nvPicPr>
          <p:cNvPr id="7" name="Picture 6">
            <a:extLst>
              <a:ext uri="{FF2B5EF4-FFF2-40B4-BE49-F238E27FC236}">
                <a16:creationId xmlns:a16="http://schemas.microsoft.com/office/drawing/2014/main" id="{9B52C3A1-DE62-D57A-6E8F-A4B71AC6682D}"/>
              </a:ext>
            </a:extLst>
          </p:cNvPr>
          <p:cNvPicPr>
            <a:picLocks noChangeAspect="1"/>
          </p:cNvPicPr>
          <p:nvPr/>
        </p:nvPicPr>
        <p:blipFill>
          <a:blip r:embed="rId4"/>
          <a:stretch>
            <a:fillRect/>
          </a:stretch>
        </p:blipFill>
        <p:spPr>
          <a:xfrm>
            <a:off x="8497321" y="4882334"/>
            <a:ext cx="2019582" cy="504895"/>
          </a:xfrm>
          <a:prstGeom prst="rect">
            <a:avLst/>
          </a:prstGeom>
        </p:spPr>
      </p:pic>
      <p:sp>
        <p:nvSpPr>
          <p:cNvPr id="8" name="TextBox 7">
            <a:extLst>
              <a:ext uri="{FF2B5EF4-FFF2-40B4-BE49-F238E27FC236}">
                <a16:creationId xmlns:a16="http://schemas.microsoft.com/office/drawing/2014/main" id="{69456F8A-63D1-6898-2B3C-127525B88E84}"/>
              </a:ext>
            </a:extLst>
          </p:cNvPr>
          <p:cNvSpPr txBox="1"/>
          <p:nvPr/>
        </p:nvSpPr>
        <p:spPr>
          <a:xfrm>
            <a:off x="2202511" y="6464410"/>
            <a:ext cx="5780599" cy="369332"/>
          </a:xfrm>
          <a:prstGeom prst="rect">
            <a:avLst/>
          </a:prstGeom>
          <a:noFill/>
        </p:spPr>
        <p:txBody>
          <a:bodyPr wrap="square" rtlCol="0">
            <a:spAutoFit/>
          </a:bodyPr>
          <a:lstStyle/>
          <a:p>
            <a:r>
              <a:rPr lang="en-GB" dirty="0"/>
              <a:t>From </a:t>
            </a:r>
            <a:r>
              <a:rPr lang="en-GB" b="1" dirty="0"/>
              <a:t>review by Zurek   </a:t>
            </a:r>
            <a:r>
              <a:rPr lang="en-GB" dirty="0"/>
              <a:t>2401.03025</a:t>
            </a:r>
            <a:endParaRPr lang="en-GB" b="1" dirty="0"/>
          </a:p>
        </p:txBody>
      </p:sp>
      <p:sp>
        <p:nvSpPr>
          <p:cNvPr id="9" name="TextBox 8">
            <a:extLst>
              <a:ext uri="{FF2B5EF4-FFF2-40B4-BE49-F238E27FC236}">
                <a16:creationId xmlns:a16="http://schemas.microsoft.com/office/drawing/2014/main" id="{F10433F5-9FCD-CA04-DFE7-A0E5E436BA94}"/>
              </a:ext>
            </a:extLst>
          </p:cNvPr>
          <p:cNvSpPr txBox="1"/>
          <p:nvPr/>
        </p:nvSpPr>
        <p:spPr>
          <a:xfrm>
            <a:off x="2368742" y="100632"/>
            <a:ext cx="6680579" cy="646331"/>
          </a:xfrm>
          <a:prstGeom prst="rect">
            <a:avLst/>
          </a:prstGeom>
          <a:noFill/>
        </p:spPr>
        <p:txBody>
          <a:bodyPr wrap="square" rtlCol="0">
            <a:spAutoFit/>
          </a:bodyPr>
          <a:lstStyle/>
          <a:p>
            <a:r>
              <a:rPr lang="en-GB" dirty="0"/>
              <a:t>Constraints on the coupling between particles and mediators themselves are important…</a:t>
            </a:r>
          </a:p>
        </p:txBody>
      </p:sp>
      <p:sp>
        <p:nvSpPr>
          <p:cNvPr id="6" name="TextBox 5">
            <a:extLst>
              <a:ext uri="{FF2B5EF4-FFF2-40B4-BE49-F238E27FC236}">
                <a16:creationId xmlns:a16="http://schemas.microsoft.com/office/drawing/2014/main" id="{42FEC402-8A2C-560B-9C79-209C9887843F}"/>
              </a:ext>
            </a:extLst>
          </p:cNvPr>
          <p:cNvSpPr txBox="1"/>
          <p:nvPr/>
        </p:nvSpPr>
        <p:spPr>
          <a:xfrm>
            <a:off x="10283584" y="4733204"/>
            <a:ext cx="327547" cy="707886"/>
          </a:xfrm>
          <a:prstGeom prst="rect">
            <a:avLst/>
          </a:prstGeom>
          <a:noFill/>
        </p:spPr>
        <p:txBody>
          <a:bodyPr wrap="square" rtlCol="0">
            <a:spAutoFit/>
          </a:bodyPr>
          <a:lstStyle/>
          <a:p>
            <a:r>
              <a:rPr lang="en-GB" sz="4000" i="1" dirty="0">
                <a:latin typeface="Symbol" panose="05050102010706020507" pitchFamily="18" charset="2"/>
              </a:rPr>
              <a:t>f</a:t>
            </a:r>
          </a:p>
        </p:txBody>
      </p:sp>
    </p:spTree>
    <p:extLst>
      <p:ext uri="{BB962C8B-B14F-4D97-AF65-F5344CB8AC3E}">
        <p14:creationId xmlns:p14="http://schemas.microsoft.com/office/powerpoint/2010/main" val="1385338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9A302-62A8-38B4-1FF3-0DD936668338}"/>
              </a:ext>
            </a:extLst>
          </p:cNvPr>
          <p:cNvPicPr>
            <a:picLocks noChangeAspect="1"/>
          </p:cNvPicPr>
          <p:nvPr/>
        </p:nvPicPr>
        <p:blipFill>
          <a:blip r:embed="rId2"/>
          <a:stretch>
            <a:fillRect/>
          </a:stretch>
        </p:blipFill>
        <p:spPr>
          <a:xfrm>
            <a:off x="1998227" y="4659325"/>
            <a:ext cx="4863888" cy="1145943"/>
          </a:xfrm>
          <a:prstGeom prst="rect">
            <a:avLst/>
          </a:prstGeom>
        </p:spPr>
      </p:pic>
      <p:pic>
        <p:nvPicPr>
          <p:cNvPr id="4" name="Picture 3">
            <a:extLst>
              <a:ext uri="{FF2B5EF4-FFF2-40B4-BE49-F238E27FC236}">
                <a16:creationId xmlns:a16="http://schemas.microsoft.com/office/drawing/2014/main" id="{FEF30474-0AFB-9756-48A0-BF372F358BEF}"/>
              </a:ext>
            </a:extLst>
          </p:cNvPr>
          <p:cNvPicPr>
            <a:picLocks noChangeAspect="1"/>
          </p:cNvPicPr>
          <p:nvPr/>
        </p:nvPicPr>
        <p:blipFill>
          <a:blip r:embed="rId3"/>
          <a:stretch>
            <a:fillRect/>
          </a:stretch>
        </p:blipFill>
        <p:spPr>
          <a:xfrm>
            <a:off x="1921792" y="5900278"/>
            <a:ext cx="5195781" cy="841092"/>
          </a:xfrm>
          <a:prstGeom prst="rect">
            <a:avLst/>
          </a:prstGeom>
        </p:spPr>
      </p:pic>
      <p:pic>
        <p:nvPicPr>
          <p:cNvPr id="5" name="Picture 4">
            <a:extLst>
              <a:ext uri="{FF2B5EF4-FFF2-40B4-BE49-F238E27FC236}">
                <a16:creationId xmlns:a16="http://schemas.microsoft.com/office/drawing/2014/main" id="{7B97CC98-3129-2211-6B45-0514F3F5E774}"/>
              </a:ext>
            </a:extLst>
          </p:cNvPr>
          <p:cNvPicPr>
            <a:picLocks noChangeAspect="1"/>
          </p:cNvPicPr>
          <p:nvPr/>
        </p:nvPicPr>
        <p:blipFill>
          <a:blip r:embed="rId4"/>
          <a:stretch>
            <a:fillRect/>
          </a:stretch>
        </p:blipFill>
        <p:spPr>
          <a:xfrm>
            <a:off x="1504085" y="4"/>
            <a:ext cx="9163917" cy="4725145"/>
          </a:xfrm>
          <a:prstGeom prst="rect">
            <a:avLst/>
          </a:prstGeom>
        </p:spPr>
      </p:pic>
      <p:sp>
        <p:nvSpPr>
          <p:cNvPr id="2" name="TextBox 1">
            <a:extLst>
              <a:ext uri="{FF2B5EF4-FFF2-40B4-BE49-F238E27FC236}">
                <a16:creationId xmlns:a16="http://schemas.microsoft.com/office/drawing/2014/main" id="{6668C8EE-5EE7-2A19-041D-F878C76C9F31}"/>
              </a:ext>
            </a:extLst>
          </p:cNvPr>
          <p:cNvSpPr txBox="1"/>
          <p:nvPr/>
        </p:nvSpPr>
        <p:spPr>
          <a:xfrm>
            <a:off x="7786048" y="5232296"/>
            <a:ext cx="4128448" cy="954107"/>
          </a:xfrm>
          <a:prstGeom prst="rect">
            <a:avLst/>
          </a:prstGeom>
          <a:noFill/>
        </p:spPr>
        <p:txBody>
          <a:bodyPr wrap="square" rtlCol="0">
            <a:spAutoFit/>
          </a:bodyPr>
          <a:lstStyle/>
          <a:p>
            <a:r>
              <a:rPr lang="en-GB" sz="2800" dirty="0"/>
              <a:t>Dark Matter could be VERY light, around 10</a:t>
            </a:r>
            <a:r>
              <a:rPr lang="en-GB" sz="2800" baseline="30000" dirty="0"/>
              <a:t>-20</a:t>
            </a:r>
            <a:r>
              <a:rPr lang="en-GB" sz="2800" dirty="0"/>
              <a:t> eV</a:t>
            </a:r>
          </a:p>
        </p:txBody>
      </p:sp>
    </p:spTree>
    <p:extLst>
      <p:ext uri="{BB962C8B-B14F-4D97-AF65-F5344CB8AC3E}">
        <p14:creationId xmlns:p14="http://schemas.microsoft.com/office/powerpoint/2010/main" val="162012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B651FC-BF7F-B356-1635-208BAF288CF5}"/>
              </a:ext>
            </a:extLst>
          </p:cNvPr>
          <p:cNvPicPr>
            <a:picLocks noChangeAspect="1"/>
          </p:cNvPicPr>
          <p:nvPr/>
        </p:nvPicPr>
        <p:blipFill>
          <a:blip r:embed="rId2"/>
          <a:stretch>
            <a:fillRect/>
          </a:stretch>
        </p:blipFill>
        <p:spPr>
          <a:xfrm>
            <a:off x="6016842" y="379103"/>
            <a:ext cx="5928293" cy="5891068"/>
          </a:xfrm>
          <a:prstGeom prst="rect">
            <a:avLst/>
          </a:prstGeom>
        </p:spPr>
      </p:pic>
      <p:pic>
        <p:nvPicPr>
          <p:cNvPr id="7" name="Picture 6">
            <a:extLst>
              <a:ext uri="{FF2B5EF4-FFF2-40B4-BE49-F238E27FC236}">
                <a16:creationId xmlns:a16="http://schemas.microsoft.com/office/drawing/2014/main" id="{726DA5C9-6ABF-42FF-8690-DF1976DD1364}"/>
              </a:ext>
            </a:extLst>
          </p:cNvPr>
          <p:cNvPicPr>
            <a:picLocks noChangeAspect="1"/>
          </p:cNvPicPr>
          <p:nvPr/>
        </p:nvPicPr>
        <p:blipFill>
          <a:blip r:embed="rId3"/>
          <a:stretch>
            <a:fillRect/>
          </a:stretch>
        </p:blipFill>
        <p:spPr>
          <a:xfrm>
            <a:off x="235988" y="379103"/>
            <a:ext cx="5675117" cy="5684240"/>
          </a:xfrm>
          <a:prstGeom prst="rect">
            <a:avLst/>
          </a:prstGeom>
        </p:spPr>
      </p:pic>
      <p:sp>
        <p:nvSpPr>
          <p:cNvPr id="8" name="TextBox 7">
            <a:extLst>
              <a:ext uri="{FF2B5EF4-FFF2-40B4-BE49-F238E27FC236}">
                <a16:creationId xmlns:a16="http://schemas.microsoft.com/office/drawing/2014/main" id="{6C4F93D8-BA49-29A6-A7A4-8D20B5772D32}"/>
              </a:ext>
            </a:extLst>
          </p:cNvPr>
          <p:cNvSpPr txBox="1"/>
          <p:nvPr/>
        </p:nvSpPr>
        <p:spPr>
          <a:xfrm>
            <a:off x="8365165" y="6381330"/>
            <a:ext cx="2304256" cy="369332"/>
          </a:xfrm>
          <a:prstGeom prst="rect">
            <a:avLst/>
          </a:prstGeom>
          <a:noFill/>
        </p:spPr>
        <p:txBody>
          <a:bodyPr wrap="square" rtlCol="0">
            <a:spAutoFit/>
          </a:bodyPr>
          <a:lstStyle/>
          <a:p>
            <a:pPr fontAlgn="base">
              <a:spcBef>
                <a:spcPct val="0"/>
              </a:spcBef>
              <a:spcAft>
                <a:spcPct val="0"/>
              </a:spcAft>
              <a:defRPr/>
            </a:pPr>
            <a:r>
              <a:rPr lang="en-US" dirty="0" err="1">
                <a:solidFill>
                  <a:prstClr val="black"/>
                </a:solidFill>
                <a:latin typeface="Arial" charset="0"/>
                <a:cs typeface="Arial" charset="0"/>
              </a:rPr>
              <a:t>Schive</a:t>
            </a:r>
            <a:r>
              <a:rPr lang="en-US" dirty="0">
                <a:solidFill>
                  <a:prstClr val="black"/>
                </a:solidFill>
                <a:latin typeface="Arial" charset="0"/>
                <a:cs typeface="Arial" charset="0"/>
              </a:rPr>
              <a:t> et al 2014</a:t>
            </a:r>
            <a:endParaRPr lang="en-GB" dirty="0">
              <a:solidFill>
                <a:prstClr val="black"/>
              </a:solidFill>
              <a:latin typeface="Arial" charset="0"/>
              <a:cs typeface="Arial" charset="0"/>
            </a:endParaRPr>
          </a:p>
        </p:txBody>
      </p:sp>
      <p:sp>
        <p:nvSpPr>
          <p:cNvPr id="2" name="TextBox 1">
            <a:extLst>
              <a:ext uri="{FF2B5EF4-FFF2-40B4-BE49-F238E27FC236}">
                <a16:creationId xmlns:a16="http://schemas.microsoft.com/office/drawing/2014/main" id="{C1888052-F25A-310E-8795-361AB835C75B}"/>
              </a:ext>
            </a:extLst>
          </p:cNvPr>
          <p:cNvSpPr txBox="1"/>
          <p:nvPr/>
        </p:nvSpPr>
        <p:spPr>
          <a:xfrm>
            <a:off x="2106390" y="2905782"/>
            <a:ext cx="7979229" cy="523220"/>
          </a:xfrm>
          <a:prstGeom prst="rect">
            <a:avLst/>
          </a:prstGeom>
          <a:solidFill>
            <a:srgbClr val="00B0F0"/>
          </a:solidFill>
          <a:ln w="57150">
            <a:solidFill>
              <a:srgbClr val="2C0677"/>
            </a:solidFill>
          </a:ln>
        </p:spPr>
        <p:txBody>
          <a:bodyPr wrap="square" rtlCol="0">
            <a:spAutoFit/>
          </a:bodyPr>
          <a:lstStyle/>
          <a:p>
            <a:r>
              <a:rPr lang="en-US" sz="2800" dirty="0"/>
              <a:t>This is the idea anyway,  Can you do this properly?</a:t>
            </a:r>
            <a:endParaRPr lang="en-GB" sz="2800" dirty="0"/>
          </a:p>
        </p:txBody>
      </p:sp>
    </p:spTree>
    <p:extLst>
      <p:ext uri="{BB962C8B-B14F-4D97-AF65-F5344CB8AC3E}">
        <p14:creationId xmlns:p14="http://schemas.microsoft.com/office/powerpoint/2010/main" val="25694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D67A55-B1C3-63C6-FAA9-6076389531F8}"/>
              </a:ext>
            </a:extLst>
          </p:cNvPr>
          <p:cNvPicPr>
            <a:picLocks noChangeAspect="1"/>
          </p:cNvPicPr>
          <p:nvPr/>
        </p:nvPicPr>
        <p:blipFill>
          <a:blip r:embed="rId2"/>
          <a:srcRect t="23671" b="20090"/>
          <a:stretch/>
        </p:blipFill>
        <p:spPr>
          <a:xfrm>
            <a:off x="22" y="1285"/>
            <a:ext cx="12191980" cy="6856719"/>
          </a:xfrm>
          <a:prstGeom prst="rect">
            <a:avLst/>
          </a:prstGeom>
        </p:spPr>
      </p:pic>
      <p:sp>
        <p:nvSpPr>
          <p:cNvPr id="3" name="TextBox 2">
            <a:extLst>
              <a:ext uri="{FF2B5EF4-FFF2-40B4-BE49-F238E27FC236}">
                <a16:creationId xmlns:a16="http://schemas.microsoft.com/office/drawing/2014/main" id="{5F4646A3-220F-2F0A-850F-9E6BC5E8C9E9}"/>
              </a:ext>
            </a:extLst>
          </p:cNvPr>
          <p:cNvSpPr txBox="1"/>
          <p:nvPr/>
        </p:nvSpPr>
        <p:spPr>
          <a:xfrm>
            <a:off x="413660" y="1915889"/>
            <a:ext cx="3439887" cy="1569660"/>
          </a:xfrm>
          <a:prstGeom prst="rect">
            <a:avLst/>
          </a:prstGeom>
          <a:noFill/>
        </p:spPr>
        <p:txBody>
          <a:bodyPr wrap="square" rtlCol="0">
            <a:spAutoFit/>
          </a:bodyPr>
          <a:lstStyle/>
          <a:p>
            <a:r>
              <a:rPr lang="en-US" sz="3200" dirty="0">
                <a:solidFill>
                  <a:schemeClr val="bg1"/>
                </a:solidFill>
              </a:rPr>
              <a:t>Leo II</a:t>
            </a:r>
          </a:p>
          <a:p>
            <a:r>
              <a:rPr lang="en-US" sz="3200" dirty="0">
                <a:solidFill>
                  <a:schemeClr val="bg1"/>
                </a:solidFill>
              </a:rPr>
              <a:t>Ultra Faint Dwarf</a:t>
            </a:r>
          </a:p>
          <a:p>
            <a:r>
              <a:rPr lang="en-US" sz="3200" dirty="0">
                <a:solidFill>
                  <a:schemeClr val="bg1"/>
                </a:solidFill>
              </a:rPr>
              <a:t>Mass 2.5x10</a:t>
            </a:r>
            <a:r>
              <a:rPr lang="en-US" sz="3200" baseline="30000" dirty="0">
                <a:solidFill>
                  <a:schemeClr val="bg1"/>
                </a:solidFill>
              </a:rPr>
              <a:t>7</a:t>
            </a:r>
            <a:r>
              <a:rPr lang="en-US" sz="3200" dirty="0">
                <a:solidFill>
                  <a:schemeClr val="bg1"/>
                </a:solidFill>
              </a:rPr>
              <a:t>M</a:t>
            </a:r>
            <a:r>
              <a:rPr lang="az-Cyrl-AZ" sz="3200"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Ꙩ</a:t>
            </a:r>
            <a:endParaRPr lang="en-GB" sz="3200" baseline="-25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3625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8E399-F1B6-A940-B057-B0CDA715C773}"/>
              </a:ext>
            </a:extLst>
          </p:cNvPr>
          <p:cNvPicPr>
            <a:picLocks noChangeAspect="1"/>
          </p:cNvPicPr>
          <p:nvPr/>
        </p:nvPicPr>
        <p:blipFill>
          <a:blip r:embed="rId2"/>
          <a:stretch>
            <a:fillRect/>
          </a:stretch>
        </p:blipFill>
        <p:spPr>
          <a:xfrm>
            <a:off x="1754092" y="1173645"/>
            <a:ext cx="7139536" cy="2201429"/>
          </a:xfrm>
          <a:prstGeom prst="rect">
            <a:avLst/>
          </a:prstGeom>
        </p:spPr>
      </p:pic>
      <p:pic>
        <p:nvPicPr>
          <p:cNvPr id="5" name="Picture 4">
            <a:extLst>
              <a:ext uri="{FF2B5EF4-FFF2-40B4-BE49-F238E27FC236}">
                <a16:creationId xmlns:a16="http://schemas.microsoft.com/office/drawing/2014/main" id="{23765D67-E7D5-FFE1-FB16-52226066953B}"/>
              </a:ext>
            </a:extLst>
          </p:cNvPr>
          <p:cNvPicPr>
            <a:picLocks noChangeAspect="1"/>
          </p:cNvPicPr>
          <p:nvPr/>
        </p:nvPicPr>
        <p:blipFill>
          <a:blip r:embed="rId3"/>
          <a:stretch>
            <a:fillRect/>
          </a:stretch>
        </p:blipFill>
        <p:spPr>
          <a:xfrm>
            <a:off x="2140686" y="3386642"/>
            <a:ext cx="6649378" cy="504895"/>
          </a:xfrm>
          <a:prstGeom prst="rect">
            <a:avLst/>
          </a:prstGeom>
        </p:spPr>
      </p:pic>
      <p:pic>
        <p:nvPicPr>
          <p:cNvPr id="7" name="Picture 6">
            <a:extLst>
              <a:ext uri="{FF2B5EF4-FFF2-40B4-BE49-F238E27FC236}">
                <a16:creationId xmlns:a16="http://schemas.microsoft.com/office/drawing/2014/main" id="{8DEE80D3-960E-2B98-997C-CFC40161D4F9}"/>
              </a:ext>
            </a:extLst>
          </p:cNvPr>
          <p:cNvPicPr>
            <a:picLocks noChangeAspect="1"/>
          </p:cNvPicPr>
          <p:nvPr/>
        </p:nvPicPr>
        <p:blipFill>
          <a:blip r:embed="rId4"/>
          <a:stretch>
            <a:fillRect/>
          </a:stretch>
        </p:blipFill>
        <p:spPr>
          <a:xfrm>
            <a:off x="4389468" y="4908608"/>
            <a:ext cx="2781688" cy="495369"/>
          </a:xfrm>
          <a:prstGeom prst="rect">
            <a:avLst/>
          </a:prstGeom>
        </p:spPr>
      </p:pic>
      <p:pic>
        <p:nvPicPr>
          <p:cNvPr id="9" name="Picture 8">
            <a:extLst>
              <a:ext uri="{FF2B5EF4-FFF2-40B4-BE49-F238E27FC236}">
                <a16:creationId xmlns:a16="http://schemas.microsoft.com/office/drawing/2014/main" id="{C680675E-2BDB-173F-C81D-651834CBC225}"/>
              </a:ext>
            </a:extLst>
          </p:cNvPr>
          <p:cNvPicPr>
            <a:picLocks noChangeAspect="1"/>
          </p:cNvPicPr>
          <p:nvPr/>
        </p:nvPicPr>
        <p:blipFill>
          <a:blip r:embed="rId5"/>
          <a:stretch>
            <a:fillRect/>
          </a:stretch>
        </p:blipFill>
        <p:spPr>
          <a:xfrm>
            <a:off x="2412755" y="4146604"/>
            <a:ext cx="6735115" cy="485843"/>
          </a:xfrm>
          <a:prstGeom prst="rect">
            <a:avLst/>
          </a:prstGeom>
        </p:spPr>
      </p:pic>
      <p:sp>
        <p:nvSpPr>
          <p:cNvPr id="10" name="TextBox 9">
            <a:extLst>
              <a:ext uri="{FF2B5EF4-FFF2-40B4-BE49-F238E27FC236}">
                <a16:creationId xmlns:a16="http://schemas.microsoft.com/office/drawing/2014/main" id="{A04B27F5-7611-5D8B-23A0-8965D6FBC6D1}"/>
              </a:ext>
            </a:extLst>
          </p:cNvPr>
          <p:cNvSpPr txBox="1"/>
          <p:nvPr/>
        </p:nvSpPr>
        <p:spPr>
          <a:xfrm>
            <a:off x="1754092" y="34691"/>
            <a:ext cx="8643257" cy="1077218"/>
          </a:xfrm>
          <a:prstGeom prst="rect">
            <a:avLst/>
          </a:prstGeom>
          <a:noFill/>
        </p:spPr>
        <p:txBody>
          <a:bodyPr wrap="square" rtlCol="0">
            <a:spAutoFit/>
          </a:bodyPr>
          <a:lstStyle/>
          <a:p>
            <a:r>
              <a:rPr lang="en-US" sz="3200" dirty="0"/>
              <a:t>Can obtain wavefunctions of DM within the gravitational potential from that density.</a:t>
            </a:r>
            <a:endParaRPr lang="en-GB" sz="3200" dirty="0"/>
          </a:p>
        </p:txBody>
      </p:sp>
      <p:sp>
        <p:nvSpPr>
          <p:cNvPr id="13" name="TextBox 12">
            <a:extLst>
              <a:ext uri="{FF2B5EF4-FFF2-40B4-BE49-F238E27FC236}">
                <a16:creationId xmlns:a16="http://schemas.microsoft.com/office/drawing/2014/main" id="{05472292-EDC7-DF56-DB9F-DBE9DD04D8CE}"/>
              </a:ext>
            </a:extLst>
          </p:cNvPr>
          <p:cNvSpPr txBox="1"/>
          <p:nvPr/>
        </p:nvSpPr>
        <p:spPr>
          <a:xfrm>
            <a:off x="1847420" y="5680138"/>
            <a:ext cx="8643257" cy="1077218"/>
          </a:xfrm>
          <a:prstGeom prst="rect">
            <a:avLst/>
          </a:prstGeom>
          <a:noFill/>
        </p:spPr>
        <p:txBody>
          <a:bodyPr wrap="square" rtlCol="0">
            <a:spAutoFit/>
          </a:bodyPr>
          <a:lstStyle/>
          <a:p>
            <a:r>
              <a:rPr lang="en-US" sz="3200" dirty="0"/>
              <a:t>Now you check THIS density reproduces the actual density from the Jeans analysis.</a:t>
            </a:r>
            <a:endParaRPr lang="en-GB" sz="3200" dirty="0"/>
          </a:p>
        </p:txBody>
      </p:sp>
    </p:spTree>
    <p:extLst>
      <p:ext uri="{BB962C8B-B14F-4D97-AF65-F5344CB8AC3E}">
        <p14:creationId xmlns:p14="http://schemas.microsoft.com/office/powerpoint/2010/main" val="4189886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D832F79-27CB-7D4A-CB07-04EA562190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65B2F05-89B4-C68C-29F3-FC35304A4C4F}"/>
              </a:ext>
            </a:extLst>
          </p:cNvPr>
          <p:cNvPicPr>
            <a:picLocks noChangeAspect="1"/>
          </p:cNvPicPr>
          <p:nvPr/>
        </p:nvPicPr>
        <p:blipFill>
          <a:blip r:embed="rId2"/>
          <a:stretch>
            <a:fillRect/>
          </a:stretch>
        </p:blipFill>
        <p:spPr>
          <a:xfrm>
            <a:off x="1905000" y="0"/>
            <a:ext cx="10287000" cy="6858000"/>
          </a:xfrm>
          <a:prstGeom prst="rect">
            <a:avLst/>
          </a:prstGeom>
        </p:spPr>
      </p:pic>
      <p:sp>
        <p:nvSpPr>
          <p:cNvPr id="3" name="TextBox 2">
            <a:extLst>
              <a:ext uri="{FF2B5EF4-FFF2-40B4-BE49-F238E27FC236}">
                <a16:creationId xmlns:a16="http://schemas.microsoft.com/office/drawing/2014/main" id="{E704F9F9-6379-C45E-6437-1E031DD7354A}"/>
              </a:ext>
            </a:extLst>
          </p:cNvPr>
          <p:cNvSpPr txBox="1"/>
          <p:nvPr/>
        </p:nvSpPr>
        <p:spPr>
          <a:xfrm>
            <a:off x="119743" y="43543"/>
            <a:ext cx="5671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Nobody ever actually does this in real life.</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need to construct library of tens of thousands of wavefunctions then combine them to reconstruct your potential.</a:t>
            </a:r>
          </a:p>
        </p:txBody>
      </p:sp>
      <p:sp>
        <p:nvSpPr>
          <p:cNvPr id="4" name="TextBox 3">
            <a:extLst>
              <a:ext uri="{FF2B5EF4-FFF2-40B4-BE49-F238E27FC236}">
                <a16:creationId xmlns:a16="http://schemas.microsoft.com/office/drawing/2014/main" id="{8A05A862-8C11-2266-CC43-AB63B7C64840}"/>
              </a:ext>
            </a:extLst>
          </p:cNvPr>
          <p:cNvSpPr txBox="1"/>
          <p:nvPr/>
        </p:nvSpPr>
        <p:spPr>
          <a:xfrm>
            <a:off x="163286" y="2579914"/>
            <a:ext cx="2209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Nobody sane anyway.</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B0D2DA7-FE0E-3085-C0D6-E043C5E2A9FA}"/>
              </a:ext>
            </a:extLst>
          </p:cNvPr>
          <p:cNvPicPr>
            <a:picLocks noChangeAspect="1"/>
          </p:cNvPicPr>
          <p:nvPr/>
        </p:nvPicPr>
        <p:blipFill>
          <a:blip r:embed="rId3"/>
          <a:stretch>
            <a:fillRect/>
          </a:stretch>
        </p:blipFill>
        <p:spPr>
          <a:xfrm>
            <a:off x="3883479" y="2068285"/>
            <a:ext cx="2520043" cy="2520043"/>
          </a:xfrm>
          <a:prstGeom prst="rect">
            <a:avLst/>
          </a:prstGeom>
        </p:spPr>
      </p:pic>
      <p:pic>
        <p:nvPicPr>
          <p:cNvPr id="6" name="Picture 5">
            <a:extLst>
              <a:ext uri="{FF2B5EF4-FFF2-40B4-BE49-F238E27FC236}">
                <a16:creationId xmlns:a16="http://schemas.microsoft.com/office/drawing/2014/main" id="{306B5B61-85A9-A2DC-22A4-2683D0905D85}"/>
              </a:ext>
            </a:extLst>
          </p:cNvPr>
          <p:cNvPicPr>
            <a:picLocks noChangeAspect="1"/>
          </p:cNvPicPr>
          <p:nvPr/>
        </p:nvPicPr>
        <p:blipFill>
          <a:blip r:embed="rId4"/>
          <a:stretch>
            <a:fillRect/>
          </a:stretch>
        </p:blipFill>
        <p:spPr>
          <a:xfrm>
            <a:off x="6403522" y="2068285"/>
            <a:ext cx="2520043" cy="2520043"/>
          </a:xfrm>
          <a:prstGeom prst="rect">
            <a:avLst/>
          </a:prstGeom>
        </p:spPr>
      </p:pic>
      <p:sp>
        <p:nvSpPr>
          <p:cNvPr id="7" name="TextBox 6">
            <a:extLst>
              <a:ext uri="{FF2B5EF4-FFF2-40B4-BE49-F238E27FC236}">
                <a16:creationId xmlns:a16="http://schemas.microsoft.com/office/drawing/2014/main" id="{02B66327-4861-9BFF-40D5-C68CDABF9E54}"/>
              </a:ext>
            </a:extLst>
          </p:cNvPr>
          <p:cNvSpPr txBox="1"/>
          <p:nvPr/>
        </p:nvSpPr>
        <p:spPr>
          <a:xfrm>
            <a:off x="3905247" y="4588328"/>
            <a:ext cx="5040086" cy="461665"/>
          </a:xfrm>
          <a:prstGeom prst="rect">
            <a:avLst/>
          </a:prstGeom>
          <a:solidFill>
            <a:srgbClr val="FF7C3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 Zimmermann          James Alvey         </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8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7234A-1FB5-A02B-435F-7ABEEE698875}"/>
              </a:ext>
            </a:extLst>
          </p:cNvPr>
          <p:cNvPicPr>
            <a:picLocks noChangeAspect="1"/>
          </p:cNvPicPr>
          <p:nvPr/>
        </p:nvPicPr>
        <p:blipFill>
          <a:blip r:embed="rId2"/>
          <a:stretch>
            <a:fillRect/>
          </a:stretch>
        </p:blipFill>
        <p:spPr>
          <a:xfrm>
            <a:off x="560295" y="542522"/>
            <a:ext cx="5763429" cy="5772956"/>
          </a:xfrm>
          <a:prstGeom prst="rect">
            <a:avLst/>
          </a:prstGeom>
        </p:spPr>
      </p:pic>
      <p:sp>
        <p:nvSpPr>
          <p:cNvPr id="4" name="TextBox 3">
            <a:extLst>
              <a:ext uri="{FF2B5EF4-FFF2-40B4-BE49-F238E27FC236}">
                <a16:creationId xmlns:a16="http://schemas.microsoft.com/office/drawing/2014/main" id="{FEB5F4BB-E91F-3CEE-010E-1EE6D844F79C}"/>
              </a:ext>
            </a:extLst>
          </p:cNvPr>
          <p:cNvSpPr txBox="1"/>
          <p:nvPr/>
        </p:nvSpPr>
        <p:spPr>
          <a:xfrm>
            <a:off x="3308194" y="6131829"/>
            <a:ext cx="2676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endPar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3C3A18E4-FD19-9E55-F443-41488B662C93}"/>
              </a:ext>
            </a:extLst>
          </p:cNvPr>
          <p:cNvSpPr txBox="1"/>
          <p:nvPr/>
        </p:nvSpPr>
        <p:spPr>
          <a:xfrm>
            <a:off x="6749143" y="1926771"/>
            <a:ext cx="462642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 example of the heat map of weights applied to different solutions to reconstruct the potential of Leo II</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067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6152" y="56537"/>
            <a:ext cx="9129347" cy="6801459"/>
          </a:xfrm>
          <a:prstGeom prst="rect">
            <a:avLst/>
          </a:prstGeom>
          <a:blipFill>
            <a:blip r:embed="rId2" cstate="print"/>
            <a:stretch>
              <a:fillRect/>
            </a:stretch>
          </a:blipFill>
        </p:spPr>
        <p:txBody>
          <a:bodyPr wrap="square" lIns="0" tIns="0" rIns="0" bIns="0" rtlCol="0"/>
          <a:lstStyle/>
          <a:p>
            <a:pPr defTabSz="914354">
              <a:defRPr/>
            </a:pPr>
            <a:endParaRPr>
              <a:solidFill>
                <a:prstClr val="black"/>
              </a:solidFill>
              <a:latin typeface="Calibri"/>
            </a:endParaRPr>
          </a:p>
        </p:txBody>
      </p:sp>
      <p:sp>
        <p:nvSpPr>
          <p:cNvPr id="3" name="object 3"/>
          <p:cNvSpPr txBox="1"/>
          <p:nvPr/>
        </p:nvSpPr>
        <p:spPr>
          <a:xfrm>
            <a:off x="9809483" y="5129023"/>
            <a:ext cx="2279015" cy="505267"/>
          </a:xfrm>
          <a:prstGeom prst="rect">
            <a:avLst/>
          </a:prstGeom>
        </p:spPr>
        <p:txBody>
          <a:bodyPr vert="horz" wrap="square" lIns="0" tIns="12700" rIns="0" bIns="0" rtlCol="0">
            <a:spAutoFit/>
          </a:bodyPr>
          <a:lstStyle/>
          <a:p>
            <a:pPr marL="12700" defTabSz="914354">
              <a:spcBef>
                <a:spcPts val="100"/>
              </a:spcBef>
              <a:defRPr/>
            </a:pPr>
            <a:r>
              <a:rPr sz="3200" spc="-175" dirty="0">
                <a:solidFill>
                  <a:prstClr val="black"/>
                </a:solidFill>
                <a:latin typeface="Arial"/>
                <a:cs typeface="Arial"/>
              </a:rPr>
              <a:t>From </a:t>
            </a:r>
            <a:r>
              <a:rPr sz="3200" spc="-165" dirty="0">
                <a:solidFill>
                  <a:prstClr val="black"/>
                </a:solidFill>
                <a:latin typeface="Arial"/>
                <a:cs typeface="Arial"/>
              </a:rPr>
              <a:t>Tim</a:t>
            </a:r>
            <a:r>
              <a:rPr sz="3200" spc="-220" dirty="0">
                <a:solidFill>
                  <a:prstClr val="black"/>
                </a:solidFill>
                <a:latin typeface="Arial"/>
                <a:cs typeface="Arial"/>
              </a:rPr>
              <a:t> </a:t>
            </a:r>
            <a:r>
              <a:rPr sz="3200" spc="-175" dirty="0">
                <a:solidFill>
                  <a:prstClr val="black"/>
                </a:solidFill>
                <a:latin typeface="Arial"/>
                <a:cs typeface="Arial"/>
              </a:rPr>
              <a:t>Tait</a:t>
            </a:r>
            <a:endParaRPr sz="3200" dirty="0">
              <a:solidFill>
                <a:prstClr val="black"/>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37563D7-17B0-ABFB-1D1E-BBF01C37FB58}"/>
              </a:ext>
            </a:extLst>
          </p:cNvPr>
          <p:cNvPicPr>
            <a:picLocks noChangeAspect="1"/>
          </p:cNvPicPr>
          <p:nvPr/>
        </p:nvPicPr>
        <p:blipFill>
          <a:blip r:embed="rId2">
            <a:extLst>
              <a:ext uri="{28A0092B-C50C-407E-A947-70E740481C1C}">
                <a14:useLocalDpi xmlns:a14="http://schemas.microsoft.com/office/drawing/2010/main" val="0"/>
              </a:ext>
            </a:extLst>
          </a:blip>
          <a:srcRect b="51344"/>
          <a:stretch/>
        </p:blipFill>
        <p:spPr>
          <a:xfrm>
            <a:off x="0" y="798249"/>
            <a:ext cx="6303658" cy="461041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1E5696B-50EA-3423-1C1E-A329EEBFCA08}"/>
              </a:ext>
            </a:extLst>
          </p:cNvPr>
          <p:cNvPicPr>
            <a:picLocks noChangeAspect="1"/>
          </p:cNvPicPr>
          <p:nvPr/>
        </p:nvPicPr>
        <p:blipFill>
          <a:blip r:embed="rId2">
            <a:extLst>
              <a:ext uri="{28A0092B-C50C-407E-A947-70E740481C1C}">
                <a14:useLocalDpi xmlns:a14="http://schemas.microsoft.com/office/drawing/2010/main" val="0"/>
              </a:ext>
            </a:extLst>
          </a:blip>
          <a:srcRect l="4372" t="43008"/>
          <a:stretch/>
        </p:blipFill>
        <p:spPr>
          <a:xfrm>
            <a:off x="6096000" y="728835"/>
            <a:ext cx="6028096" cy="5400329"/>
          </a:xfrm>
          <a:prstGeom prst="rect">
            <a:avLst/>
          </a:prstGeom>
        </p:spPr>
      </p:pic>
      <p:sp>
        <p:nvSpPr>
          <p:cNvPr id="2" name="Rectangle 1">
            <a:extLst>
              <a:ext uri="{FF2B5EF4-FFF2-40B4-BE49-F238E27FC236}">
                <a16:creationId xmlns:a16="http://schemas.microsoft.com/office/drawing/2014/main" id="{78DD4434-D98D-6BE1-B2D8-3B0E9AA2D6EB}"/>
              </a:ext>
            </a:extLst>
          </p:cNvPr>
          <p:cNvSpPr/>
          <p:nvPr/>
        </p:nvSpPr>
        <p:spPr>
          <a:xfrm>
            <a:off x="1905000" y="4833257"/>
            <a:ext cx="3200400" cy="990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226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red lines and a rectangle&#10;&#10;Description automatically generated">
            <a:extLst>
              <a:ext uri="{FF2B5EF4-FFF2-40B4-BE49-F238E27FC236}">
                <a16:creationId xmlns:a16="http://schemas.microsoft.com/office/drawing/2014/main" id="{65BEEB4D-2073-A82C-AA35-3DB81DCD5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334" y="0"/>
            <a:ext cx="9320299" cy="6858000"/>
          </a:xfrm>
          <a:prstGeom prst="rect">
            <a:avLst/>
          </a:prstGeom>
        </p:spPr>
      </p:pic>
      <p:pic>
        <p:nvPicPr>
          <p:cNvPr id="3" name="Picture 2">
            <a:extLst>
              <a:ext uri="{FF2B5EF4-FFF2-40B4-BE49-F238E27FC236}">
                <a16:creationId xmlns:a16="http://schemas.microsoft.com/office/drawing/2014/main" id="{AC9C7244-172B-9ED2-3C2F-DFC74E4D8A08}"/>
              </a:ext>
            </a:extLst>
          </p:cNvPr>
          <p:cNvPicPr>
            <a:picLocks noChangeAspect="1"/>
          </p:cNvPicPr>
          <p:nvPr/>
        </p:nvPicPr>
        <p:blipFill>
          <a:blip r:embed="rId3"/>
          <a:stretch>
            <a:fillRect/>
          </a:stretch>
        </p:blipFill>
        <p:spPr>
          <a:xfrm>
            <a:off x="935458" y="2406363"/>
            <a:ext cx="10212225" cy="84784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96925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B02EF-7109-8C55-DAFE-8AA08D28CC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5C4F48C-015F-52DB-3B0D-F8A9399C2A74}"/>
              </a:ext>
            </a:extLst>
          </p:cNvPr>
          <p:cNvSpPr txBox="1"/>
          <p:nvPr/>
        </p:nvSpPr>
        <p:spPr>
          <a:xfrm>
            <a:off x="1775520" y="3564541"/>
            <a:ext cx="8712968" cy="2831544"/>
          </a:xfrm>
          <a:prstGeom prst="rect">
            <a:avLst/>
          </a:prstGeom>
          <a:noFill/>
        </p:spPr>
        <p:txBody>
          <a:bodyPr wrap="square" rtlCol="0">
            <a:spAutoFit/>
          </a:bodyPr>
          <a:lstStyle/>
          <a:p>
            <a:pPr fontAlgn="base">
              <a:spcBef>
                <a:spcPct val="0"/>
              </a:spcBef>
              <a:spcAft>
                <a:spcPct val="0"/>
              </a:spcAft>
              <a:defRPr/>
            </a:pPr>
            <a:r>
              <a:rPr lang="en-GB" sz="2000" dirty="0">
                <a:solidFill>
                  <a:prstClr val="black"/>
                </a:solidFill>
                <a:latin typeface="Arial" charset="0"/>
                <a:cs typeface="Arial" charset="0"/>
              </a:rPr>
              <a:t>No dark matter has been detected yet though.</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We know how much dark matter is around us and how fast it is moving, so why can’t we see it?</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Possible explanations:-</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2) it’s colliding with the detector inelastically</a:t>
            </a:r>
          </a:p>
          <a:p>
            <a:pPr marL="342900" indent="-342900" fontAlgn="base">
              <a:spcBef>
                <a:spcPct val="0"/>
              </a:spcBef>
              <a:spcAft>
                <a:spcPct val="0"/>
              </a:spcAft>
              <a:buFontTx/>
              <a:buAutoNum type="arabicParenR"/>
              <a:defRPr/>
            </a:pPr>
            <a:endParaRPr lang="en-GB" dirty="0">
              <a:solidFill>
                <a:prstClr val="black"/>
              </a:solidFill>
              <a:latin typeface="Arial" charset="0"/>
              <a:cs typeface="Arial" charset="0"/>
            </a:endParaRPr>
          </a:p>
        </p:txBody>
      </p:sp>
      <p:pic>
        <p:nvPicPr>
          <p:cNvPr id="4" name="Picture 3">
            <a:extLst>
              <a:ext uri="{FF2B5EF4-FFF2-40B4-BE49-F238E27FC236}">
                <a16:creationId xmlns:a16="http://schemas.microsoft.com/office/drawing/2014/main" id="{2C2DD946-1646-FAD2-F843-A8B8A45211EA}"/>
              </a:ext>
            </a:extLst>
          </p:cNvPr>
          <p:cNvPicPr>
            <a:picLocks noChangeAspect="1"/>
          </p:cNvPicPr>
          <p:nvPr/>
        </p:nvPicPr>
        <p:blipFill>
          <a:blip r:embed="rId2"/>
          <a:stretch>
            <a:fillRect/>
          </a:stretch>
        </p:blipFill>
        <p:spPr>
          <a:xfrm>
            <a:off x="2765884" y="1"/>
            <a:ext cx="6660232" cy="3328491"/>
          </a:xfrm>
          <a:prstGeom prst="rect">
            <a:avLst/>
          </a:prstGeom>
        </p:spPr>
      </p:pic>
    </p:spTree>
    <p:extLst>
      <p:ext uri="{BB962C8B-B14F-4D97-AF65-F5344CB8AC3E}">
        <p14:creationId xmlns:p14="http://schemas.microsoft.com/office/powerpoint/2010/main" val="475477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D42AA-AFB2-0D97-D8F5-9C34E35F6103}"/>
              </a:ext>
            </a:extLst>
          </p:cNvPr>
          <p:cNvPicPr>
            <a:picLocks noChangeAspect="1"/>
          </p:cNvPicPr>
          <p:nvPr/>
        </p:nvPicPr>
        <p:blipFill>
          <a:blip r:embed="rId2"/>
          <a:stretch>
            <a:fillRect/>
          </a:stretch>
        </p:blipFill>
        <p:spPr>
          <a:xfrm>
            <a:off x="1443341" y="2549666"/>
            <a:ext cx="2991267" cy="666843"/>
          </a:xfrm>
          <a:prstGeom prst="rect">
            <a:avLst/>
          </a:prstGeom>
        </p:spPr>
      </p:pic>
      <p:pic>
        <p:nvPicPr>
          <p:cNvPr id="5" name="Picture 4">
            <a:extLst>
              <a:ext uri="{FF2B5EF4-FFF2-40B4-BE49-F238E27FC236}">
                <a16:creationId xmlns:a16="http://schemas.microsoft.com/office/drawing/2014/main" id="{E8C914B7-372B-45E0-E52E-CFC3ABE9EDFB}"/>
              </a:ext>
            </a:extLst>
          </p:cNvPr>
          <p:cNvPicPr>
            <a:picLocks noChangeAspect="1"/>
          </p:cNvPicPr>
          <p:nvPr/>
        </p:nvPicPr>
        <p:blipFill>
          <a:blip r:embed="rId3"/>
          <a:stretch>
            <a:fillRect/>
          </a:stretch>
        </p:blipFill>
        <p:spPr>
          <a:xfrm>
            <a:off x="1338550" y="4337528"/>
            <a:ext cx="2605653" cy="798757"/>
          </a:xfrm>
          <a:prstGeom prst="rect">
            <a:avLst/>
          </a:prstGeom>
        </p:spPr>
      </p:pic>
      <p:sp>
        <p:nvSpPr>
          <p:cNvPr id="6" name="Title 5">
            <a:extLst>
              <a:ext uri="{FF2B5EF4-FFF2-40B4-BE49-F238E27FC236}">
                <a16:creationId xmlns:a16="http://schemas.microsoft.com/office/drawing/2014/main" id="{E0DF350A-DC47-9CB4-C71C-8EC95D2FBD88}"/>
              </a:ext>
            </a:extLst>
          </p:cNvPr>
          <p:cNvSpPr>
            <a:spLocks noGrp="1"/>
          </p:cNvSpPr>
          <p:nvPr>
            <p:ph type="title"/>
          </p:nvPr>
        </p:nvSpPr>
        <p:spPr/>
        <p:txBody>
          <a:bodyPr/>
          <a:lstStyle/>
          <a:p>
            <a:r>
              <a:rPr lang="en-GB" dirty="0"/>
              <a:t>1.1 TeV </a:t>
            </a:r>
            <a:r>
              <a:rPr lang="en-GB" dirty="0" err="1"/>
              <a:t>Higgsino</a:t>
            </a:r>
            <a:r>
              <a:rPr lang="en-GB" dirty="0"/>
              <a:t> Inelastic DM candidate</a:t>
            </a:r>
          </a:p>
        </p:txBody>
      </p:sp>
      <p:sp>
        <p:nvSpPr>
          <p:cNvPr id="7" name="TextBox 6">
            <a:extLst>
              <a:ext uri="{FF2B5EF4-FFF2-40B4-BE49-F238E27FC236}">
                <a16:creationId xmlns:a16="http://schemas.microsoft.com/office/drawing/2014/main" id="{D1CE0D52-0495-E1C5-1081-802A2023CC02}"/>
              </a:ext>
            </a:extLst>
          </p:cNvPr>
          <p:cNvSpPr txBox="1"/>
          <p:nvPr/>
        </p:nvSpPr>
        <p:spPr>
          <a:xfrm>
            <a:off x="609599" y="1480782"/>
            <a:ext cx="10410967" cy="2308324"/>
          </a:xfrm>
          <a:prstGeom prst="rect">
            <a:avLst/>
          </a:prstGeom>
          <a:noFill/>
        </p:spPr>
        <p:txBody>
          <a:bodyPr wrap="square" rtlCol="0">
            <a:spAutoFit/>
          </a:bodyPr>
          <a:lstStyle/>
          <a:p>
            <a:r>
              <a:rPr lang="en-GB" dirty="0"/>
              <a:t>One of the only remaining corners of MSSM DM parameter space</a:t>
            </a:r>
          </a:p>
          <a:p>
            <a:endParaRPr lang="en-GB" dirty="0"/>
          </a:p>
          <a:p>
            <a:r>
              <a:rPr lang="en-GB" dirty="0"/>
              <a:t>Two almost degenerate </a:t>
            </a:r>
            <a:r>
              <a:rPr lang="en-GB" dirty="0" err="1"/>
              <a:t>Higgsino</a:t>
            </a:r>
            <a:r>
              <a:rPr lang="en-GB" dirty="0"/>
              <a:t> particles with LARGE direct detection cross section</a:t>
            </a:r>
          </a:p>
          <a:p>
            <a:endParaRPr lang="en-GB" dirty="0"/>
          </a:p>
          <a:p>
            <a:endParaRPr lang="en-GB" dirty="0"/>
          </a:p>
          <a:p>
            <a:endParaRPr lang="en-GB" dirty="0"/>
          </a:p>
          <a:p>
            <a:endParaRPr lang="en-GB" dirty="0"/>
          </a:p>
          <a:p>
            <a:r>
              <a:rPr lang="en-GB" dirty="0"/>
              <a:t>But only interact inelastically if the momentum exchange is high enough</a:t>
            </a:r>
          </a:p>
        </p:txBody>
      </p:sp>
      <p:pic>
        <p:nvPicPr>
          <p:cNvPr id="9" name="Picture 8">
            <a:extLst>
              <a:ext uri="{FF2B5EF4-FFF2-40B4-BE49-F238E27FC236}">
                <a16:creationId xmlns:a16="http://schemas.microsoft.com/office/drawing/2014/main" id="{D3FC3761-B012-B386-6978-FBED6F4BDC7D}"/>
              </a:ext>
            </a:extLst>
          </p:cNvPr>
          <p:cNvPicPr>
            <a:picLocks noChangeAspect="1"/>
          </p:cNvPicPr>
          <p:nvPr/>
        </p:nvPicPr>
        <p:blipFill>
          <a:blip r:embed="rId4"/>
          <a:stretch>
            <a:fillRect/>
          </a:stretch>
        </p:blipFill>
        <p:spPr>
          <a:xfrm>
            <a:off x="4678909" y="4337528"/>
            <a:ext cx="3595050" cy="995553"/>
          </a:xfrm>
          <a:prstGeom prst="rect">
            <a:avLst/>
          </a:prstGeom>
        </p:spPr>
      </p:pic>
      <p:sp>
        <p:nvSpPr>
          <p:cNvPr id="10" name="TextBox 9">
            <a:extLst>
              <a:ext uri="{FF2B5EF4-FFF2-40B4-BE49-F238E27FC236}">
                <a16:creationId xmlns:a16="http://schemas.microsoft.com/office/drawing/2014/main" id="{69D8F3C0-5707-C1A6-CCD3-033CD5B8FC64}"/>
              </a:ext>
            </a:extLst>
          </p:cNvPr>
          <p:cNvSpPr txBox="1"/>
          <p:nvPr/>
        </p:nvSpPr>
        <p:spPr>
          <a:xfrm>
            <a:off x="4057365" y="4444518"/>
            <a:ext cx="1658203" cy="584775"/>
          </a:xfrm>
          <a:prstGeom prst="rect">
            <a:avLst/>
          </a:prstGeom>
          <a:noFill/>
        </p:spPr>
        <p:txBody>
          <a:bodyPr wrap="square" rtlCol="0">
            <a:spAutoFit/>
          </a:bodyPr>
          <a:lstStyle/>
          <a:p>
            <a:r>
              <a:rPr lang="en-GB" sz="3200" dirty="0"/>
              <a:t>&gt;</a:t>
            </a:r>
          </a:p>
        </p:txBody>
      </p:sp>
      <p:sp>
        <p:nvSpPr>
          <p:cNvPr id="11" name="TextBox 10">
            <a:extLst>
              <a:ext uri="{FF2B5EF4-FFF2-40B4-BE49-F238E27FC236}">
                <a16:creationId xmlns:a16="http://schemas.microsoft.com/office/drawing/2014/main" id="{C1473346-D318-6DF3-D203-5BE46A08650C}"/>
              </a:ext>
            </a:extLst>
          </p:cNvPr>
          <p:cNvSpPr txBox="1"/>
          <p:nvPr/>
        </p:nvSpPr>
        <p:spPr>
          <a:xfrm>
            <a:off x="4886466" y="5779827"/>
            <a:ext cx="3789820" cy="369332"/>
          </a:xfrm>
          <a:prstGeom prst="rect">
            <a:avLst/>
          </a:prstGeom>
          <a:noFill/>
        </p:spPr>
        <p:txBody>
          <a:bodyPr wrap="none" rtlCol="0">
            <a:spAutoFit/>
          </a:bodyPr>
          <a:lstStyle/>
          <a:p>
            <a:r>
              <a:rPr lang="en-GB" dirty="0"/>
              <a:t>Mass of Bino                     Mass of Wino</a:t>
            </a:r>
          </a:p>
        </p:txBody>
      </p:sp>
      <p:cxnSp>
        <p:nvCxnSpPr>
          <p:cNvPr id="13" name="Straight Arrow Connector 12">
            <a:extLst>
              <a:ext uri="{FF2B5EF4-FFF2-40B4-BE49-F238E27FC236}">
                <a16:creationId xmlns:a16="http://schemas.microsoft.com/office/drawing/2014/main" id="{BDC1901D-AEEC-1488-C3B6-4123EC8F6C14}"/>
              </a:ext>
            </a:extLst>
          </p:cNvPr>
          <p:cNvCxnSpPr/>
          <p:nvPr/>
        </p:nvCxnSpPr>
        <p:spPr>
          <a:xfrm flipV="1">
            <a:off x="5715568" y="5197701"/>
            <a:ext cx="248504" cy="5753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7A6B57-241E-A756-F506-4989BC797920}"/>
              </a:ext>
            </a:extLst>
          </p:cNvPr>
          <p:cNvCxnSpPr>
            <a:cxnSpLocks/>
          </p:cNvCxnSpPr>
          <p:nvPr/>
        </p:nvCxnSpPr>
        <p:spPr>
          <a:xfrm flipH="1" flipV="1">
            <a:off x="7699613" y="5204524"/>
            <a:ext cx="345742" cy="507064"/>
          </a:xfrm>
          <a:prstGeom prst="straightConnector1">
            <a:avLst/>
          </a:prstGeom>
          <a:ln w="28575">
            <a:solidFill>
              <a:srgbClr val="0B080B"/>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78259C4-D397-1A84-B51F-F6F7CDC3820E}"/>
              </a:ext>
            </a:extLst>
          </p:cNvPr>
          <p:cNvSpPr txBox="1"/>
          <p:nvPr/>
        </p:nvSpPr>
        <p:spPr>
          <a:xfrm>
            <a:off x="1241946" y="6271146"/>
            <a:ext cx="4804012" cy="369332"/>
          </a:xfrm>
          <a:prstGeom prst="rect">
            <a:avLst/>
          </a:prstGeom>
          <a:noFill/>
        </p:spPr>
        <p:txBody>
          <a:bodyPr wrap="square" rtlCol="0">
            <a:spAutoFit/>
          </a:bodyPr>
          <a:lstStyle/>
          <a:p>
            <a:r>
              <a:rPr lang="en-GB" dirty="0"/>
              <a:t>See e.g. Krall and Reese 1705.04843</a:t>
            </a:r>
          </a:p>
        </p:txBody>
      </p:sp>
    </p:spTree>
    <p:extLst>
      <p:ext uri="{BB962C8B-B14F-4D97-AF65-F5344CB8AC3E}">
        <p14:creationId xmlns:p14="http://schemas.microsoft.com/office/powerpoint/2010/main" val="328401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D35A-B477-4C11-9776-A3711F40D643}"/>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B5F74EF0-E089-F41A-3CC0-7C76E26B2C04}"/>
              </a:ext>
            </a:extLst>
          </p:cNvPr>
          <p:cNvPicPr>
            <a:picLocks noChangeAspect="1"/>
          </p:cNvPicPr>
          <p:nvPr/>
        </p:nvPicPr>
        <p:blipFill>
          <a:blip r:embed="rId2"/>
          <a:stretch>
            <a:fillRect/>
          </a:stretch>
        </p:blipFill>
        <p:spPr>
          <a:xfrm>
            <a:off x="6188140" y="1820050"/>
            <a:ext cx="5394260" cy="4763312"/>
          </a:xfrm>
          <a:prstGeom prst="rect">
            <a:avLst/>
          </a:prstGeom>
        </p:spPr>
      </p:pic>
      <p:pic>
        <p:nvPicPr>
          <p:cNvPr id="6" name="Picture 5">
            <a:extLst>
              <a:ext uri="{FF2B5EF4-FFF2-40B4-BE49-F238E27FC236}">
                <a16:creationId xmlns:a16="http://schemas.microsoft.com/office/drawing/2014/main" id="{9FB335FA-EF16-1F80-E2F9-ACC9E26F3506}"/>
              </a:ext>
            </a:extLst>
          </p:cNvPr>
          <p:cNvPicPr>
            <a:picLocks noChangeAspect="1"/>
          </p:cNvPicPr>
          <p:nvPr/>
        </p:nvPicPr>
        <p:blipFill>
          <a:blip r:embed="rId3"/>
          <a:srcRect b="13823"/>
          <a:stretch>
            <a:fillRect/>
          </a:stretch>
        </p:blipFill>
        <p:spPr>
          <a:xfrm>
            <a:off x="1749188" y="-8679"/>
            <a:ext cx="8693624" cy="1709633"/>
          </a:xfrm>
          <a:prstGeom prst="rect">
            <a:avLst/>
          </a:prstGeom>
        </p:spPr>
      </p:pic>
      <p:pic>
        <p:nvPicPr>
          <p:cNvPr id="7" name="Picture 6">
            <a:extLst>
              <a:ext uri="{FF2B5EF4-FFF2-40B4-BE49-F238E27FC236}">
                <a16:creationId xmlns:a16="http://schemas.microsoft.com/office/drawing/2014/main" id="{08BDE31C-369C-49F9-D68B-39879301BF43}"/>
              </a:ext>
            </a:extLst>
          </p:cNvPr>
          <p:cNvPicPr>
            <a:picLocks noChangeAspect="1"/>
          </p:cNvPicPr>
          <p:nvPr/>
        </p:nvPicPr>
        <p:blipFill>
          <a:blip r:embed="rId4"/>
          <a:stretch>
            <a:fillRect/>
          </a:stretch>
        </p:blipFill>
        <p:spPr>
          <a:xfrm>
            <a:off x="926682" y="1984271"/>
            <a:ext cx="4780357" cy="4619767"/>
          </a:xfrm>
          <a:prstGeom prst="rect">
            <a:avLst/>
          </a:prstGeom>
        </p:spPr>
      </p:pic>
    </p:spTree>
    <p:extLst>
      <p:ext uri="{BB962C8B-B14F-4D97-AF65-F5344CB8AC3E}">
        <p14:creationId xmlns:p14="http://schemas.microsoft.com/office/powerpoint/2010/main" val="3410081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518E-7FF0-E8E2-A60B-243D60D8F2C4}"/>
              </a:ext>
            </a:extLst>
          </p:cNvPr>
          <p:cNvSpPr>
            <a:spLocks noGrp="1"/>
          </p:cNvSpPr>
          <p:nvPr>
            <p:ph type="title"/>
          </p:nvPr>
        </p:nvSpPr>
        <p:spPr>
          <a:xfrm>
            <a:off x="609600" y="-121149"/>
            <a:ext cx="10972800" cy="1143000"/>
          </a:xfrm>
        </p:spPr>
        <p:txBody>
          <a:bodyPr/>
          <a:lstStyle/>
          <a:p>
            <a:r>
              <a:rPr lang="en-GB" dirty="0"/>
              <a:t>1.1 TeV </a:t>
            </a:r>
            <a:r>
              <a:rPr lang="en-GB" dirty="0" err="1"/>
              <a:t>Higgsino</a:t>
            </a:r>
            <a:r>
              <a:rPr lang="en-GB" dirty="0"/>
              <a:t> indirect DM</a:t>
            </a:r>
          </a:p>
        </p:txBody>
      </p:sp>
      <p:pic>
        <p:nvPicPr>
          <p:cNvPr id="4" name="Picture 3">
            <a:extLst>
              <a:ext uri="{FF2B5EF4-FFF2-40B4-BE49-F238E27FC236}">
                <a16:creationId xmlns:a16="http://schemas.microsoft.com/office/drawing/2014/main" id="{23D51D39-79A3-E4A1-AA59-DAAEEFB1990E}"/>
              </a:ext>
            </a:extLst>
          </p:cNvPr>
          <p:cNvPicPr>
            <a:picLocks noChangeAspect="1"/>
          </p:cNvPicPr>
          <p:nvPr/>
        </p:nvPicPr>
        <p:blipFill>
          <a:blip r:embed="rId2"/>
          <a:stretch>
            <a:fillRect/>
          </a:stretch>
        </p:blipFill>
        <p:spPr>
          <a:xfrm>
            <a:off x="0" y="694300"/>
            <a:ext cx="12192000" cy="2144771"/>
          </a:xfrm>
          <a:prstGeom prst="rect">
            <a:avLst/>
          </a:prstGeom>
        </p:spPr>
      </p:pic>
      <p:sp>
        <p:nvSpPr>
          <p:cNvPr id="5" name="TextBox 4">
            <a:extLst>
              <a:ext uri="{FF2B5EF4-FFF2-40B4-BE49-F238E27FC236}">
                <a16:creationId xmlns:a16="http://schemas.microsoft.com/office/drawing/2014/main" id="{D69EB598-8438-E311-EA5E-CB049ABEDB5E}"/>
              </a:ext>
            </a:extLst>
          </p:cNvPr>
          <p:cNvSpPr txBox="1"/>
          <p:nvPr/>
        </p:nvSpPr>
        <p:spPr>
          <a:xfrm>
            <a:off x="8748220" y="3261815"/>
            <a:ext cx="3766782" cy="369332"/>
          </a:xfrm>
          <a:prstGeom prst="rect">
            <a:avLst/>
          </a:prstGeom>
          <a:noFill/>
        </p:spPr>
        <p:txBody>
          <a:bodyPr wrap="square" rtlCol="0">
            <a:spAutoFit/>
          </a:bodyPr>
          <a:lstStyle/>
          <a:p>
            <a:r>
              <a:rPr lang="en-GB" dirty="0"/>
              <a:t>Constraints from EDM</a:t>
            </a:r>
          </a:p>
        </p:txBody>
      </p:sp>
      <p:sp>
        <p:nvSpPr>
          <p:cNvPr id="7" name="Left Brace 6">
            <a:extLst>
              <a:ext uri="{FF2B5EF4-FFF2-40B4-BE49-F238E27FC236}">
                <a16:creationId xmlns:a16="http://schemas.microsoft.com/office/drawing/2014/main" id="{AD45B2C9-BB80-3A47-2D5C-DC723CC89C51}"/>
              </a:ext>
            </a:extLst>
          </p:cNvPr>
          <p:cNvSpPr/>
          <p:nvPr/>
        </p:nvSpPr>
        <p:spPr>
          <a:xfrm rot="16200000">
            <a:off x="9753207" y="1202870"/>
            <a:ext cx="497802" cy="3497241"/>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pic>
        <p:nvPicPr>
          <p:cNvPr id="9" name="Picture 8">
            <a:extLst>
              <a:ext uri="{FF2B5EF4-FFF2-40B4-BE49-F238E27FC236}">
                <a16:creationId xmlns:a16="http://schemas.microsoft.com/office/drawing/2014/main" id="{37014870-267A-DB5D-6387-472BD53A3F96}"/>
              </a:ext>
            </a:extLst>
          </p:cNvPr>
          <p:cNvPicPr>
            <a:picLocks noChangeAspect="1"/>
          </p:cNvPicPr>
          <p:nvPr/>
        </p:nvPicPr>
        <p:blipFill>
          <a:blip r:embed="rId3"/>
          <a:stretch>
            <a:fillRect/>
          </a:stretch>
        </p:blipFill>
        <p:spPr>
          <a:xfrm>
            <a:off x="529851" y="3822245"/>
            <a:ext cx="5241173" cy="900070"/>
          </a:xfrm>
          <a:prstGeom prst="rect">
            <a:avLst/>
          </a:prstGeom>
        </p:spPr>
      </p:pic>
      <p:sp>
        <p:nvSpPr>
          <p:cNvPr id="10" name="TextBox 9">
            <a:extLst>
              <a:ext uri="{FF2B5EF4-FFF2-40B4-BE49-F238E27FC236}">
                <a16:creationId xmlns:a16="http://schemas.microsoft.com/office/drawing/2014/main" id="{2BF5ABC8-C862-AC0E-0A27-232D91EBCE99}"/>
              </a:ext>
            </a:extLst>
          </p:cNvPr>
          <p:cNvSpPr txBox="1"/>
          <p:nvPr/>
        </p:nvSpPr>
        <p:spPr>
          <a:xfrm>
            <a:off x="859809" y="900752"/>
            <a:ext cx="5131558" cy="662933"/>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0F423761-AF60-3848-E66D-861D505BAE95}"/>
              </a:ext>
            </a:extLst>
          </p:cNvPr>
          <p:cNvSpPr txBox="1"/>
          <p:nvPr/>
        </p:nvSpPr>
        <p:spPr>
          <a:xfrm>
            <a:off x="299819" y="1177958"/>
            <a:ext cx="3105297" cy="369332"/>
          </a:xfrm>
          <a:prstGeom prst="rect">
            <a:avLst/>
          </a:prstGeom>
          <a:noFill/>
        </p:spPr>
        <p:txBody>
          <a:bodyPr wrap="square" rtlCol="0">
            <a:spAutoFit/>
          </a:bodyPr>
          <a:lstStyle/>
          <a:p>
            <a:r>
              <a:rPr lang="en-GB" dirty="0"/>
              <a:t>From Graham et al 2409.7768</a:t>
            </a:r>
          </a:p>
        </p:txBody>
      </p:sp>
      <p:pic>
        <p:nvPicPr>
          <p:cNvPr id="13" name="Picture 12">
            <a:extLst>
              <a:ext uri="{FF2B5EF4-FFF2-40B4-BE49-F238E27FC236}">
                <a16:creationId xmlns:a16="http://schemas.microsoft.com/office/drawing/2014/main" id="{67CC6FB6-4E0E-1E34-FF19-5452F4121A56}"/>
              </a:ext>
            </a:extLst>
          </p:cNvPr>
          <p:cNvPicPr>
            <a:picLocks noChangeAspect="1"/>
          </p:cNvPicPr>
          <p:nvPr/>
        </p:nvPicPr>
        <p:blipFill>
          <a:blip r:embed="rId4"/>
          <a:stretch>
            <a:fillRect/>
          </a:stretch>
        </p:blipFill>
        <p:spPr>
          <a:xfrm>
            <a:off x="4777445" y="2717106"/>
            <a:ext cx="1063797" cy="401753"/>
          </a:xfrm>
          <a:prstGeom prst="rect">
            <a:avLst/>
          </a:prstGeom>
        </p:spPr>
      </p:pic>
      <p:pic>
        <p:nvPicPr>
          <p:cNvPr id="15" name="Picture 14">
            <a:extLst>
              <a:ext uri="{FF2B5EF4-FFF2-40B4-BE49-F238E27FC236}">
                <a16:creationId xmlns:a16="http://schemas.microsoft.com/office/drawing/2014/main" id="{4520754E-4142-C049-E0ED-959158445CE5}"/>
              </a:ext>
            </a:extLst>
          </p:cNvPr>
          <p:cNvPicPr>
            <a:picLocks noChangeAspect="1"/>
          </p:cNvPicPr>
          <p:nvPr/>
        </p:nvPicPr>
        <p:blipFill>
          <a:blip r:embed="rId5"/>
          <a:stretch>
            <a:fillRect/>
          </a:stretch>
        </p:blipFill>
        <p:spPr>
          <a:xfrm>
            <a:off x="6550067" y="3623136"/>
            <a:ext cx="5112082" cy="3139330"/>
          </a:xfrm>
          <a:prstGeom prst="rect">
            <a:avLst/>
          </a:prstGeom>
        </p:spPr>
      </p:pic>
      <p:sp>
        <p:nvSpPr>
          <p:cNvPr id="16" name="TextBox 15">
            <a:extLst>
              <a:ext uri="{FF2B5EF4-FFF2-40B4-BE49-F238E27FC236}">
                <a16:creationId xmlns:a16="http://schemas.microsoft.com/office/drawing/2014/main" id="{9AD1F16C-2DD4-C199-339E-846100490DB7}"/>
              </a:ext>
            </a:extLst>
          </p:cNvPr>
          <p:cNvSpPr txBox="1"/>
          <p:nvPr/>
        </p:nvSpPr>
        <p:spPr>
          <a:xfrm>
            <a:off x="348017" y="5172418"/>
            <a:ext cx="6114197" cy="1569660"/>
          </a:xfrm>
          <a:prstGeom prst="rect">
            <a:avLst/>
          </a:prstGeom>
          <a:noFill/>
        </p:spPr>
        <p:txBody>
          <a:bodyPr wrap="square" rtlCol="0">
            <a:spAutoFit/>
          </a:bodyPr>
          <a:lstStyle/>
          <a:p>
            <a:r>
              <a:rPr lang="en-GB" sz="3200" dirty="0"/>
              <a:t>Proposal is to place large mass of uranium close to </a:t>
            </a:r>
            <a:r>
              <a:rPr lang="en-GB" sz="3200" dirty="0" err="1"/>
              <a:t>Borexino</a:t>
            </a:r>
            <a:r>
              <a:rPr lang="en-GB" sz="3200" dirty="0"/>
              <a:t> to boost signal.  Theorists </a:t>
            </a:r>
            <a:r>
              <a:rPr lang="en-GB" sz="3200" dirty="0" err="1"/>
              <a:t>gonna</a:t>
            </a:r>
            <a:r>
              <a:rPr lang="en-GB" sz="3200" dirty="0"/>
              <a:t> theorise.</a:t>
            </a:r>
          </a:p>
        </p:txBody>
      </p:sp>
    </p:spTree>
    <p:extLst>
      <p:ext uri="{BB962C8B-B14F-4D97-AF65-F5344CB8AC3E}">
        <p14:creationId xmlns:p14="http://schemas.microsoft.com/office/powerpoint/2010/main" val="2464065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CD9BE-E500-9410-8357-18A99FD8F2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24BD3C-85B0-DAC7-6803-64050B1596DB}"/>
              </a:ext>
            </a:extLst>
          </p:cNvPr>
          <p:cNvSpPr txBox="1"/>
          <p:nvPr/>
        </p:nvSpPr>
        <p:spPr>
          <a:xfrm>
            <a:off x="1775520" y="3564541"/>
            <a:ext cx="8712968" cy="2831544"/>
          </a:xfrm>
          <a:prstGeom prst="rect">
            <a:avLst/>
          </a:prstGeom>
          <a:noFill/>
        </p:spPr>
        <p:txBody>
          <a:bodyPr wrap="square" rtlCol="0">
            <a:spAutoFit/>
          </a:bodyPr>
          <a:lstStyle/>
          <a:p>
            <a:pPr fontAlgn="base">
              <a:spcBef>
                <a:spcPct val="0"/>
              </a:spcBef>
              <a:spcAft>
                <a:spcPct val="0"/>
              </a:spcAft>
              <a:defRPr/>
            </a:pPr>
            <a:r>
              <a:rPr lang="en-GB" sz="2000" dirty="0">
                <a:solidFill>
                  <a:prstClr val="black"/>
                </a:solidFill>
                <a:latin typeface="Arial" charset="0"/>
                <a:cs typeface="Arial" charset="0"/>
              </a:rPr>
              <a:t>No dark matter has been detected yet though.</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We know how much dark matter is around us and how fast it is moving, so why can’t we see it?</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Possible explanations:-</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3) Maybe it is too massive</a:t>
            </a:r>
          </a:p>
          <a:p>
            <a:pPr marL="342900" indent="-342900" fontAlgn="base">
              <a:spcBef>
                <a:spcPct val="0"/>
              </a:spcBef>
              <a:spcAft>
                <a:spcPct val="0"/>
              </a:spcAft>
              <a:buFontTx/>
              <a:buAutoNum type="arabicParenR"/>
              <a:defRPr/>
            </a:pPr>
            <a:endParaRPr lang="en-GB" dirty="0">
              <a:solidFill>
                <a:prstClr val="black"/>
              </a:solidFill>
              <a:latin typeface="Arial" charset="0"/>
              <a:cs typeface="Arial" charset="0"/>
            </a:endParaRPr>
          </a:p>
        </p:txBody>
      </p:sp>
      <p:pic>
        <p:nvPicPr>
          <p:cNvPr id="4" name="Picture 3">
            <a:extLst>
              <a:ext uri="{FF2B5EF4-FFF2-40B4-BE49-F238E27FC236}">
                <a16:creationId xmlns:a16="http://schemas.microsoft.com/office/drawing/2014/main" id="{22678406-C67A-4ED8-2C90-3116723DA0E2}"/>
              </a:ext>
            </a:extLst>
          </p:cNvPr>
          <p:cNvPicPr>
            <a:picLocks noChangeAspect="1"/>
          </p:cNvPicPr>
          <p:nvPr/>
        </p:nvPicPr>
        <p:blipFill>
          <a:blip r:embed="rId2"/>
          <a:stretch>
            <a:fillRect/>
          </a:stretch>
        </p:blipFill>
        <p:spPr>
          <a:xfrm>
            <a:off x="2765884" y="1"/>
            <a:ext cx="6660232" cy="3328491"/>
          </a:xfrm>
          <a:prstGeom prst="rect">
            <a:avLst/>
          </a:prstGeom>
        </p:spPr>
      </p:pic>
    </p:spTree>
    <p:extLst>
      <p:ext uri="{BB962C8B-B14F-4D97-AF65-F5344CB8AC3E}">
        <p14:creationId xmlns:p14="http://schemas.microsoft.com/office/powerpoint/2010/main" val="1650053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dded file">
            <a:extLst>
              <a:ext uri="{FF2B5EF4-FFF2-40B4-BE49-F238E27FC236}">
                <a16:creationId xmlns:a16="http://schemas.microsoft.com/office/drawing/2014/main" id="{A0DA8987-6E1D-7873-7B87-9454E7712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506" y="676407"/>
            <a:ext cx="8323534" cy="57580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C8D8BA-0061-2E1C-3B6A-315894BAF06B}"/>
              </a:ext>
            </a:extLst>
          </p:cNvPr>
          <p:cNvSpPr txBox="1"/>
          <p:nvPr/>
        </p:nvSpPr>
        <p:spPr>
          <a:xfrm>
            <a:off x="3589367" y="307075"/>
            <a:ext cx="5677468" cy="369332"/>
          </a:xfrm>
          <a:prstGeom prst="rect">
            <a:avLst/>
          </a:prstGeom>
          <a:noFill/>
        </p:spPr>
        <p:txBody>
          <a:bodyPr wrap="square" rtlCol="0">
            <a:spAutoFit/>
          </a:bodyPr>
          <a:lstStyle/>
          <a:p>
            <a:r>
              <a:rPr lang="en-GB" dirty="0"/>
              <a:t>The Dark Matter could be Primordial Black Holes </a:t>
            </a:r>
          </a:p>
        </p:txBody>
      </p:sp>
      <p:sp>
        <p:nvSpPr>
          <p:cNvPr id="3" name="TextBox 2">
            <a:extLst>
              <a:ext uri="{FF2B5EF4-FFF2-40B4-BE49-F238E27FC236}">
                <a16:creationId xmlns:a16="http://schemas.microsoft.com/office/drawing/2014/main" id="{D3BD01B3-9B66-74CA-8DFA-C0197B0F62C6}"/>
              </a:ext>
            </a:extLst>
          </p:cNvPr>
          <p:cNvSpPr txBox="1"/>
          <p:nvPr/>
        </p:nvSpPr>
        <p:spPr>
          <a:xfrm>
            <a:off x="4067033" y="4628639"/>
            <a:ext cx="1576316" cy="1200329"/>
          </a:xfrm>
          <a:prstGeom prst="rect">
            <a:avLst/>
          </a:prstGeom>
          <a:noFill/>
        </p:spPr>
        <p:txBody>
          <a:bodyPr wrap="square" rtlCol="0">
            <a:spAutoFit/>
          </a:bodyPr>
          <a:lstStyle/>
          <a:p>
            <a:r>
              <a:rPr lang="en-GB" dirty="0"/>
              <a:t>Highly contentious but could be in this region</a:t>
            </a:r>
          </a:p>
        </p:txBody>
      </p:sp>
      <p:sp>
        <p:nvSpPr>
          <p:cNvPr id="4" name="TextBox 3">
            <a:extLst>
              <a:ext uri="{FF2B5EF4-FFF2-40B4-BE49-F238E27FC236}">
                <a16:creationId xmlns:a16="http://schemas.microsoft.com/office/drawing/2014/main" id="{14BC880C-94F1-CF66-4C4F-ACC705072157}"/>
              </a:ext>
            </a:extLst>
          </p:cNvPr>
          <p:cNvSpPr txBox="1"/>
          <p:nvPr/>
        </p:nvSpPr>
        <p:spPr>
          <a:xfrm>
            <a:off x="7683690" y="6249802"/>
            <a:ext cx="3413883" cy="369332"/>
          </a:xfrm>
          <a:prstGeom prst="rect">
            <a:avLst/>
          </a:prstGeom>
          <a:noFill/>
        </p:spPr>
        <p:txBody>
          <a:bodyPr wrap="none" rtlCol="0">
            <a:spAutoFit/>
          </a:bodyPr>
          <a:lstStyle/>
          <a:p>
            <a:r>
              <a:rPr lang="en-GB" dirty="0"/>
              <a:t>Plot Stolen from Bradley Kavanagh</a:t>
            </a:r>
          </a:p>
        </p:txBody>
      </p:sp>
    </p:spTree>
    <p:extLst>
      <p:ext uri="{BB962C8B-B14F-4D97-AF65-F5344CB8AC3E}">
        <p14:creationId xmlns:p14="http://schemas.microsoft.com/office/powerpoint/2010/main" val="3451318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CB5C4B-37E2-4F47-89A8-49D8E4E25DFB}"/>
              </a:ext>
            </a:extLst>
          </p:cNvPr>
          <p:cNvPicPr>
            <a:picLocks noChangeAspect="1"/>
          </p:cNvPicPr>
          <p:nvPr/>
        </p:nvPicPr>
        <p:blipFill>
          <a:blip r:embed="rId2"/>
          <a:stretch>
            <a:fillRect/>
          </a:stretch>
        </p:blipFill>
        <p:spPr>
          <a:xfrm>
            <a:off x="1524000" y="877331"/>
            <a:ext cx="9144000" cy="5103341"/>
          </a:xfrm>
          <a:prstGeom prst="rect">
            <a:avLst/>
          </a:prstGeom>
        </p:spPr>
      </p:pic>
    </p:spTree>
    <p:extLst>
      <p:ext uri="{BB962C8B-B14F-4D97-AF65-F5344CB8AC3E}">
        <p14:creationId xmlns:p14="http://schemas.microsoft.com/office/powerpoint/2010/main" val="727315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AF1FC-B955-42EC-880D-798D095CB2C3}"/>
              </a:ext>
            </a:extLst>
          </p:cNvPr>
          <p:cNvPicPr>
            <a:picLocks noChangeAspect="1"/>
          </p:cNvPicPr>
          <p:nvPr/>
        </p:nvPicPr>
        <p:blipFill>
          <a:blip r:embed="rId2"/>
          <a:stretch>
            <a:fillRect/>
          </a:stretch>
        </p:blipFill>
        <p:spPr>
          <a:xfrm>
            <a:off x="2928329" y="2489968"/>
            <a:ext cx="6048676" cy="4251401"/>
          </a:xfrm>
          <a:prstGeom prst="rect">
            <a:avLst/>
          </a:prstGeom>
        </p:spPr>
      </p:pic>
      <p:sp>
        <p:nvSpPr>
          <p:cNvPr id="3" name="Oval 2">
            <a:extLst>
              <a:ext uri="{FF2B5EF4-FFF2-40B4-BE49-F238E27FC236}">
                <a16:creationId xmlns:a16="http://schemas.microsoft.com/office/drawing/2014/main" id="{A86EAB3B-7684-4056-B4F7-2121DF146878}"/>
              </a:ext>
            </a:extLst>
          </p:cNvPr>
          <p:cNvSpPr/>
          <p:nvPr/>
        </p:nvSpPr>
        <p:spPr>
          <a:xfrm>
            <a:off x="3682388" y="1556792"/>
            <a:ext cx="144016" cy="144016"/>
          </a:xfrm>
          <a:prstGeom prst="ellipse">
            <a:avLst/>
          </a:prstGeom>
          <a:solidFill>
            <a:srgbClr val="020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a:solidFill>
                <a:prstClr val="white"/>
              </a:solidFill>
              <a:latin typeface="Calibri"/>
            </a:endParaRPr>
          </a:p>
        </p:txBody>
      </p:sp>
      <p:sp>
        <p:nvSpPr>
          <p:cNvPr id="7" name="Sun 6">
            <a:extLst>
              <a:ext uri="{FF2B5EF4-FFF2-40B4-BE49-F238E27FC236}">
                <a16:creationId xmlns:a16="http://schemas.microsoft.com/office/drawing/2014/main" id="{916F340A-CE73-4EF1-A2D3-D74C489CCB5A}"/>
              </a:ext>
            </a:extLst>
          </p:cNvPr>
          <p:cNvSpPr/>
          <p:nvPr/>
        </p:nvSpPr>
        <p:spPr>
          <a:xfrm>
            <a:off x="5951984" y="116632"/>
            <a:ext cx="432048" cy="432048"/>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a:solidFill>
                <a:prstClr val="white"/>
              </a:solidFill>
              <a:latin typeface="Calibri"/>
            </a:endParaRPr>
          </a:p>
        </p:txBody>
      </p:sp>
      <p:sp>
        <p:nvSpPr>
          <p:cNvPr id="8" name="Rectangle 7">
            <a:extLst>
              <a:ext uri="{FF2B5EF4-FFF2-40B4-BE49-F238E27FC236}">
                <a16:creationId xmlns:a16="http://schemas.microsoft.com/office/drawing/2014/main" id="{3E3A14F2-5C25-486A-82FC-D5EFBAFE70D2}"/>
              </a:ext>
            </a:extLst>
          </p:cNvPr>
          <p:cNvSpPr/>
          <p:nvPr/>
        </p:nvSpPr>
        <p:spPr>
          <a:xfrm>
            <a:off x="3643718" y="2682000"/>
            <a:ext cx="5040560"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a:solidFill>
                <a:prstClr val="white"/>
              </a:solidFill>
              <a:latin typeface="Calibri"/>
            </a:endParaRPr>
          </a:p>
        </p:txBody>
      </p:sp>
      <p:sp>
        <p:nvSpPr>
          <p:cNvPr id="9" name="Rectangle 8">
            <a:extLst>
              <a:ext uri="{FF2B5EF4-FFF2-40B4-BE49-F238E27FC236}">
                <a16:creationId xmlns:a16="http://schemas.microsoft.com/office/drawing/2014/main" id="{579B68D7-7AA4-49EC-AD46-3BA16C50A6D7}"/>
              </a:ext>
            </a:extLst>
          </p:cNvPr>
          <p:cNvSpPr/>
          <p:nvPr/>
        </p:nvSpPr>
        <p:spPr>
          <a:xfrm>
            <a:off x="6816080" y="2852936"/>
            <a:ext cx="1584176"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a:solidFill>
                <a:prstClr val="white"/>
              </a:solidFill>
              <a:latin typeface="Calibri"/>
            </a:endParaRPr>
          </a:p>
        </p:txBody>
      </p:sp>
    </p:spTree>
    <p:extLst>
      <p:ext uri="{BB962C8B-B14F-4D97-AF65-F5344CB8AC3E}">
        <p14:creationId xmlns:p14="http://schemas.microsoft.com/office/powerpoint/2010/main" val="39455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50000" decel="50000" fill="hold" grpId="0" nodeType="clickEffect">
                                  <p:stCondLst>
                                    <p:cond delay="0"/>
                                  </p:stCondLst>
                                  <p:endCondLst>
                                    <p:cond evt="onNext" delay="0">
                                      <p:tgtEl>
                                        <p:sldTgt/>
                                      </p:tgtEl>
                                    </p:cond>
                                  </p:endCondLst>
                                  <p:childTnLst>
                                    <p:animMotion origin="layout" path="M -3.61111E-6 0 L 0.53907 0 " pathEditMode="relative" rAng="0" ptsTypes="AA">
                                      <p:cBhvr>
                                        <p:cTn id="6" dur="5000" fill="hold"/>
                                        <p:tgtEl>
                                          <p:spTgt spid="3"/>
                                        </p:tgtEl>
                                        <p:attrNameLst>
                                          <p:attrName>ppt_x</p:attrName>
                                          <p:attrName>ppt_y</p:attrName>
                                        </p:attrNameLst>
                                      </p:cBhvr>
                                      <p:rCtr x="26944" y="0"/>
                                    </p:animMotion>
                                  </p:childTnLst>
                                </p:cTn>
                              </p:par>
                              <p:par>
                                <p:cTn id="7" presetID="22" presetClass="exit" presetSubtype="8" repeatCount="indefinite" fill="hold" grpId="0" nodeType="withEffect">
                                  <p:stCondLst>
                                    <p:cond delay="0"/>
                                  </p:stCondLst>
                                  <p:endCondLst>
                                    <p:cond evt="onNext" delay="0">
                                      <p:tgtEl>
                                        <p:sldTgt/>
                                      </p:tgtEl>
                                    </p:cond>
                                  </p:endCondLst>
                                  <p:childTnLst>
                                    <p:animEffect transition="out" filter="wipe(left)">
                                      <p:cBhvr>
                                        <p:cTn id="8" dur="5000"/>
                                        <p:tgtEl>
                                          <p:spTgt spid="8"/>
                                        </p:tgtEl>
                                      </p:cBhvr>
                                    </p:animEffect>
                                    <p:set>
                                      <p:cBhvr>
                                        <p:cTn id="9" dur="1" fill="hold">
                                          <p:stCondLst>
                                            <p:cond delay="4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pPr defTabSz="914354">
              <a:defRPr/>
            </a:pPr>
            <a:endParaRPr>
              <a:solidFill>
                <a:prstClr val="black"/>
              </a:solidFill>
              <a:latin typeface="Calibri"/>
            </a:endParaRPr>
          </a:p>
        </p:txBody>
      </p:sp>
      <p:sp>
        <p:nvSpPr>
          <p:cNvPr id="3" name="object 3"/>
          <p:cNvSpPr/>
          <p:nvPr/>
        </p:nvSpPr>
        <p:spPr>
          <a:xfrm>
            <a:off x="0" y="448056"/>
            <a:ext cx="9762744" cy="6409941"/>
          </a:xfrm>
          <a:prstGeom prst="rect">
            <a:avLst/>
          </a:prstGeom>
          <a:blipFill>
            <a:blip r:embed="rId2" cstate="print"/>
            <a:stretch>
              <a:fillRect/>
            </a:stretch>
          </a:blipFill>
        </p:spPr>
        <p:txBody>
          <a:bodyPr wrap="square" lIns="0" tIns="0" rIns="0" bIns="0" rtlCol="0"/>
          <a:lstStyle/>
          <a:p>
            <a:pPr defTabSz="914354">
              <a:defRPr/>
            </a:pPr>
            <a:endParaRPr>
              <a:solidFill>
                <a:prstClr val="black"/>
              </a:solidFill>
              <a:latin typeface="Calibri"/>
            </a:endParaRPr>
          </a:p>
        </p:txBody>
      </p:sp>
      <p:sp>
        <p:nvSpPr>
          <p:cNvPr id="5" name="object 5"/>
          <p:cNvSpPr txBox="1"/>
          <p:nvPr/>
        </p:nvSpPr>
        <p:spPr>
          <a:xfrm>
            <a:off x="8492113" y="4911602"/>
            <a:ext cx="3486785" cy="1735732"/>
          </a:xfrm>
          <a:prstGeom prst="rect">
            <a:avLst/>
          </a:prstGeom>
        </p:spPr>
        <p:txBody>
          <a:bodyPr vert="horz" wrap="square" lIns="0" tIns="12065" rIns="0" bIns="0" rtlCol="0">
            <a:spAutoFit/>
          </a:bodyPr>
          <a:lstStyle/>
          <a:p>
            <a:pPr marL="12700" marR="5080" defTabSz="914354">
              <a:spcBef>
                <a:spcPts val="95"/>
              </a:spcBef>
              <a:defRPr/>
            </a:pPr>
            <a:r>
              <a:rPr sz="2800" spc="-245" dirty="0">
                <a:solidFill>
                  <a:srgbClr val="FFFFFF"/>
                </a:solidFill>
                <a:latin typeface="Arial"/>
                <a:cs typeface="Arial"/>
              </a:rPr>
              <a:t>Goes </a:t>
            </a:r>
            <a:r>
              <a:rPr sz="2800" spc="-11" dirty="0">
                <a:solidFill>
                  <a:srgbClr val="FFFFFF"/>
                </a:solidFill>
                <a:latin typeface="Arial"/>
                <a:cs typeface="Arial"/>
              </a:rPr>
              <a:t>out of </a:t>
            </a:r>
            <a:r>
              <a:rPr sz="2800" spc="-51" dirty="0">
                <a:solidFill>
                  <a:srgbClr val="FFFFFF"/>
                </a:solidFill>
                <a:latin typeface="Arial"/>
                <a:cs typeface="Arial"/>
              </a:rPr>
              <a:t>thermal  equilibrium then </a:t>
            </a:r>
            <a:r>
              <a:rPr sz="2800" spc="-145" dirty="0">
                <a:solidFill>
                  <a:srgbClr val="FFFFFF"/>
                </a:solidFill>
                <a:latin typeface="Arial"/>
                <a:cs typeface="Arial"/>
              </a:rPr>
              <a:t>acts</a:t>
            </a:r>
            <a:r>
              <a:rPr sz="2800" spc="-331" dirty="0">
                <a:solidFill>
                  <a:srgbClr val="FFFFFF"/>
                </a:solidFill>
                <a:latin typeface="Arial"/>
                <a:cs typeface="Arial"/>
              </a:rPr>
              <a:t> </a:t>
            </a:r>
            <a:r>
              <a:rPr sz="2800" spc="-265" dirty="0">
                <a:solidFill>
                  <a:srgbClr val="FFFFFF"/>
                </a:solidFill>
                <a:latin typeface="Arial"/>
                <a:cs typeface="Arial"/>
              </a:rPr>
              <a:t>as  </a:t>
            </a:r>
            <a:r>
              <a:rPr sz="2800" spc="-220" dirty="0">
                <a:solidFill>
                  <a:srgbClr val="FFFFFF"/>
                </a:solidFill>
                <a:latin typeface="Arial"/>
                <a:cs typeface="Arial"/>
              </a:rPr>
              <a:t>a </a:t>
            </a:r>
            <a:r>
              <a:rPr sz="2800" spc="-115" dirty="0">
                <a:solidFill>
                  <a:srgbClr val="FFFFFF"/>
                </a:solidFill>
                <a:latin typeface="Arial"/>
                <a:cs typeface="Arial"/>
              </a:rPr>
              <a:t>decoupled </a:t>
            </a:r>
            <a:r>
              <a:rPr sz="2800" spc="-95" dirty="0">
                <a:solidFill>
                  <a:srgbClr val="FFFFFF"/>
                </a:solidFill>
                <a:latin typeface="Arial"/>
                <a:cs typeface="Arial"/>
              </a:rPr>
              <a:t>spectator  </a:t>
            </a:r>
            <a:r>
              <a:rPr sz="2800" spc="-35" dirty="0">
                <a:solidFill>
                  <a:srgbClr val="FFFFFF"/>
                </a:solidFill>
                <a:latin typeface="Arial"/>
                <a:cs typeface="Arial"/>
              </a:rPr>
              <a:t>field </a:t>
            </a:r>
            <a:r>
              <a:rPr sz="2800" spc="-51" dirty="0">
                <a:solidFill>
                  <a:srgbClr val="FFFFFF"/>
                </a:solidFill>
                <a:latin typeface="Arial"/>
                <a:cs typeface="Arial"/>
              </a:rPr>
              <a:t>while </a:t>
            </a:r>
            <a:r>
              <a:rPr sz="2800" spc="85" dirty="0">
                <a:solidFill>
                  <a:srgbClr val="FFFFFF"/>
                </a:solidFill>
                <a:latin typeface="Arial"/>
                <a:cs typeface="Arial"/>
              </a:rPr>
              <a:t>it</a:t>
            </a:r>
            <a:r>
              <a:rPr sz="2800" spc="-355" dirty="0">
                <a:solidFill>
                  <a:srgbClr val="FFFFFF"/>
                </a:solidFill>
                <a:latin typeface="Arial"/>
                <a:cs typeface="Arial"/>
              </a:rPr>
              <a:t> </a:t>
            </a:r>
            <a:r>
              <a:rPr sz="2800" spc="-211" dirty="0">
                <a:solidFill>
                  <a:srgbClr val="FFFFFF"/>
                </a:solidFill>
                <a:latin typeface="Arial"/>
                <a:cs typeface="Arial"/>
              </a:rPr>
              <a:t>decays</a:t>
            </a:r>
            <a:endParaRPr sz="2800">
              <a:solidFill>
                <a:prstClr val="black"/>
              </a:solidFill>
              <a:latin typeface="Arial"/>
              <a:cs typeface="Arial"/>
            </a:endParaRPr>
          </a:p>
        </p:txBody>
      </p:sp>
      <p:sp>
        <p:nvSpPr>
          <p:cNvPr id="7" name="Title 6">
            <a:extLst>
              <a:ext uri="{FF2B5EF4-FFF2-40B4-BE49-F238E27FC236}">
                <a16:creationId xmlns:a16="http://schemas.microsoft.com/office/drawing/2014/main" id="{C736BA5B-7569-0ABC-4C08-3E149DC5D17A}"/>
              </a:ext>
            </a:extLst>
          </p:cNvPr>
          <p:cNvSpPr>
            <a:spLocks noGrp="1"/>
          </p:cNvSpPr>
          <p:nvPr>
            <p:ph type="title"/>
          </p:nvPr>
        </p:nvSpPr>
        <p:spPr>
          <a:xfrm>
            <a:off x="3731526" y="269591"/>
            <a:ext cx="10515600" cy="1325563"/>
          </a:xfrm>
        </p:spPr>
        <p:txBody>
          <a:bodyPr/>
          <a:lstStyle/>
          <a:p>
            <a:r>
              <a:rPr lang="en-GB" dirty="0">
                <a:solidFill>
                  <a:schemeClr val="bg1"/>
                </a:solidFill>
              </a:rPr>
              <a:t>The </a:t>
            </a:r>
            <a:r>
              <a:rPr lang="en-GB" dirty="0" err="1">
                <a:solidFill>
                  <a:schemeClr val="bg1"/>
                </a:solidFill>
              </a:rPr>
              <a:t>Brexiton</a:t>
            </a:r>
            <a:endParaRPr lang="en-GB"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body of water&#10;&#10;Description automatically generated">
            <a:extLst>
              <a:ext uri="{FF2B5EF4-FFF2-40B4-BE49-F238E27FC236}">
                <a16:creationId xmlns:a16="http://schemas.microsoft.com/office/drawing/2014/main" id="{60D74E98-8BE1-490A-83D8-AB2A69F02D27}"/>
              </a:ext>
            </a:extLst>
          </p:cNvPr>
          <p:cNvPicPr>
            <a:picLocks noChangeAspect="1"/>
          </p:cNvPicPr>
          <p:nvPr/>
        </p:nvPicPr>
        <p:blipFill>
          <a:blip r:embed="rId2"/>
          <a:stretch>
            <a:fillRect/>
          </a:stretch>
        </p:blipFill>
        <p:spPr>
          <a:xfrm>
            <a:off x="2006601" y="1128713"/>
            <a:ext cx="8178799" cy="4600574"/>
          </a:xfrm>
          <a:prstGeom prst="rect">
            <a:avLst/>
          </a:prstGeom>
        </p:spPr>
      </p:pic>
      <p:sp>
        <p:nvSpPr>
          <p:cNvPr id="3" name="TextBox 2">
            <a:extLst>
              <a:ext uri="{FF2B5EF4-FFF2-40B4-BE49-F238E27FC236}">
                <a16:creationId xmlns:a16="http://schemas.microsoft.com/office/drawing/2014/main" id="{CB62B9CC-54FD-4182-8A22-3CD9691D8785}"/>
              </a:ext>
            </a:extLst>
          </p:cNvPr>
          <p:cNvSpPr txBox="1"/>
          <p:nvPr/>
        </p:nvSpPr>
        <p:spPr>
          <a:xfrm>
            <a:off x="3143672" y="611396"/>
            <a:ext cx="5976664" cy="369332"/>
          </a:xfrm>
          <a:prstGeom prst="rect">
            <a:avLst/>
          </a:prstGeom>
          <a:noFill/>
        </p:spPr>
        <p:txBody>
          <a:bodyPr wrap="square" rtlCol="0">
            <a:spAutoFit/>
          </a:bodyPr>
          <a:lstStyle/>
          <a:p>
            <a:pPr algn="ctr" fontAlgn="base">
              <a:spcBef>
                <a:spcPct val="0"/>
              </a:spcBef>
              <a:spcAft>
                <a:spcPct val="0"/>
              </a:spcAft>
              <a:defRPr/>
            </a:pPr>
            <a:r>
              <a:rPr lang="en-GB" dirty="0">
                <a:solidFill>
                  <a:prstClr val="black"/>
                </a:solidFill>
                <a:latin typeface="Arial Rounded MT Bold" panose="020F0704030504030204" pitchFamily="34" charset="0"/>
                <a:cs typeface="Arial" charset="0"/>
              </a:rPr>
              <a:t>Subaru Telescope Mauna Kea Hawaii</a:t>
            </a:r>
          </a:p>
        </p:txBody>
      </p:sp>
    </p:spTree>
    <p:extLst>
      <p:ext uri="{BB962C8B-B14F-4D97-AF65-F5344CB8AC3E}">
        <p14:creationId xmlns:p14="http://schemas.microsoft.com/office/powerpoint/2010/main" val="1246986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6A40-71FF-2132-C5BB-3280E1CC9FF5}"/>
            </a:ext>
          </a:extLst>
        </p:cNvPr>
        <p:cNvGrpSpPr/>
        <p:nvPr/>
      </p:nvGrpSpPr>
      <p:grpSpPr>
        <a:xfrm>
          <a:off x="0" y="0"/>
          <a:ext cx="0" cy="0"/>
          <a:chOff x="0" y="0"/>
          <a:chExt cx="0" cy="0"/>
        </a:xfrm>
      </p:grpSpPr>
      <p:pic>
        <p:nvPicPr>
          <p:cNvPr id="5122" name="Picture 2" descr="Added file">
            <a:extLst>
              <a:ext uri="{FF2B5EF4-FFF2-40B4-BE49-F238E27FC236}">
                <a16:creationId xmlns:a16="http://schemas.microsoft.com/office/drawing/2014/main" id="{4BC7D61B-6F7B-2E9D-9884-5B48E90C8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003" y="676407"/>
            <a:ext cx="8323534" cy="57580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F37AFB-3B8B-3C92-9414-8067A36C727A}"/>
              </a:ext>
            </a:extLst>
          </p:cNvPr>
          <p:cNvSpPr txBox="1"/>
          <p:nvPr/>
        </p:nvSpPr>
        <p:spPr>
          <a:xfrm>
            <a:off x="3589367" y="307075"/>
            <a:ext cx="5677468" cy="369332"/>
          </a:xfrm>
          <a:prstGeom prst="rect">
            <a:avLst/>
          </a:prstGeom>
          <a:noFill/>
        </p:spPr>
        <p:txBody>
          <a:bodyPr wrap="square" rtlCol="0">
            <a:spAutoFit/>
          </a:bodyPr>
          <a:lstStyle/>
          <a:p>
            <a:r>
              <a:rPr lang="en-GB" dirty="0"/>
              <a:t>The Dark Matter could be Primordial Black Holes </a:t>
            </a:r>
          </a:p>
        </p:txBody>
      </p:sp>
      <p:sp>
        <p:nvSpPr>
          <p:cNvPr id="3" name="TextBox 2">
            <a:extLst>
              <a:ext uri="{FF2B5EF4-FFF2-40B4-BE49-F238E27FC236}">
                <a16:creationId xmlns:a16="http://schemas.microsoft.com/office/drawing/2014/main" id="{27B0CF72-8C92-E180-EEED-1E9E5DFA4871}"/>
              </a:ext>
            </a:extLst>
          </p:cNvPr>
          <p:cNvSpPr txBox="1"/>
          <p:nvPr/>
        </p:nvSpPr>
        <p:spPr>
          <a:xfrm>
            <a:off x="4067033" y="4628639"/>
            <a:ext cx="1576316" cy="1200329"/>
          </a:xfrm>
          <a:prstGeom prst="rect">
            <a:avLst/>
          </a:prstGeom>
          <a:noFill/>
        </p:spPr>
        <p:txBody>
          <a:bodyPr wrap="square" rtlCol="0">
            <a:spAutoFit/>
          </a:bodyPr>
          <a:lstStyle/>
          <a:p>
            <a:r>
              <a:rPr lang="en-GB" dirty="0"/>
              <a:t>Highly contentious but could be in this region</a:t>
            </a:r>
          </a:p>
        </p:txBody>
      </p:sp>
    </p:spTree>
    <p:extLst>
      <p:ext uri="{BB962C8B-B14F-4D97-AF65-F5344CB8AC3E}">
        <p14:creationId xmlns:p14="http://schemas.microsoft.com/office/powerpoint/2010/main" val="574250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E3D091-F878-101B-ABB7-F8F3CB56368F}"/>
              </a:ext>
            </a:extLst>
          </p:cNvPr>
          <p:cNvPicPr>
            <a:picLocks noChangeAspect="1"/>
          </p:cNvPicPr>
          <p:nvPr/>
        </p:nvPicPr>
        <p:blipFill>
          <a:blip r:embed="rId2"/>
          <a:stretch>
            <a:fillRect/>
          </a:stretch>
        </p:blipFill>
        <p:spPr>
          <a:xfrm>
            <a:off x="385197" y="236266"/>
            <a:ext cx="5982946" cy="3054056"/>
          </a:xfrm>
          <a:prstGeom prst="rect">
            <a:avLst/>
          </a:prstGeom>
        </p:spPr>
      </p:pic>
      <p:sp>
        <p:nvSpPr>
          <p:cNvPr id="4" name="TextBox 3">
            <a:extLst>
              <a:ext uri="{FF2B5EF4-FFF2-40B4-BE49-F238E27FC236}">
                <a16:creationId xmlns:a16="http://schemas.microsoft.com/office/drawing/2014/main" id="{289A4B67-C741-06A6-7900-F6BD6E4D1197}"/>
              </a:ext>
            </a:extLst>
          </p:cNvPr>
          <p:cNvSpPr txBox="1"/>
          <p:nvPr/>
        </p:nvSpPr>
        <p:spPr>
          <a:xfrm>
            <a:off x="587829" y="342900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Kristiano</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and Yokoyama arXiv:2405.12149</a:t>
            </a:r>
          </a:p>
        </p:txBody>
      </p:sp>
      <p:sp>
        <p:nvSpPr>
          <p:cNvPr id="9" name="TextBox 8">
            <a:extLst>
              <a:ext uri="{FF2B5EF4-FFF2-40B4-BE49-F238E27FC236}">
                <a16:creationId xmlns:a16="http://schemas.microsoft.com/office/drawing/2014/main" id="{507778A7-1E32-99DB-CB17-BF2365C3CAE7}"/>
              </a:ext>
            </a:extLst>
          </p:cNvPr>
          <p:cNvSpPr txBox="1"/>
          <p:nvPr/>
        </p:nvSpPr>
        <p:spPr>
          <a:xfrm>
            <a:off x="7130143" y="489857"/>
            <a:ext cx="492765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ptos" panose="02110004020202020204"/>
              </a:rPr>
              <a:t>Primordial</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black holes could be produced conceivably during inflation, magnitude of perturbations given by</a:t>
            </a: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2" name="Straight Arrow Connector 11">
            <a:extLst>
              <a:ext uri="{FF2B5EF4-FFF2-40B4-BE49-F238E27FC236}">
                <a16:creationId xmlns:a16="http://schemas.microsoft.com/office/drawing/2014/main" id="{522B9EFF-B112-8308-6B63-3CC2D95058F8}"/>
              </a:ext>
            </a:extLst>
          </p:cNvPr>
          <p:cNvCxnSpPr>
            <a:cxnSpLocks/>
          </p:cNvCxnSpPr>
          <p:nvPr/>
        </p:nvCxnSpPr>
        <p:spPr>
          <a:xfrm flipH="1">
            <a:off x="6008914" y="1404257"/>
            <a:ext cx="925286" cy="0"/>
          </a:xfrm>
          <a:prstGeom prst="straightConnector1">
            <a:avLst/>
          </a:prstGeom>
          <a:ln w="82550">
            <a:tailEnd type="triangle"/>
          </a:ln>
        </p:spPr>
        <p:style>
          <a:lnRef idx="3">
            <a:schemeClr val="accent6"/>
          </a:lnRef>
          <a:fillRef idx="0">
            <a:schemeClr val="accent6"/>
          </a:fillRef>
          <a:effectRef idx="2">
            <a:schemeClr val="accent6"/>
          </a:effectRef>
          <a:fontRef idx="minor">
            <a:schemeClr val="tx1"/>
          </a:fontRef>
        </p:style>
      </p:cxnSp>
      <p:sp>
        <p:nvSpPr>
          <p:cNvPr id="3" name="TextBox 2">
            <a:extLst>
              <a:ext uri="{FF2B5EF4-FFF2-40B4-BE49-F238E27FC236}">
                <a16:creationId xmlns:a16="http://schemas.microsoft.com/office/drawing/2014/main" id="{B0F23554-E639-7862-1A85-2D24E9CF08AD}"/>
              </a:ext>
            </a:extLst>
          </p:cNvPr>
          <p:cNvSpPr txBox="1"/>
          <p:nvPr/>
        </p:nvSpPr>
        <p:spPr>
          <a:xfrm>
            <a:off x="301712" y="4622566"/>
            <a:ext cx="115786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ptos" panose="02110004020202020204"/>
              </a:rPr>
              <a:t>Primordial</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black holes could also be produced</a:t>
            </a:r>
            <a:r>
              <a:rPr lang="en-US" sz="2800" dirty="0">
                <a:solidFill>
                  <a:prstClr val="black"/>
                </a:solidFill>
                <a:latin typeface="Aptos" panose="02110004020202020204"/>
              </a:rPr>
              <a:t> during bubble collisions</a:t>
            </a: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DB8AA2-DDE1-9DCD-8730-A2F8E5D4EAA8}"/>
              </a:ext>
            </a:extLst>
          </p:cNvPr>
          <p:cNvPicPr>
            <a:picLocks noChangeAspect="1"/>
          </p:cNvPicPr>
          <p:nvPr/>
        </p:nvPicPr>
        <p:blipFill>
          <a:blip r:embed="rId3"/>
          <a:stretch>
            <a:fillRect/>
          </a:stretch>
        </p:blipFill>
        <p:spPr>
          <a:xfrm>
            <a:off x="7931532" y="2185268"/>
            <a:ext cx="2333951" cy="1105054"/>
          </a:xfrm>
          <a:prstGeom prst="rect">
            <a:avLst/>
          </a:prstGeom>
        </p:spPr>
      </p:pic>
    </p:spTree>
    <p:extLst>
      <p:ext uri="{BB962C8B-B14F-4D97-AF65-F5344CB8AC3E}">
        <p14:creationId xmlns:p14="http://schemas.microsoft.com/office/powerpoint/2010/main" val="1672067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5FDB1FE-4D74-3437-DBF4-CDFC31B28DA0}"/>
              </a:ext>
            </a:extLst>
          </p:cNvPr>
          <p:cNvGrpSpPr/>
          <p:nvPr/>
        </p:nvGrpSpPr>
        <p:grpSpPr>
          <a:xfrm>
            <a:off x="4854519" y="299601"/>
            <a:ext cx="7125694" cy="6258798"/>
            <a:chOff x="4854519" y="299601"/>
            <a:chExt cx="7125694" cy="6258798"/>
          </a:xfrm>
        </p:grpSpPr>
        <p:pic>
          <p:nvPicPr>
            <p:cNvPr id="3" name="Picture 2">
              <a:extLst>
                <a:ext uri="{FF2B5EF4-FFF2-40B4-BE49-F238E27FC236}">
                  <a16:creationId xmlns:a16="http://schemas.microsoft.com/office/drawing/2014/main" id="{A37D663A-2B2E-8AE6-256A-27DFD7236F34}"/>
                </a:ext>
              </a:extLst>
            </p:cNvPr>
            <p:cNvPicPr>
              <a:picLocks noChangeAspect="1"/>
            </p:cNvPicPr>
            <p:nvPr/>
          </p:nvPicPr>
          <p:blipFill>
            <a:blip r:embed="rId2"/>
            <a:stretch>
              <a:fillRect/>
            </a:stretch>
          </p:blipFill>
          <p:spPr>
            <a:xfrm>
              <a:off x="4854519" y="299601"/>
              <a:ext cx="7125694" cy="6258798"/>
            </a:xfrm>
            <a:prstGeom prst="rect">
              <a:avLst/>
            </a:prstGeom>
          </p:spPr>
        </p:pic>
        <p:sp>
          <p:nvSpPr>
            <p:cNvPr id="5" name="TextBox 4">
              <a:extLst>
                <a:ext uri="{FF2B5EF4-FFF2-40B4-BE49-F238E27FC236}">
                  <a16:creationId xmlns:a16="http://schemas.microsoft.com/office/drawing/2014/main" id="{BCC4A582-8499-F449-5D72-50BB3703DCDB}"/>
                </a:ext>
              </a:extLst>
            </p:cNvPr>
            <p:cNvSpPr txBox="1"/>
            <p:nvPr/>
          </p:nvSpPr>
          <p:spPr>
            <a:xfrm>
              <a:off x="9719581" y="2359463"/>
              <a:ext cx="516835" cy="461665"/>
            </a:xfrm>
            <a:prstGeom prst="rect">
              <a:avLst/>
            </a:prstGeom>
            <a:solidFill>
              <a:schemeClr val="bg1"/>
            </a:solidFill>
          </p:spPr>
          <p:txBody>
            <a:bodyPr wrap="square" rtlCol="0">
              <a:spAutoFit/>
            </a:bodyPr>
            <a:lstStyle/>
            <a:p>
              <a:r>
                <a:rPr lang="en-GB" sz="2400" dirty="0"/>
                <a:t>V</a:t>
              </a:r>
            </a:p>
          </p:txBody>
        </p:sp>
        <p:sp>
          <p:nvSpPr>
            <p:cNvPr id="8" name="TextBox 7">
              <a:extLst>
                <a:ext uri="{FF2B5EF4-FFF2-40B4-BE49-F238E27FC236}">
                  <a16:creationId xmlns:a16="http://schemas.microsoft.com/office/drawing/2014/main" id="{72EA3782-C1B5-9A39-785B-B2D9B6EAC226}"/>
                </a:ext>
              </a:extLst>
            </p:cNvPr>
            <p:cNvSpPr txBox="1"/>
            <p:nvPr/>
          </p:nvSpPr>
          <p:spPr>
            <a:xfrm>
              <a:off x="9719580" y="4229282"/>
              <a:ext cx="516835" cy="461665"/>
            </a:xfrm>
            <a:prstGeom prst="rect">
              <a:avLst/>
            </a:prstGeom>
            <a:solidFill>
              <a:schemeClr val="bg1"/>
            </a:solidFill>
          </p:spPr>
          <p:txBody>
            <a:bodyPr wrap="square" rtlCol="0">
              <a:spAutoFit/>
            </a:bodyPr>
            <a:lstStyle/>
            <a:p>
              <a:r>
                <a:rPr lang="en-GB" sz="2400" dirty="0"/>
                <a:t>V</a:t>
              </a:r>
            </a:p>
          </p:txBody>
        </p:sp>
      </p:grpSp>
      <p:pic>
        <p:nvPicPr>
          <p:cNvPr id="11" name="Picture 10">
            <a:extLst>
              <a:ext uri="{FF2B5EF4-FFF2-40B4-BE49-F238E27FC236}">
                <a16:creationId xmlns:a16="http://schemas.microsoft.com/office/drawing/2014/main" id="{91FB1DD2-9BB9-80FD-1B37-1D083A75B9D3}"/>
              </a:ext>
            </a:extLst>
          </p:cNvPr>
          <p:cNvPicPr>
            <a:picLocks noChangeAspect="1"/>
          </p:cNvPicPr>
          <p:nvPr/>
        </p:nvPicPr>
        <p:blipFill>
          <a:blip r:embed="rId3"/>
          <a:stretch>
            <a:fillRect/>
          </a:stretch>
        </p:blipFill>
        <p:spPr>
          <a:xfrm>
            <a:off x="474211" y="5577187"/>
            <a:ext cx="9030960" cy="981212"/>
          </a:xfrm>
          <a:prstGeom prst="rect">
            <a:avLst/>
          </a:prstGeom>
        </p:spPr>
      </p:pic>
      <p:sp>
        <p:nvSpPr>
          <p:cNvPr id="4" name="TextBox 3">
            <a:extLst>
              <a:ext uri="{FF2B5EF4-FFF2-40B4-BE49-F238E27FC236}">
                <a16:creationId xmlns:a16="http://schemas.microsoft.com/office/drawing/2014/main" id="{7226140B-DC13-F6B4-AC26-4870FDCB0961}"/>
              </a:ext>
            </a:extLst>
          </p:cNvPr>
          <p:cNvSpPr txBox="1"/>
          <p:nvPr/>
        </p:nvSpPr>
        <p:spPr>
          <a:xfrm>
            <a:off x="13005" y="519511"/>
            <a:ext cx="6082995" cy="1323439"/>
          </a:xfrm>
          <a:prstGeom prst="rect">
            <a:avLst/>
          </a:prstGeom>
          <a:noFill/>
        </p:spPr>
        <p:txBody>
          <a:bodyPr wrap="square" rtlCol="0">
            <a:spAutoFit/>
          </a:bodyPr>
          <a:lstStyle/>
          <a:p>
            <a:r>
              <a:rPr lang="en-GB" sz="4000" dirty="0"/>
              <a:t>Heavy Dark Matter Production via Bubble Walls</a:t>
            </a:r>
          </a:p>
        </p:txBody>
      </p:sp>
      <p:sp>
        <p:nvSpPr>
          <p:cNvPr id="12" name="TextBox 11">
            <a:extLst>
              <a:ext uri="{FF2B5EF4-FFF2-40B4-BE49-F238E27FC236}">
                <a16:creationId xmlns:a16="http://schemas.microsoft.com/office/drawing/2014/main" id="{8789292B-0533-B184-F205-86BF89DC4BCF}"/>
              </a:ext>
            </a:extLst>
          </p:cNvPr>
          <p:cNvSpPr txBox="1"/>
          <p:nvPr/>
        </p:nvSpPr>
        <p:spPr>
          <a:xfrm>
            <a:off x="109181" y="1928059"/>
            <a:ext cx="5368842" cy="369332"/>
          </a:xfrm>
          <a:prstGeom prst="rect">
            <a:avLst/>
          </a:prstGeom>
          <a:noFill/>
        </p:spPr>
        <p:txBody>
          <a:bodyPr wrap="none" rtlCol="0">
            <a:spAutoFit/>
          </a:bodyPr>
          <a:lstStyle/>
          <a:p>
            <a:r>
              <a:rPr lang="en-GB" dirty="0"/>
              <a:t>See e.g. </a:t>
            </a:r>
            <a:r>
              <a:rPr lang="en-GB" dirty="0" err="1"/>
              <a:t>Azatov</a:t>
            </a:r>
            <a:r>
              <a:rPr lang="en-GB" dirty="0"/>
              <a:t> et al 2101.05721, Ai et al 2406.20051</a:t>
            </a:r>
          </a:p>
        </p:txBody>
      </p:sp>
      <p:sp>
        <p:nvSpPr>
          <p:cNvPr id="13" name="TextBox 12">
            <a:extLst>
              <a:ext uri="{FF2B5EF4-FFF2-40B4-BE49-F238E27FC236}">
                <a16:creationId xmlns:a16="http://schemas.microsoft.com/office/drawing/2014/main" id="{79D39BEB-3BAE-F32B-F770-308FA5372E05}"/>
              </a:ext>
            </a:extLst>
          </p:cNvPr>
          <p:cNvSpPr txBox="1"/>
          <p:nvPr/>
        </p:nvSpPr>
        <p:spPr>
          <a:xfrm>
            <a:off x="474211" y="2821128"/>
            <a:ext cx="4445807" cy="923330"/>
          </a:xfrm>
          <a:prstGeom prst="rect">
            <a:avLst/>
          </a:prstGeom>
          <a:noFill/>
        </p:spPr>
        <p:txBody>
          <a:bodyPr wrap="square" rtlCol="0">
            <a:spAutoFit/>
          </a:bodyPr>
          <a:lstStyle/>
          <a:p>
            <a:r>
              <a:rPr lang="en-GB" dirty="0"/>
              <a:t>If bubble wall moves fast can create particles with m higher than any of the scales in the Phase transition.</a:t>
            </a:r>
          </a:p>
        </p:txBody>
      </p:sp>
    </p:spTree>
    <p:extLst>
      <p:ext uri="{BB962C8B-B14F-4D97-AF65-F5344CB8AC3E}">
        <p14:creationId xmlns:p14="http://schemas.microsoft.com/office/powerpoint/2010/main" val="2443119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20D7C-2E14-95A9-5F99-1BD2D4012C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750295-71FC-D594-1E2E-123D0A843058}"/>
              </a:ext>
            </a:extLst>
          </p:cNvPr>
          <p:cNvSpPr txBox="1"/>
          <p:nvPr/>
        </p:nvSpPr>
        <p:spPr>
          <a:xfrm>
            <a:off x="1775520" y="3564541"/>
            <a:ext cx="8712968" cy="2831544"/>
          </a:xfrm>
          <a:prstGeom prst="rect">
            <a:avLst/>
          </a:prstGeom>
          <a:noFill/>
        </p:spPr>
        <p:txBody>
          <a:bodyPr wrap="square" rtlCol="0">
            <a:spAutoFit/>
          </a:bodyPr>
          <a:lstStyle/>
          <a:p>
            <a:pPr fontAlgn="base">
              <a:spcBef>
                <a:spcPct val="0"/>
              </a:spcBef>
              <a:spcAft>
                <a:spcPct val="0"/>
              </a:spcAft>
              <a:defRPr/>
            </a:pPr>
            <a:r>
              <a:rPr lang="en-GB" sz="2000" dirty="0">
                <a:solidFill>
                  <a:prstClr val="black"/>
                </a:solidFill>
                <a:latin typeface="Arial" charset="0"/>
                <a:cs typeface="Arial" charset="0"/>
              </a:rPr>
              <a:t>No dark matter has been detected yet though.</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We know how much dark matter is around us and how fast it is moving, so why can’t we see it?</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Possible explanations:-</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3) It just doesn’t want to interact with the standard model</a:t>
            </a:r>
          </a:p>
          <a:p>
            <a:pPr marL="342900" indent="-342900" fontAlgn="base">
              <a:spcBef>
                <a:spcPct val="0"/>
              </a:spcBef>
              <a:spcAft>
                <a:spcPct val="0"/>
              </a:spcAft>
              <a:buFontTx/>
              <a:buAutoNum type="arabicParenR"/>
              <a:defRPr/>
            </a:pPr>
            <a:endParaRPr lang="en-GB" dirty="0">
              <a:solidFill>
                <a:prstClr val="black"/>
              </a:solidFill>
              <a:latin typeface="Arial" charset="0"/>
              <a:cs typeface="Arial" charset="0"/>
            </a:endParaRPr>
          </a:p>
        </p:txBody>
      </p:sp>
      <p:pic>
        <p:nvPicPr>
          <p:cNvPr id="4" name="Picture 3">
            <a:extLst>
              <a:ext uri="{FF2B5EF4-FFF2-40B4-BE49-F238E27FC236}">
                <a16:creationId xmlns:a16="http://schemas.microsoft.com/office/drawing/2014/main" id="{FB62D6BA-94D0-B5B3-6877-DDB3A3585C55}"/>
              </a:ext>
            </a:extLst>
          </p:cNvPr>
          <p:cNvPicPr>
            <a:picLocks noChangeAspect="1"/>
          </p:cNvPicPr>
          <p:nvPr/>
        </p:nvPicPr>
        <p:blipFill>
          <a:blip r:embed="rId2"/>
          <a:stretch>
            <a:fillRect/>
          </a:stretch>
        </p:blipFill>
        <p:spPr>
          <a:xfrm>
            <a:off x="2765884" y="1"/>
            <a:ext cx="6660232" cy="3328491"/>
          </a:xfrm>
          <a:prstGeom prst="rect">
            <a:avLst/>
          </a:prstGeom>
        </p:spPr>
      </p:pic>
    </p:spTree>
    <p:extLst>
      <p:ext uri="{BB962C8B-B14F-4D97-AF65-F5344CB8AC3E}">
        <p14:creationId xmlns:p14="http://schemas.microsoft.com/office/powerpoint/2010/main" val="296203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BBD47-0174-635B-31F2-10673AC3F0A7}"/>
              </a:ext>
            </a:extLst>
          </p:cNvPr>
          <p:cNvPicPr>
            <a:picLocks noChangeAspect="1"/>
          </p:cNvPicPr>
          <p:nvPr/>
        </p:nvPicPr>
        <p:blipFill>
          <a:blip r:embed="rId2"/>
          <a:stretch>
            <a:fillRect/>
          </a:stretch>
        </p:blipFill>
        <p:spPr>
          <a:xfrm>
            <a:off x="5929468" y="771277"/>
            <a:ext cx="6329860" cy="5001370"/>
          </a:xfrm>
          <a:prstGeom prst="rect">
            <a:avLst/>
          </a:prstGeom>
        </p:spPr>
      </p:pic>
      <p:pic>
        <p:nvPicPr>
          <p:cNvPr id="5" name="Picture 4">
            <a:extLst>
              <a:ext uri="{FF2B5EF4-FFF2-40B4-BE49-F238E27FC236}">
                <a16:creationId xmlns:a16="http://schemas.microsoft.com/office/drawing/2014/main" id="{770504A1-552B-9186-3B21-721F52724151}"/>
              </a:ext>
            </a:extLst>
          </p:cNvPr>
          <p:cNvPicPr>
            <a:picLocks noChangeAspect="1"/>
          </p:cNvPicPr>
          <p:nvPr/>
        </p:nvPicPr>
        <p:blipFill>
          <a:blip r:embed="rId3"/>
          <a:stretch>
            <a:fillRect/>
          </a:stretch>
        </p:blipFill>
        <p:spPr>
          <a:xfrm>
            <a:off x="108601" y="3078133"/>
            <a:ext cx="5726006" cy="636223"/>
          </a:xfrm>
          <a:prstGeom prst="rect">
            <a:avLst/>
          </a:prstGeom>
        </p:spPr>
      </p:pic>
      <p:sp>
        <p:nvSpPr>
          <p:cNvPr id="6" name="TextBox 5">
            <a:extLst>
              <a:ext uri="{FF2B5EF4-FFF2-40B4-BE49-F238E27FC236}">
                <a16:creationId xmlns:a16="http://schemas.microsoft.com/office/drawing/2014/main" id="{1AD4E5E4-96DF-AB86-8FB3-1A471BF7DD0A}"/>
              </a:ext>
            </a:extLst>
          </p:cNvPr>
          <p:cNvSpPr txBox="1"/>
          <p:nvPr/>
        </p:nvSpPr>
        <p:spPr>
          <a:xfrm>
            <a:off x="0" y="8135"/>
            <a:ext cx="9255318" cy="584775"/>
          </a:xfrm>
          <a:prstGeom prst="rect">
            <a:avLst/>
          </a:prstGeom>
          <a:noFill/>
        </p:spPr>
        <p:txBody>
          <a:bodyPr wrap="square" rtlCol="0">
            <a:spAutoFit/>
          </a:bodyPr>
          <a:lstStyle/>
          <a:p>
            <a:r>
              <a:rPr lang="en-GB" sz="3200" dirty="0"/>
              <a:t>A Despicable example – Despicable Dark Matter</a:t>
            </a:r>
          </a:p>
        </p:txBody>
      </p:sp>
      <p:sp>
        <p:nvSpPr>
          <p:cNvPr id="7" name="TextBox 6">
            <a:extLst>
              <a:ext uri="{FF2B5EF4-FFF2-40B4-BE49-F238E27FC236}">
                <a16:creationId xmlns:a16="http://schemas.microsoft.com/office/drawing/2014/main" id="{8E07D2B9-EECE-CB86-DC3A-6C2E41A7F47C}"/>
              </a:ext>
            </a:extLst>
          </p:cNvPr>
          <p:cNvSpPr txBox="1"/>
          <p:nvPr/>
        </p:nvSpPr>
        <p:spPr>
          <a:xfrm>
            <a:off x="4652912" y="6361043"/>
            <a:ext cx="2886175" cy="369332"/>
          </a:xfrm>
          <a:prstGeom prst="rect">
            <a:avLst/>
          </a:prstGeom>
          <a:noFill/>
        </p:spPr>
        <p:txBody>
          <a:bodyPr wrap="none" rtlCol="0">
            <a:spAutoFit/>
          </a:bodyPr>
          <a:lstStyle/>
          <a:p>
            <a:r>
              <a:rPr lang="en-GB" dirty="0"/>
              <a:t>Fairbairn et al. 1808.08236</a:t>
            </a:r>
          </a:p>
        </p:txBody>
      </p:sp>
      <p:sp>
        <p:nvSpPr>
          <p:cNvPr id="8" name="TextBox 7">
            <a:extLst>
              <a:ext uri="{FF2B5EF4-FFF2-40B4-BE49-F238E27FC236}">
                <a16:creationId xmlns:a16="http://schemas.microsoft.com/office/drawing/2014/main" id="{DBE782EB-42DD-A610-D562-439E43158CCD}"/>
              </a:ext>
            </a:extLst>
          </p:cNvPr>
          <p:cNvSpPr txBox="1"/>
          <p:nvPr/>
        </p:nvSpPr>
        <p:spPr>
          <a:xfrm>
            <a:off x="108600" y="1415332"/>
            <a:ext cx="5726005" cy="3693319"/>
          </a:xfrm>
          <a:prstGeom prst="rect">
            <a:avLst/>
          </a:prstGeom>
          <a:noFill/>
        </p:spPr>
        <p:txBody>
          <a:bodyPr wrap="square" rtlCol="0">
            <a:spAutoFit/>
          </a:bodyPr>
          <a:lstStyle/>
          <a:p>
            <a:r>
              <a:rPr lang="en-GB" dirty="0"/>
              <a:t>Non minimally coupled scalar field (not the </a:t>
            </a:r>
            <a:r>
              <a:rPr lang="en-GB" dirty="0" err="1"/>
              <a:t>inflaton</a:t>
            </a:r>
            <a:r>
              <a:rPr lang="en-GB" dirty="0"/>
              <a:t>)</a:t>
            </a:r>
          </a:p>
          <a:p>
            <a:endParaRPr lang="en-GB" dirty="0"/>
          </a:p>
          <a:p>
            <a:r>
              <a:rPr lang="en-GB" dirty="0"/>
              <a:t>Excited during reheating after inflation</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In principle this completely avoids any coupling to SM particles.</a:t>
            </a:r>
          </a:p>
        </p:txBody>
      </p:sp>
      <p:pic>
        <p:nvPicPr>
          <p:cNvPr id="4" name="Picture 3">
            <a:extLst>
              <a:ext uri="{FF2B5EF4-FFF2-40B4-BE49-F238E27FC236}">
                <a16:creationId xmlns:a16="http://schemas.microsoft.com/office/drawing/2014/main" id="{B315EB5E-3B70-1196-FC01-CB4027EB5E6A}"/>
              </a:ext>
            </a:extLst>
          </p:cNvPr>
          <p:cNvPicPr>
            <a:picLocks noChangeAspect="1"/>
          </p:cNvPicPr>
          <p:nvPr/>
        </p:nvPicPr>
        <p:blipFill>
          <a:blip r:embed="rId4"/>
          <a:stretch>
            <a:fillRect/>
          </a:stretch>
        </p:blipFill>
        <p:spPr>
          <a:xfrm>
            <a:off x="1681939" y="5230745"/>
            <a:ext cx="2767231" cy="968834"/>
          </a:xfrm>
          <a:prstGeom prst="rect">
            <a:avLst/>
          </a:prstGeom>
        </p:spPr>
      </p:pic>
      <p:pic>
        <p:nvPicPr>
          <p:cNvPr id="7170" name="Picture 2" descr="Meledandri is shooting for the moon with Despicable Me. All images courtesy of Universal Pictures.">
            <a:extLst>
              <a:ext uri="{FF2B5EF4-FFF2-40B4-BE49-F238E27FC236}">
                <a16:creationId xmlns:a16="http://schemas.microsoft.com/office/drawing/2014/main" id="{18D1CA17-622C-57A4-6525-47A58F0DF3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06" r="24849" b="14828"/>
          <a:stretch>
            <a:fillRect/>
          </a:stretch>
        </p:blipFill>
        <p:spPr bwMode="auto">
          <a:xfrm>
            <a:off x="10633974" y="5169020"/>
            <a:ext cx="1558026" cy="168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639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593974-34A6-4B51-3C50-E0E77BFB12A7}"/>
              </a:ext>
            </a:extLst>
          </p:cNvPr>
          <p:cNvPicPr>
            <a:picLocks noChangeAspect="1"/>
          </p:cNvPicPr>
          <p:nvPr/>
        </p:nvPicPr>
        <p:blipFill>
          <a:blip r:embed="rId2"/>
          <a:stretch>
            <a:fillRect/>
          </a:stretch>
        </p:blipFill>
        <p:spPr>
          <a:xfrm>
            <a:off x="-78453" y="866692"/>
            <a:ext cx="6359984" cy="5199288"/>
          </a:xfrm>
          <a:prstGeom prst="rect">
            <a:avLst/>
          </a:prstGeom>
        </p:spPr>
      </p:pic>
      <p:pic>
        <p:nvPicPr>
          <p:cNvPr id="5" name="Picture 4">
            <a:extLst>
              <a:ext uri="{FF2B5EF4-FFF2-40B4-BE49-F238E27FC236}">
                <a16:creationId xmlns:a16="http://schemas.microsoft.com/office/drawing/2014/main" id="{D7BD3867-B93C-0A7A-6B3C-85BD76FD8586}"/>
              </a:ext>
            </a:extLst>
          </p:cNvPr>
          <p:cNvPicPr>
            <a:picLocks noChangeAspect="1"/>
          </p:cNvPicPr>
          <p:nvPr/>
        </p:nvPicPr>
        <p:blipFill>
          <a:blip r:embed="rId3"/>
          <a:stretch>
            <a:fillRect/>
          </a:stretch>
        </p:blipFill>
        <p:spPr>
          <a:xfrm>
            <a:off x="6096001" y="850791"/>
            <a:ext cx="6165930" cy="4732350"/>
          </a:xfrm>
          <a:prstGeom prst="rect">
            <a:avLst/>
          </a:prstGeom>
        </p:spPr>
      </p:pic>
      <p:sp>
        <p:nvSpPr>
          <p:cNvPr id="6" name="TextBox 5">
            <a:extLst>
              <a:ext uri="{FF2B5EF4-FFF2-40B4-BE49-F238E27FC236}">
                <a16:creationId xmlns:a16="http://schemas.microsoft.com/office/drawing/2014/main" id="{8A41A922-564C-FF1B-9E47-2E53CF1C8B9C}"/>
              </a:ext>
            </a:extLst>
          </p:cNvPr>
          <p:cNvSpPr txBox="1"/>
          <p:nvPr/>
        </p:nvSpPr>
        <p:spPr>
          <a:xfrm>
            <a:off x="2608028" y="127625"/>
            <a:ext cx="7617350" cy="461665"/>
          </a:xfrm>
          <a:prstGeom prst="rect">
            <a:avLst/>
          </a:prstGeom>
          <a:noFill/>
        </p:spPr>
        <p:txBody>
          <a:bodyPr wrap="square" rtlCol="0">
            <a:spAutoFit/>
          </a:bodyPr>
          <a:lstStyle/>
          <a:p>
            <a:r>
              <a:rPr lang="en-GB" sz="2400" dirty="0"/>
              <a:t>Can achieve good relic abundance and cold enough DM</a:t>
            </a:r>
          </a:p>
        </p:txBody>
      </p:sp>
      <p:sp>
        <p:nvSpPr>
          <p:cNvPr id="7" name="TextBox 6">
            <a:extLst>
              <a:ext uri="{FF2B5EF4-FFF2-40B4-BE49-F238E27FC236}">
                <a16:creationId xmlns:a16="http://schemas.microsoft.com/office/drawing/2014/main" id="{49A54208-0BAB-5C20-FE6C-F30B69D2D558}"/>
              </a:ext>
            </a:extLst>
          </p:cNvPr>
          <p:cNvSpPr txBox="1"/>
          <p:nvPr/>
        </p:nvSpPr>
        <p:spPr>
          <a:xfrm>
            <a:off x="4652912" y="6361043"/>
            <a:ext cx="2886175" cy="369332"/>
          </a:xfrm>
          <a:prstGeom prst="rect">
            <a:avLst/>
          </a:prstGeom>
          <a:noFill/>
        </p:spPr>
        <p:txBody>
          <a:bodyPr wrap="none" rtlCol="0">
            <a:spAutoFit/>
          </a:bodyPr>
          <a:lstStyle/>
          <a:p>
            <a:r>
              <a:rPr lang="en-GB" dirty="0"/>
              <a:t>Fairbairn et al. 1808.08236</a:t>
            </a:r>
          </a:p>
        </p:txBody>
      </p:sp>
    </p:spTree>
    <p:extLst>
      <p:ext uri="{BB962C8B-B14F-4D97-AF65-F5344CB8AC3E}">
        <p14:creationId xmlns:p14="http://schemas.microsoft.com/office/powerpoint/2010/main" val="1164759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1851913-B4DB-4122-A43E-A6587FE329F2}"/>
              </a:ext>
            </a:extLst>
          </p:cNvPr>
          <p:cNvPicPr>
            <a:picLocks noChangeAspect="1"/>
          </p:cNvPicPr>
          <p:nvPr/>
        </p:nvPicPr>
        <p:blipFill>
          <a:blip r:embed="rId3"/>
          <a:stretch>
            <a:fillRect/>
          </a:stretch>
        </p:blipFill>
        <p:spPr>
          <a:xfrm>
            <a:off x="513144" y="2523113"/>
            <a:ext cx="7594376" cy="4187967"/>
          </a:xfrm>
          <a:prstGeom prst="rect">
            <a:avLst/>
          </a:prstGeom>
        </p:spPr>
      </p:pic>
      <p:pic>
        <p:nvPicPr>
          <p:cNvPr id="21" name="Picture 20">
            <a:extLst>
              <a:ext uri="{FF2B5EF4-FFF2-40B4-BE49-F238E27FC236}">
                <a16:creationId xmlns:a16="http://schemas.microsoft.com/office/drawing/2014/main" id="{1A927872-448F-45F0-AB61-5A9EEC70A0A2}"/>
              </a:ext>
            </a:extLst>
          </p:cNvPr>
          <p:cNvPicPr>
            <a:picLocks noChangeAspect="1"/>
          </p:cNvPicPr>
          <p:nvPr/>
        </p:nvPicPr>
        <p:blipFill>
          <a:blip r:embed="rId4"/>
          <a:stretch>
            <a:fillRect/>
          </a:stretch>
        </p:blipFill>
        <p:spPr>
          <a:xfrm>
            <a:off x="479974" y="2191790"/>
            <a:ext cx="7410047" cy="4298564"/>
          </a:xfrm>
          <a:prstGeom prst="rect">
            <a:avLst/>
          </a:prstGeom>
        </p:spPr>
      </p:pic>
      <p:pic>
        <p:nvPicPr>
          <p:cNvPr id="5" name="Picture 4">
            <a:extLst>
              <a:ext uri="{FF2B5EF4-FFF2-40B4-BE49-F238E27FC236}">
                <a16:creationId xmlns:a16="http://schemas.microsoft.com/office/drawing/2014/main" id="{60D125B7-1B04-4EDE-9522-1ECED66870B6}"/>
              </a:ext>
            </a:extLst>
          </p:cNvPr>
          <p:cNvPicPr>
            <a:picLocks noChangeAspect="1"/>
          </p:cNvPicPr>
          <p:nvPr/>
        </p:nvPicPr>
        <p:blipFill>
          <a:blip r:embed="rId5"/>
          <a:stretch>
            <a:fillRect/>
          </a:stretch>
        </p:blipFill>
        <p:spPr>
          <a:xfrm>
            <a:off x="251014" y="1253917"/>
            <a:ext cx="6363055" cy="4350177"/>
          </a:xfrm>
          <a:prstGeom prst="rect">
            <a:avLst/>
          </a:prstGeom>
        </p:spPr>
      </p:pic>
      <p:pic>
        <p:nvPicPr>
          <p:cNvPr id="26" name="Picture 25">
            <a:extLst>
              <a:ext uri="{FF2B5EF4-FFF2-40B4-BE49-F238E27FC236}">
                <a16:creationId xmlns:a16="http://schemas.microsoft.com/office/drawing/2014/main" id="{0A98ECFF-38AD-4538-8D70-0A6BD93C75C4}"/>
              </a:ext>
            </a:extLst>
          </p:cNvPr>
          <p:cNvPicPr>
            <a:picLocks noChangeAspect="1"/>
          </p:cNvPicPr>
          <p:nvPr/>
        </p:nvPicPr>
        <p:blipFill>
          <a:blip r:embed="rId6"/>
          <a:stretch>
            <a:fillRect/>
          </a:stretch>
        </p:blipFill>
        <p:spPr>
          <a:xfrm>
            <a:off x="658672" y="1300008"/>
            <a:ext cx="1916072" cy="607072"/>
          </a:xfrm>
          <a:prstGeom prst="rect">
            <a:avLst/>
          </a:prstGeom>
          <a:solidFill>
            <a:schemeClr val="bg1"/>
          </a:solidFill>
        </p:spPr>
      </p:pic>
      <mc:AlternateContent xmlns:mc="http://schemas.openxmlformats.org/markup-compatibility/2006" xmlns:a14="http://schemas.microsoft.com/office/drawing/2010/main">
        <mc:Choice Requires="a14">
          <p:sp>
            <p:nvSpPr>
              <p:cNvPr id="25" name="TextShape 2">
                <a:extLst>
                  <a:ext uri="{FF2B5EF4-FFF2-40B4-BE49-F238E27FC236}">
                    <a16:creationId xmlns:a16="http://schemas.microsoft.com/office/drawing/2014/main" id="{1532E6E6-AFF5-456B-80B8-6883D60304AE}"/>
                  </a:ext>
                </a:extLst>
              </p:cNvPr>
              <p:cNvSpPr txBox="1"/>
              <p:nvPr/>
            </p:nvSpPr>
            <p:spPr>
              <a:xfrm>
                <a:off x="8482478" y="1870661"/>
                <a:ext cx="3030377" cy="3976819"/>
              </a:xfrm>
              <a:prstGeom prst="rect">
                <a:avLst/>
              </a:prstGeom>
              <a:noFill/>
              <a:ln>
                <a:noFill/>
              </a:ln>
            </p:spPr>
            <p:txBody>
              <a:bodyPr lIns="0" tIns="0" rIns="0" bIns="0">
                <a:normAutofit/>
              </a:bodyPr>
              <a:lstStyle/>
              <a:p>
                <a:pPr marL="13060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r>
                  <a:rPr kumimoji="0" lang="en-GB" sz="3871" b="0" i="0" u="none" strike="noStrike" kern="1200" cap="none" spc="-1" normalizeH="0" baseline="0" noProof="0" dirty="0">
                    <a:ln>
                      <a:noFill/>
                    </a:ln>
                    <a:solidFill>
                      <a:prstClr val="black"/>
                    </a:solidFill>
                    <a:effectLst/>
                    <a:uLnTx/>
                    <a:uFillTx/>
                    <a:latin typeface="Arial"/>
                  </a:rPr>
                  <a:t>Thermal Transition</a:t>
                </a:r>
              </a:p>
              <a:p>
                <a:pPr marL="522435" marR="0" lvl="0" indent="-391828" algn="l" defTabSz="1105819" rtl="0" eaLnBrk="1" fontAlgn="auto" latinLnBrk="0" hangingPunct="1">
                  <a:lnSpc>
                    <a:spcPct val="100000"/>
                  </a:lnSpc>
                  <a:spcBef>
                    <a:spcPts val="1715"/>
                  </a:spcBef>
                  <a:spcAft>
                    <a:spcPts val="0"/>
                  </a:spcAft>
                  <a:buClr>
                    <a:srgbClr val="000000"/>
                  </a:buClr>
                  <a:buSzPct val="45000"/>
                  <a:buFont typeface="Wingdings" charset="2"/>
                  <a:buChar char=""/>
                  <a:tabLst/>
                  <a:defRPr/>
                </a:pPr>
                <a:r>
                  <a:rPr kumimoji="0" lang="en-GB" sz="2177" b="0" i="0" u="none" strike="noStrike" kern="1200" cap="none" spc="-1" normalizeH="0" baseline="0" noProof="0" dirty="0">
                    <a:ln>
                      <a:noFill/>
                    </a:ln>
                    <a:solidFill>
                      <a:prstClr val="black"/>
                    </a:solidFill>
                    <a:effectLst/>
                    <a:uLnTx/>
                    <a:uFillTx/>
                    <a:latin typeface="Arial"/>
                  </a:rPr>
                  <a:t>Happens when </a:t>
                </a:r>
                <a14:m>
                  <m:oMath xmlns:m="http://schemas.openxmlformats.org/officeDocument/2006/math">
                    <m:sSub>
                      <m:sSubPr>
                        <m:ctrlP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ctrlPr>
                      </m:sSubPr>
                      <m:e>
                        <m:r>
                          <m:rPr>
                            <m:sty m:val="p"/>
                          </m:rPr>
                          <a:rPr kumimoji="0" lang="en-GB" sz="2177" b="0" i="0" u="none" strike="noStrike" kern="1200" cap="none" spc="-1" normalizeH="0" baseline="0" noProof="0">
                            <a:ln>
                              <a:noFill/>
                            </a:ln>
                            <a:solidFill>
                              <a:prstClr val="black"/>
                            </a:solidFill>
                            <a:effectLst/>
                            <a:uLnTx/>
                            <a:uFillTx/>
                            <a:latin typeface="Cambria Math" panose="02040503050406030204" pitchFamily="18" charset="0"/>
                          </a:rPr>
                          <m:t>Γ</m:t>
                        </m:r>
                      </m:e>
                      <m:sub>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𝑡h𝑒𝑟𝑚𝑎𝑙</m:t>
                        </m:r>
                      </m:sub>
                    </m:sSub>
                    <m:sSup>
                      <m:sSupPr>
                        <m:ctrlP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ctrlPr>
                      </m:sSupPr>
                      <m:e>
                        <m:d>
                          <m:dPr>
                            <m:ctrlP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ctrlPr>
                          </m:dPr>
                          <m:e>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𝑡</m:t>
                            </m:r>
                          </m:e>
                        </m:d>
                      </m:e>
                      <m:sup>
                        <m:f>
                          <m:fPr>
                            <m:ctrlP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ctrlPr>
                          </m:fPr>
                          <m:num>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1</m:t>
                            </m:r>
                          </m:num>
                          <m:den>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4</m:t>
                            </m:r>
                          </m:den>
                        </m:f>
                      </m:sup>
                    </m:sSup>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&gt;</m:t>
                    </m:r>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𝐻</m:t>
                    </m:r>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m:t>
                    </m:r>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𝑡</m:t>
                    </m:r>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m:t>
                    </m:r>
                  </m:oMath>
                </a14:m>
                <a:endParaRPr kumimoji="0" lang="en-GB" sz="2177" b="0" i="0" u="none" strike="noStrike" kern="1200" cap="none" spc="-1" normalizeH="0" baseline="0" noProof="0" dirty="0">
                  <a:ln>
                    <a:noFill/>
                  </a:ln>
                  <a:solidFill>
                    <a:prstClr val="black"/>
                  </a:solidFill>
                  <a:effectLst/>
                  <a:uLnTx/>
                  <a:uFillTx/>
                  <a:latin typeface="Arial"/>
                </a:endParaRPr>
              </a:p>
              <a:p>
                <a:pPr marL="13060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endParaRPr kumimoji="0" lang="en-GB" sz="2177" b="0" i="0" u="none" strike="noStrike" kern="1200" cap="none" spc="-1" normalizeH="0" baseline="0" noProof="0" dirty="0">
                  <a:ln>
                    <a:noFill/>
                  </a:ln>
                  <a:solidFill>
                    <a:prstClr val="black"/>
                  </a:solidFill>
                  <a:effectLst/>
                  <a:uLnTx/>
                  <a:uFillTx/>
                  <a:latin typeface="Arial"/>
                </a:endParaRPr>
              </a:p>
            </p:txBody>
          </p:sp>
        </mc:Choice>
        <mc:Fallback xmlns="">
          <p:sp>
            <p:nvSpPr>
              <p:cNvPr id="25" name="TextShape 2">
                <a:extLst>
                  <a:ext uri="{FF2B5EF4-FFF2-40B4-BE49-F238E27FC236}">
                    <a16:creationId xmlns:a16="http://schemas.microsoft.com/office/drawing/2014/main" id="{1532E6E6-AFF5-456B-80B8-6883D60304AE}"/>
                  </a:ext>
                </a:extLst>
              </p:cNvPr>
              <p:cNvSpPr txBox="1">
                <a:spLocks noRot="1" noChangeAspect="1" noMove="1" noResize="1" noEditPoints="1" noAdjustHandles="1" noChangeArrowheads="1" noChangeShapeType="1" noTextEdit="1"/>
              </p:cNvSpPr>
              <p:nvPr/>
            </p:nvSpPr>
            <p:spPr>
              <a:xfrm>
                <a:off x="8482478" y="1870661"/>
                <a:ext cx="3030377" cy="3976819"/>
              </a:xfrm>
              <a:prstGeom prst="rect">
                <a:avLst/>
              </a:prstGeom>
              <a:blipFill>
                <a:blip r:embed="rId7"/>
                <a:stretch>
                  <a:fillRect l="-5622" t="-3988"/>
                </a:stretch>
              </a:blipFill>
              <a:ln>
                <a:noFill/>
              </a:ln>
            </p:spPr>
            <p:txBody>
              <a:bodyPr/>
              <a:lstStyle/>
              <a:p>
                <a:r>
                  <a:rPr lang="en-GB">
                    <a:noFill/>
                  </a:rPr>
                  <a:t> </a:t>
                </a:r>
              </a:p>
            </p:txBody>
          </p:sp>
        </mc:Fallback>
      </mc:AlternateContent>
      <p:pic>
        <p:nvPicPr>
          <p:cNvPr id="6" name="Picture 5">
            <a:extLst>
              <a:ext uri="{FF2B5EF4-FFF2-40B4-BE49-F238E27FC236}">
                <a16:creationId xmlns:a16="http://schemas.microsoft.com/office/drawing/2014/main" id="{0596DBFF-757B-4E33-A783-539870846EEF}"/>
              </a:ext>
            </a:extLst>
          </p:cNvPr>
          <p:cNvPicPr>
            <a:picLocks noChangeAspect="1"/>
          </p:cNvPicPr>
          <p:nvPr/>
        </p:nvPicPr>
        <p:blipFill>
          <a:blip r:embed="rId8"/>
          <a:stretch>
            <a:fillRect/>
          </a:stretch>
        </p:blipFill>
        <p:spPr>
          <a:xfrm>
            <a:off x="487484" y="1977161"/>
            <a:ext cx="3023005" cy="3177841"/>
          </a:xfrm>
          <a:prstGeom prst="rect">
            <a:avLst/>
          </a:prstGeom>
        </p:spPr>
      </p:pic>
      <p:pic>
        <p:nvPicPr>
          <p:cNvPr id="7" name="Picture 6">
            <a:extLst>
              <a:ext uri="{FF2B5EF4-FFF2-40B4-BE49-F238E27FC236}">
                <a16:creationId xmlns:a16="http://schemas.microsoft.com/office/drawing/2014/main" id="{4AA8103A-BB29-4BCD-8692-AE739810082B}"/>
              </a:ext>
            </a:extLst>
          </p:cNvPr>
          <p:cNvPicPr>
            <a:picLocks noChangeAspect="1"/>
          </p:cNvPicPr>
          <p:nvPr/>
        </p:nvPicPr>
        <p:blipFill>
          <a:blip r:embed="rId9"/>
          <a:stretch>
            <a:fillRect/>
          </a:stretch>
        </p:blipFill>
        <p:spPr>
          <a:xfrm>
            <a:off x="522803" y="2033615"/>
            <a:ext cx="4836807" cy="3126229"/>
          </a:xfrm>
          <a:prstGeom prst="rect">
            <a:avLst/>
          </a:prstGeom>
        </p:spPr>
      </p:pic>
      <p:pic>
        <p:nvPicPr>
          <p:cNvPr id="8" name="Picture 7">
            <a:extLst>
              <a:ext uri="{FF2B5EF4-FFF2-40B4-BE49-F238E27FC236}">
                <a16:creationId xmlns:a16="http://schemas.microsoft.com/office/drawing/2014/main" id="{75A25751-4317-443D-866E-0A1227B3899F}"/>
              </a:ext>
            </a:extLst>
          </p:cNvPr>
          <p:cNvPicPr>
            <a:picLocks noChangeAspect="1"/>
          </p:cNvPicPr>
          <p:nvPr/>
        </p:nvPicPr>
        <p:blipFill>
          <a:blip r:embed="rId10"/>
          <a:stretch>
            <a:fillRect/>
          </a:stretch>
        </p:blipFill>
        <p:spPr>
          <a:xfrm>
            <a:off x="487489" y="1698159"/>
            <a:ext cx="7446913" cy="3789816"/>
          </a:xfrm>
          <a:prstGeom prst="rect">
            <a:avLst/>
          </a:prstGeom>
        </p:spPr>
      </p:pic>
      <p:pic>
        <p:nvPicPr>
          <p:cNvPr id="10" name="Picture 9">
            <a:extLst>
              <a:ext uri="{FF2B5EF4-FFF2-40B4-BE49-F238E27FC236}">
                <a16:creationId xmlns:a16="http://schemas.microsoft.com/office/drawing/2014/main" id="{A140262B-2B60-4A92-9A63-89CFFEE29290}"/>
              </a:ext>
            </a:extLst>
          </p:cNvPr>
          <p:cNvPicPr>
            <a:picLocks noChangeAspect="1"/>
          </p:cNvPicPr>
          <p:nvPr/>
        </p:nvPicPr>
        <p:blipFill>
          <a:blip r:embed="rId11"/>
          <a:stretch>
            <a:fillRect/>
          </a:stretch>
        </p:blipFill>
        <p:spPr>
          <a:xfrm>
            <a:off x="1590310" y="3637444"/>
            <a:ext cx="3458023" cy="1157589"/>
          </a:xfrm>
          <a:prstGeom prst="rect">
            <a:avLst/>
          </a:prstGeom>
        </p:spPr>
      </p:pic>
      <p:pic>
        <p:nvPicPr>
          <p:cNvPr id="13" name="Picture 12">
            <a:extLst>
              <a:ext uri="{FF2B5EF4-FFF2-40B4-BE49-F238E27FC236}">
                <a16:creationId xmlns:a16="http://schemas.microsoft.com/office/drawing/2014/main" id="{B20DA4EE-8439-4EF2-80A5-AC6100A78881}"/>
              </a:ext>
            </a:extLst>
          </p:cNvPr>
          <p:cNvPicPr>
            <a:picLocks noChangeAspect="1"/>
          </p:cNvPicPr>
          <p:nvPr/>
        </p:nvPicPr>
        <p:blipFill>
          <a:blip r:embed="rId12"/>
          <a:stretch>
            <a:fillRect/>
          </a:stretch>
        </p:blipFill>
        <p:spPr>
          <a:xfrm>
            <a:off x="402165" y="5016337"/>
            <a:ext cx="3030377" cy="1334547"/>
          </a:xfrm>
          <a:prstGeom prst="rect">
            <a:avLst/>
          </a:prstGeom>
        </p:spPr>
      </p:pic>
      <mc:AlternateContent xmlns:mc="http://schemas.openxmlformats.org/markup-compatibility/2006" xmlns:a14="http://schemas.microsoft.com/office/drawing/2010/main">
        <mc:Choice Requires="a14">
          <p:sp>
            <p:nvSpPr>
              <p:cNvPr id="24" name="TextShape 3">
                <a:extLst>
                  <a:ext uri="{FF2B5EF4-FFF2-40B4-BE49-F238E27FC236}">
                    <a16:creationId xmlns:a16="http://schemas.microsoft.com/office/drawing/2014/main" id="{6C1A80D2-DEB7-4771-B102-CE9BC2A8AE6E}"/>
                  </a:ext>
                </a:extLst>
              </p:cNvPr>
              <p:cNvSpPr txBox="1"/>
              <p:nvPr/>
            </p:nvSpPr>
            <p:spPr>
              <a:xfrm>
                <a:off x="8482478" y="1870661"/>
                <a:ext cx="3364375" cy="3976819"/>
              </a:xfrm>
              <a:prstGeom prst="rect">
                <a:avLst/>
              </a:prstGeom>
              <a:noFill/>
              <a:ln>
                <a:noFill/>
              </a:ln>
            </p:spPr>
            <p:txBody>
              <a:bodyPr lIns="0" tIns="0" rIns="0" bIns="0">
                <a:normAutofit/>
              </a:bodyPr>
              <a:lstStyle/>
              <a:p>
                <a:pPr marL="13060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r>
                  <a:rPr kumimoji="0" lang="en-GB" sz="3871" b="0" i="0" u="none" strike="noStrike" kern="1200" cap="none" spc="-1" normalizeH="0" baseline="0" noProof="0" dirty="0">
                    <a:ln>
                      <a:noFill/>
                    </a:ln>
                    <a:solidFill>
                      <a:prstClr val="black"/>
                    </a:solidFill>
                    <a:effectLst/>
                    <a:uLnTx/>
                    <a:uFillTx/>
                    <a:latin typeface="Arial"/>
                  </a:rPr>
                  <a:t>Tunnelling transition</a:t>
                </a:r>
              </a:p>
              <a:p>
                <a:pPr marL="522435" marR="0" lvl="0" indent="-391828" algn="l" defTabSz="1105819" rtl="0" eaLnBrk="1" fontAlgn="auto" latinLnBrk="0" hangingPunct="1">
                  <a:lnSpc>
                    <a:spcPct val="100000"/>
                  </a:lnSpc>
                  <a:spcBef>
                    <a:spcPts val="1715"/>
                  </a:spcBef>
                  <a:spcAft>
                    <a:spcPts val="0"/>
                  </a:spcAft>
                  <a:buClr>
                    <a:srgbClr val="000000"/>
                  </a:buClr>
                  <a:buSzPct val="45000"/>
                  <a:buFont typeface="Wingdings" charset="2"/>
                  <a:buChar char=""/>
                  <a:tabLst/>
                  <a:defRPr/>
                </a:pPr>
                <a:r>
                  <a:rPr kumimoji="0" lang="en-GB" sz="2177" b="0" i="0" u="none" strike="noStrike" kern="1200" cap="none" spc="-1" normalizeH="0" baseline="0" noProof="0" dirty="0">
                    <a:ln>
                      <a:noFill/>
                    </a:ln>
                    <a:solidFill>
                      <a:prstClr val="black"/>
                    </a:solidFill>
                    <a:effectLst/>
                    <a:uLnTx/>
                    <a:uFillTx/>
                    <a:latin typeface="Arial"/>
                  </a:rPr>
                  <a:t>Happens when </a:t>
                </a:r>
                <a14:m>
                  <m:oMath xmlns:m="http://schemas.openxmlformats.org/officeDocument/2006/math">
                    <m:sSub>
                      <m:sSubPr>
                        <m:ctrlP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ctrlPr>
                      </m:sSubPr>
                      <m:e>
                        <m:r>
                          <m:rPr>
                            <m:sty m:val="p"/>
                          </m:rPr>
                          <a:rPr kumimoji="0" lang="en-GB" sz="2177" b="0" i="0" u="none" strike="noStrike" kern="1200" cap="none" spc="-1" normalizeH="0" baseline="0" noProof="0">
                            <a:ln>
                              <a:noFill/>
                            </a:ln>
                            <a:solidFill>
                              <a:prstClr val="black"/>
                            </a:solidFill>
                            <a:effectLst/>
                            <a:uLnTx/>
                            <a:uFillTx/>
                            <a:latin typeface="Cambria Math" panose="02040503050406030204" pitchFamily="18" charset="0"/>
                          </a:rPr>
                          <m:t>Γ</m:t>
                        </m:r>
                      </m:e>
                      <m:sub>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𝑡𝑢𝑛𝑛𝑒𝑙</m:t>
                        </m:r>
                      </m:sub>
                    </m:sSub>
                    <m:sSup>
                      <m:sSupPr>
                        <m:ctrlP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ctrlPr>
                      </m:sSupPr>
                      <m:e>
                        <m:d>
                          <m:dPr>
                            <m:ctrlP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ctrlPr>
                          </m:dPr>
                          <m:e>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𝑡</m:t>
                            </m:r>
                          </m:e>
                        </m:d>
                      </m:e>
                      <m:sup>
                        <m:f>
                          <m:fPr>
                            <m:ctrlP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ctrlPr>
                          </m:fPr>
                          <m:num>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1</m:t>
                            </m:r>
                          </m:num>
                          <m:den>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4</m:t>
                            </m:r>
                          </m:den>
                        </m:f>
                      </m:sup>
                    </m:sSup>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&gt;</m:t>
                    </m:r>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𝐻</m:t>
                    </m:r>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m:t>
                    </m:r>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𝑡</m:t>
                    </m:r>
                    <m:r>
                      <a:rPr kumimoji="0" lang="en-GB" sz="2177" b="0" i="1" u="none" strike="noStrike" kern="1200" cap="none" spc="-1" normalizeH="0" baseline="0" noProof="0">
                        <a:ln>
                          <a:noFill/>
                        </a:ln>
                        <a:solidFill>
                          <a:prstClr val="black"/>
                        </a:solidFill>
                        <a:effectLst/>
                        <a:uLnTx/>
                        <a:uFillTx/>
                        <a:latin typeface="Cambria Math" panose="02040503050406030204" pitchFamily="18" charset="0"/>
                      </a:rPr>
                      <m:t>)</m:t>
                    </m:r>
                  </m:oMath>
                </a14:m>
                <a:endParaRPr kumimoji="0" lang="en-GB" sz="2177" b="0" i="0" u="none" strike="noStrike" kern="1200" cap="none" spc="-1" normalizeH="0" baseline="0" noProof="0" dirty="0">
                  <a:ln>
                    <a:noFill/>
                  </a:ln>
                  <a:solidFill>
                    <a:prstClr val="black"/>
                  </a:solidFill>
                  <a:effectLst/>
                  <a:uLnTx/>
                  <a:uFillTx/>
                  <a:latin typeface="Arial"/>
                </a:endParaRPr>
              </a:p>
              <a:p>
                <a:pPr marL="522435" marR="0" lvl="0" indent="-391828" algn="l" defTabSz="1105819" rtl="0" eaLnBrk="1" fontAlgn="auto" latinLnBrk="0" hangingPunct="1">
                  <a:lnSpc>
                    <a:spcPct val="100000"/>
                  </a:lnSpc>
                  <a:spcBef>
                    <a:spcPts val="1715"/>
                  </a:spcBef>
                  <a:spcAft>
                    <a:spcPts val="0"/>
                  </a:spcAft>
                  <a:buClr>
                    <a:srgbClr val="000000"/>
                  </a:buClr>
                  <a:buSzPct val="45000"/>
                  <a:buFont typeface="Wingdings" charset="2"/>
                  <a:buChar char=""/>
                  <a:tabLst/>
                  <a:defRPr/>
                </a:pPr>
                <a:endParaRPr kumimoji="0" lang="en-GB" sz="2177" b="0" i="0" u="none" strike="noStrike" kern="1200" cap="none" spc="-1" normalizeH="0" baseline="0" noProof="0" dirty="0">
                  <a:ln>
                    <a:noFill/>
                  </a:ln>
                  <a:solidFill>
                    <a:prstClr val="black"/>
                  </a:solidFill>
                  <a:effectLst/>
                  <a:uLnTx/>
                  <a:uFillTx/>
                  <a:latin typeface="Arial"/>
                </a:endParaRPr>
              </a:p>
            </p:txBody>
          </p:sp>
        </mc:Choice>
        <mc:Fallback xmlns="">
          <p:sp>
            <p:nvSpPr>
              <p:cNvPr id="24" name="TextShape 3">
                <a:extLst>
                  <a:ext uri="{FF2B5EF4-FFF2-40B4-BE49-F238E27FC236}">
                    <a16:creationId xmlns:a16="http://schemas.microsoft.com/office/drawing/2014/main" id="{6C1A80D2-DEB7-4771-B102-CE9BC2A8AE6E}"/>
                  </a:ext>
                </a:extLst>
              </p:cNvPr>
              <p:cNvSpPr txBox="1">
                <a:spLocks noRot="1" noChangeAspect="1" noMove="1" noResize="1" noEditPoints="1" noAdjustHandles="1" noChangeArrowheads="1" noChangeShapeType="1" noTextEdit="1"/>
              </p:cNvSpPr>
              <p:nvPr/>
            </p:nvSpPr>
            <p:spPr>
              <a:xfrm>
                <a:off x="8482478" y="1870661"/>
                <a:ext cx="3364375" cy="3976819"/>
              </a:xfrm>
              <a:prstGeom prst="rect">
                <a:avLst/>
              </a:prstGeom>
              <a:blipFill>
                <a:blip r:embed="rId13"/>
                <a:stretch>
                  <a:fillRect l="-5072" t="-3988"/>
                </a:stretch>
              </a:blipFill>
              <a:ln>
                <a:noFill/>
              </a:ln>
            </p:spPr>
            <p:txBody>
              <a:bodyPr/>
              <a:lstStyle/>
              <a:p>
                <a:r>
                  <a:rPr lang="en-GB">
                    <a:noFill/>
                  </a:rPr>
                  <a:t> </a:t>
                </a:r>
              </a:p>
            </p:txBody>
          </p:sp>
        </mc:Fallback>
      </mc:AlternateContent>
      <p:sp>
        <p:nvSpPr>
          <p:cNvPr id="15" name="TextShape 1">
            <a:extLst>
              <a:ext uri="{FF2B5EF4-FFF2-40B4-BE49-F238E27FC236}">
                <a16:creationId xmlns:a16="http://schemas.microsoft.com/office/drawing/2014/main" id="{DC74E60E-6D52-4D03-908C-26CA21C3B8CA}"/>
              </a:ext>
            </a:extLst>
          </p:cNvPr>
          <p:cNvSpPr txBox="1"/>
          <p:nvPr/>
        </p:nvSpPr>
        <p:spPr>
          <a:xfrm>
            <a:off x="609758" y="373852"/>
            <a:ext cx="10971300" cy="446725"/>
          </a:xfrm>
          <a:prstGeom prst="rect">
            <a:avLst/>
          </a:prstGeom>
          <a:noFill/>
          <a:ln>
            <a:noFill/>
          </a:ln>
        </p:spPr>
        <p:txBody>
          <a:bodyPr lIns="0" tIns="0" rIns="0" bIns="0" anchor="ctr">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903" b="0" i="0" u="none" strike="noStrike" kern="1200" cap="none" spc="0" normalizeH="0" baseline="0" noProof="0" dirty="0">
                <a:ln>
                  <a:noFill/>
                </a:ln>
                <a:solidFill>
                  <a:srgbClr val="EEECE1">
                    <a:lumMod val="75000"/>
                  </a:srgbClr>
                </a:solidFill>
                <a:effectLst/>
                <a:uLnTx/>
                <a:uFillTx/>
                <a:latin typeface="Arial"/>
              </a:rPr>
              <a:t>How could we probe the temperature of hidden sectors?</a:t>
            </a:r>
          </a:p>
        </p:txBody>
      </p:sp>
      <p:sp>
        <p:nvSpPr>
          <p:cNvPr id="16" name="TextShape 1">
            <a:extLst>
              <a:ext uri="{FF2B5EF4-FFF2-40B4-BE49-F238E27FC236}">
                <a16:creationId xmlns:a16="http://schemas.microsoft.com/office/drawing/2014/main" id="{307F263A-52C1-4DD0-9B1A-DEA337F1D983}"/>
              </a:ext>
            </a:extLst>
          </p:cNvPr>
          <p:cNvSpPr txBox="1"/>
          <p:nvPr/>
        </p:nvSpPr>
        <p:spPr>
          <a:xfrm>
            <a:off x="609758" y="1026338"/>
            <a:ext cx="10971300" cy="372281"/>
          </a:xfrm>
          <a:prstGeom prst="rect">
            <a:avLst/>
          </a:prstGeom>
          <a:noFill/>
          <a:ln>
            <a:noFill/>
          </a:ln>
        </p:spPr>
        <p:txBody>
          <a:bodyPr lIns="0" tIns="0" rIns="0" bIns="0" anchor="ctr">
            <a:spAutoFit/>
          </a:bodyPr>
          <a:lstStyle/>
          <a:p>
            <a:pPr marL="0" marR="0" lvl="0" indent="0" algn="ctr"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rPr>
              <a:t>The two types of transition</a:t>
            </a:r>
          </a:p>
        </p:txBody>
      </p:sp>
      <p:sp>
        <p:nvSpPr>
          <p:cNvPr id="17" name="Slide Number Placeholder 1">
            <a:extLst>
              <a:ext uri="{FF2B5EF4-FFF2-40B4-BE49-F238E27FC236}">
                <a16:creationId xmlns:a16="http://schemas.microsoft.com/office/drawing/2014/main" id="{7CBC044A-879D-49DF-8C88-38B51FCD06C4}"/>
              </a:ext>
            </a:extLst>
          </p:cNvPr>
          <p:cNvSpPr txBox="1">
            <a:spLocks/>
          </p:cNvSpPr>
          <p:nvPr/>
        </p:nvSpPr>
        <p:spPr>
          <a:xfrm>
            <a:off x="8741036" y="6246924"/>
            <a:ext cx="2840025" cy="4723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105819" rtl="0" eaLnBrk="1" fontAlgn="auto" latinLnBrk="0" hangingPunct="1">
              <a:lnSpc>
                <a:spcPct val="100000"/>
              </a:lnSpc>
              <a:spcBef>
                <a:spcPts val="0"/>
              </a:spcBef>
              <a:spcAft>
                <a:spcPts val="0"/>
              </a:spcAft>
              <a:buClrTx/>
              <a:buSzTx/>
              <a:buFontTx/>
              <a:buNone/>
              <a:tabLst/>
              <a:defRPr/>
            </a:pPr>
            <a:fld id="{EDA03B04-CD05-4077-9473-A656BADCB395}" type="slidenum">
              <a:rPr kumimoji="0" lang="en-GB" sz="1693" b="0" i="0" u="none" strike="noStrike" kern="1200" cap="none" spc="-1" normalizeH="0" baseline="0" noProof="0">
                <a:ln>
                  <a:noFill/>
                </a:ln>
                <a:solidFill>
                  <a:prstClr val="black"/>
                </a:solidFill>
                <a:effectLst/>
                <a:uLnTx/>
                <a:uFillTx/>
                <a:latin typeface="Times New Roman"/>
              </a:rPr>
              <a:pPr marL="0" marR="0" lvl="0" indent="0" algn="r" defTabSz="1105819" rtl="0" eaLnBrk="1" fontAlgn="auto" latinLnBrk="0" hangingPunct="1">
                <a:lnSpc>
                  <a:spcPct val="100000"/>
                </a:lnSpc>
                <a:spcBef>
                  <a:spcPts val="0"/>
                </a:spcBef>
                <a:spcAft>
                  <a:spcPts val="0"/>
                </a:spcAft>
                <a:buClrTx/>
                <a:buSzTx/>
                <a:buFontTx/>
                <a:buNone/>
                <a:tabLst/>
                <a:defRPr/>
              </a:pPr>
              <a:t>37</a:t>
            </a:fld>
            <a:endParaRPr kumimoji="0" lang="en-GB" sz="1693" b="0" i="0" u="none" strike="noStrike" kern="1200" cap="none" spc="-1" normalizeH="0" baseline="0" noProof="0" dirty="0">
              <a:ln>
                <a:noFill/>
              </a:ln>
              <a:solidFill>
                <a:prstClr val="black"/>
              </a:solidFill>
              <a:effectLst/>
              <a:uLnTx/>
              <a:uFillTx/>
              <a:latin typeface="Times New Roman"/>
            </a:endParaRPr>
          </a:p>
        </p:txBody>
      </p:sp>
    </p:spTree>
    <p:extLst>
      <p:ext uri="{BB962C8B-B14F-4D97-AF65-F5344CB8AC3E}">
        <p14:creationId xmlns:p14="http://schemas.microsoft.com/office/powerpoint/2010/main" val="67351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Shape 1">
            <a:extLst>
              <a:ext uri="{FF2B5EF4-FFF2-40B4-BE49-F238E27FC236}">
                <a16:creationId xmlns:a16="http://schemas.microsoft.com/office/drawing/2014/main" id="{DC74E60E-6D52-4D03-908C-26CA21C3B8CA}"/>
              </a:ext>
            </a:extLst>
          </p:cNvPr>
          <p:cNvSpPr txBox="1"/>
          <p:nvPr/>
        </p:nvSpPr>
        <p:spPr>
          <a:xfrm>
            <a:off x="609758" y="373852"/>
            <a:ext cx="10971300" cy="446725"/>
          </a:xfrm>
          <a:prstGeom prst="rect">
            <a:avLst/>
          </a:prstGeom>
          <a:noFill/>
          <a:ln>
            <a:noFill/>
          </a:ln>
        </p:spPr>
        <p:txBody>
          <a:bodyPr lIns="0" tIns="0" rIns="0" bIns="0" anchor="ctr">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903" b="0" i="0" u="none" strike="noStrike" kern="1200" cap="none" spc="0" normalizeH="0" baseline="0" noProof="0" dirty="0">
                <a:ln>
                  <a:noFill/>
                </a:ln>
                <a:solidFill>
                  <a:srgbClr val="EEECE1">
                    <a:lumMod val="75000"/>
                  </a:srgbClr>
                </a:solidFill>
                <a:effectLst/>
                <a:uLnTx/>
                <a:uFillTx/>
                <a:latin typeface="Arial"/>
              </a:rPr>
              <a:t>Cold hidden sectors</a:t>
            </a:r>
          </a:p>
        </p:txBody>
      </p:sp>
      <p:sp>
        <p:nvSpPr>
          <p:cNvPr id="16" name="TextShape 1">
            <a:extLst>
              <a:ext uri="{FF2B5EF4-FFF2-40B4-BE49-F238E27FC236}">
                <a16:creationId xmlns:a16="http://schemas.microsoft.com/office/drawing/2014/main" id="{307F263A-52C1-4DD0-9B1A-DEA337F1D983}"/>
              </a:ext>
            </a:extLst>
          </p:cNvPr>
          <p:cNvSpPr txBox="1"/>
          <p:nvPr/>
        </p:nvSpPr>
        <p:spPr>
          <a:xfrm>
            <a:off x="609758" y="1026338"/>
            <a:ext cx="10971300" cy="372281"/>
          </a:xfrm>
          <a:prstGeom prst="rect">
            <a:avLst/>
          </a:prstGeom>
          <a:noFill/>
          <a:ln>
            <a:noFill/>
          </a:ln>
        </p:spPr>
        <p:txBody>
          <a:bodyPr lIns="0" tIns="0" rIns="0" bIns="0" anchor="ctr">
            <a:spAutoFit/>
          </a:bodyPr>
          <a:lstStyle/>
          <a:p>
            <a:pPr marL="0" marR="0" lvl="0" indent="0" algn="ctr"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rPr>
              <a:t>The two types of transition</a:t>
            </a:r>
          </a:p>
        </p:txBody>
      </p:sp>
      <p:pic>
        <p:nvPicPr>
          <p:cNvPr id="3" name="Picture 2">
            <a:extLst>
              <a:ext uri="{FF2B5EF4-FFF2-40B4-BE49-F238E27FC236}">
                <a16:creationId xmlns:a16="http://schemas.microsoft.com/office/drawing/2014/main" id="{EC554414-CD5D-488B-9605-4568EE853383}"/>
              </a:ext>
            </a:extLst>
          </p:cNvPr>
          <p:cNvPicPr>
            <a:picLocks noChangeAspect="1"/>
          </p:cNvPicPr>
          <p:nvPr/>
        </p:nvPicPr>
        <p:blipFill>
          <a:blip r:embed="rId3"/>
          <a:stretch>
            <a:fillRect/>
          </a:stretch>
        </p:blipFill>
        <p:spPr>
          <a:xfrm>
            <a:off x="4672553" y="2103120"/>
            <a:ext cx="5307076" cy="1397800"/>
          </a:xfrm>
          <a:prstGeom prst="rect">
            <a:avLst/>
          </a:prstGeom>
        </p:spPr>
      </p:pic>
      <p:pic>
        <p:nvPicPr>
          <p:cNvPr id="4" name="Picture 3">
            <a:extLst>
              <a:ext uri="{FF2B5EF4-FFF2-40B4-BE49-F238E27FC236}">
                <a16:creationId xmlns:a16="http://schemas.microsoft.com/office/drawing/2014/main" id="{DC7D9E82-A406-430A-86A9-86229C3F73EF}"/>
              </a:ext>
            </a:extLst>
          </p:cNvPr>
          <p:cNvPicPr>
            <a:picLocks noChangeAspect="1"/>
          </p:cNvPicPr>
          <p:nvPr/>
        </p:nvPicPr>
        <p:blipFill>
          <a:blip r:embed="rId4"/>
          <a:stretch>
            <a:fillRect/>
          </a:stretch>
        </p:blipFill>
        <p:spPr>
          <a:xfrm>
            <a:off x="4843880" y="4118343"/>
            <a:ext cx="3962925" cy="1299200"/>
          </a:xfrm>
          <a:prstGeom prst="rect">
            <a:avLst/>
          </a:prstGeom>
        </p:spPr>
      </p:pic>
      <p:sp>
        <p:nvSpPr>
          <p:cNvPr id="20" name="TextShape 1">
            <a:extLst>
              <a:ext uri="{FF2B5EF4-FFF2-40B4-BE49-F238E27FC236}">
                <a16:creationId xmlns:a16="http://schemas.microsoft.com/office/drawing/2014/main" id="{1831A7CA-6922-48F2-AF2A-37B40AD3AAA4}"/>
              </a:ext>
            </a:extLst>
          </p:cNvPr>
          <p:cNvSpPr txBox="1"/>
          <p:nvPr/>
        </p:nvSpPr>
        <p:spPr>
          <a:xfrm>
            <a:off x="522674" y="2698917"/>
            <a:ext cx="10971300" cy="3722814"/>
          </a:xfrm>
          <a:prstGeom prst="rect">
            <a:avLst/>
          </a:prstGeom>
          <a:noFill/>
          <a:ln>
            <a:noFill/>
          </a:ln>
        </p:spPr>
        <p:txBody>
          <a:bodyPr lIns="0" tIns="0" rIns="0" bIns="0" anchor="ctr">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rPr>
              <a:t>Thermal phase transition</a:t>
            </a:r>
          </a:p>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419" b="0" i="0" u="none" strike="noStrike" kern="1200" cap="none" spc="-1" normalizeH="0" baseline="0" noProof="0" dirty="0">
              <a:ln>
                <a:noFill/>
              </a:ln>
              <a:solidFill>
                <a:prstClr val="black"/>
              </a:solidFill>
              <a:effectLst/>
              <a:uLnTx/>
              <a:uFillTx/>
              <a:latin typeface="Arial"/>
            </a:endParaRPr>
          </a:p>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419" b="0" i="0" u="none" strike="noStrike" kern="1200" cap="none" spc="-1" normalizeH="0" baseline="0" noProof="0" dirty="0">
              <a:ln>
                <a:noFill/>
              </a:ln>
              <a:solidFill>
                <a:prstClr val="black"/>
              </a:solidFill>
              <a:effectLst/>
              <a:uLnTx/>
              <a:uFillTx/>
              <a:latin typeface="Arial"/>
            </a:endParaRPr>
          </a:p>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419" b="0" i="0" u="none" strike="noStrike" kern="1200" cap="none" spc="-1" normalizeH="0" baseline="0" noProof="0" dirty="0">
              <a:ln>
                <a:noFill/>
              </a:ln>
              <a:solidFill>
                <a:prstClr val="black"/>
              </a:solidFill>
              <a:effectLst/>
              <a:uLnTx/>
              <a:uFillTx/>
              <a:latin typeface="Arial"/>
            </a:endParaRPr>
          </a:p>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419" b="0" i="0" u="none" strike="noStrike" kern="1200" cap="none" spc="-1" normalizeH="0" baseline="0" noProof="0" dirty="0">
              <a:ln>
                <a:noFill/>
              </a:ln>
              <a:solidFill>
                <a:prstClr val="black"/>
              </a:solidFill>
              <a:effectLst/>
              <a:uLnTx/>
              <a:uFillTx/>
              <a:latin typeface="Arial"/>
            </a:endParaRPr>
          </a:p>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err="1">
                <a:ln>
                  <a:noFill/>
                </a:ln>
                <a:solidFill>
                  <a:prstClr val="black"/>
                </a:solidFill>
                <a:effectLst/>
                <a:uLnTx/>
                <a:uFillTx/>
                <a:latin typeface="Arial"/>
              </a:rPr>
              <a:t>Tunneling</a:t>
            </a:r>
            <a:r>
              <a:rPr kumimoji="0" lang="en-GB" sz="2419" b="0" i="0" u="none" strike="noStrike" kern="1200" cap="none" spc="-1" normalizeH="0" baseline="0" noProof="0" dirty="0">
                <a:ln>
                  <a:noFill/>
                </a:ln>
                <a:solidFill>
                  <a:prstClr val="black"/>
                </a:solidFill>
                <a:effectLst/>
                <a:uLnTx/>
                <a:uFillTx/>
                <a:latin typeface="Arial"/>
              </a:rPr>
              <a:t> Phase transition</a:t>
            </a:r>
          </a:p>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419" b="0" i="0" u="none" strike="noStrike" kern="1200" cap="none" spc="-1" normalizeH="0" baseline="0" noProof="0" dirty="0">
              <a:ln>
                <a:noFill/>
              </a:ln>
              <a:solidFill>
                <a:prstClr val="black"/>
              </a:solidFill>
              <a:effectLst/>
              <a:uLnTx/>
              <a:uFillTx/>
              <a:latin typeface="Arial"/>
            </a:endParaRPr>
          </a:p>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419" b="0" i="0" u="none" strike="noStrike" kern="1200" cap="none" spc="-1" normalizeH="0" baseline="0" noProof="0" dirty="0">
              <a:ln>
                <a:noFill/>
              </a:ln>
              <a:solidFill>
                <a:prstClr val="black"/>
              </a:solidFill>
              <a:effectLst/>
              <a:uLnTx/>
              <a:uFillTx/>
              <a:latin typeface="Arial"/>
            </a:endParaRPr>
          </a:p>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419" b="0" i="0" u="none" strike="noStrike" kern="1200" cap="none" spc="-1" normalizeH="0" baseline="0" noProof="0" dirty="0">
              <a:ln>
                <a:noFill/>
              </a:ln>
              <a:solidFill>
                <a:prstClr val="black"/>
              </a:solidFill>
              <a:effectLst/>
              <a:uLnTx/>
              <a:uFillTx/>
              <a:latin typeface="Arial"/>
            </a:endParaRPr>
          </a:p>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rPr>
              <a:t>				Both temperature dependent</a:t>
            </a:r>
          </a:p>
        </p:txBody>
      </p:sp>
    </p:spTree>
    <p:extLst>
      <p:ext uri="{BB962C8B-B14F-4D97-AF65-F5344CB8AC3E}">
        <p14:creationId xmlns:p14="http://schemas.microsoft.com/office/powerpoint/2010/main" val="3671216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Group 176">
            <a:extLst>
              <a:ext uri="{FF2B5EF4-FFF2-40B4-BE49-F238E27FC236}">
                <a16:creationId xmlns:a16="http://schemas.microsoft.com/office/drawing/2014/main" id="{B30A5A65-0116-405B-9B5B-9F04E10161B1}"/>
              </a:ext>
            </a:extLst>
          </p:cNvPr>
          <p:cNvGrpSpPr/>
          <p:nvPr/>
        </p:nvGrpSpPr>
        <p:grpSpPr>
          <a:xfrm>
            <a:off x="753310" y="1646261"/>
            <a:ext cx="7043546" cy="4119587"/>
            <a:chOff x="978309" y="1361210"/>
            <a:chExt cx="5823971" cy="3406290"/>
          </a:xfrm>
        </p:grpSpPr>
        <p:grpSp>
          <p:nvGrpSpPr>
            <p:cNvPr id="175" name="Group 174">
              <a:extLst>
                <a:ext uri="{FF2B5EF4-FFF2-40B4-BE49-F238E27FC236}">
                  <a16:creationId xmlns:a16="http://schemas.microsoft.com/office/drawing/2014/main" id="{4988C978-3B3F-4EBF-AAE6-0D6B25C7AEFA}"/>
                </a:ext>
              </a:extLst>
            </p:cNvPr>
            <p:cNvGrpSpPr/>
            <p:nvPr/>
          </p:nvGrpSpPr>
          <p:grpSpPr>
            <a:xfrm>
              <a:off x="978309" y="1361210"/>
              <a:ext cx="5823971" cy="3406290"/>
              <a:chOff x="978309" y="1361210"/>
              <a:chExt cx="5823971" cy="3406290"/>
            </a:xfrm>
          </p:grpSpPr>
          <p:grpSp>
            <p:nvGrpSpPr>
              <p:cNvPr id="149" name="Group 148">
                <a:extLst>
                  <a:ext uri="{FF2B5EF4-FFF2-40B4-BE49-F238E27FC236}">
                    <a16:creationId xmlns:a16="http://schemas.microsoft.com/office/drawing/2014/main" id="{0039F1AC-99B0-443F-8F66-0EA890AC9EF3}"/>
                  </a:ext>
                </a:extLst>
              </p:cNvPr>
              <p:cNvGrpSpPr/>
              <p:nvPr/>
            </p:nvGrpSpPr>
            <p:grpSpPr>
              <a:xfrm>
                <a:off x="1023865" y="1513397"/>
                <a:ext cx="4703760" cy="3157200"/>
                <a:chOff x="1023865" y="1513397"/>
                <a:chExt cx="4703760" cy="3157200"/>
              </a:xfrm>
            </p:grpSpPr>
            <p:grpSp>
              <p:nvGrpSpPr>
                <p:cNvPr id="94" name="Group 93">
                  <a:extLst>
                    <a:ext uri="{FF2B5EF4-FFF2-40B4-BE49-F238E27FC236}">
                      <a16:creationId xmlns:a16="http://schemas.microsoft.com/office/drawing/2014/main" id="{E1491C46-472D-4394-8850-FA4FCCE36A32}"/>
                    </a:ext>
                  </a:extLst>
                </p:cNvPr>
                <p:cNvGrpSpPr/>
                <p:nvPr/>
              </p:nvGrpSpPr>
              <p:grpSpPr>
                <a:xfrm>
                  <a:off x="1023865" y="1513397"/>
                  <a:ext cx="4703760" cy="3157200"/>
                  <a:chOff x="1023865" y="1513397"/>
                  <a:chExt cx="4703760" cy="3157200"/>
                </a:xfrm>
              </p:grpSpPr>
              <p:pic>
                <p:nvPicPr>
                  <p:cNvPr id="10" name="Picture 9">
                    <a:extLst>
                      <a:ext uri="{FF2B5EF4-FFF2-40B4-BE49-F238E27FC236}">
                        <a16:creationId xmlns:a16="http://schemas.microsoft.com/office/drawing/2014/main" id="{64A6A0DB-B24F-4A28-8335-2BCAD8A149B6}"/>
                      </a:ext>
                    </a:extLst>
                  </p:cNvPr>
                  <p:cNvPicPr/>
                  <p:nvPr/>
                </p:nvPicPr>
                <p:blipFill>
                  <a:blip r:embed="rId3"/>
                  <a:stretch/>
                </p:blipFill>
                <p:spPr>
                  <a:xfrm>
                    <a:off x="1023865" y="1513397"/>
                    <a:ext cx="4703760" cy="3157200"/>
                  </a:xfrm>
                  <a:prstGeom prst="rect">
                    <a:avLst/>
                  </a:prstGeom>
                  <a:ln>
                    <a:noFill/>
                  </a:ln>
                </p:spPr>
              </p:pic>
              <mc:AlternateContent xmlns:mc="http://schemas.openxmlformats.org/markup-compatibility/2006" xmlns:p14="http://schemas.microsoft.com/office/powerpoint/2010/main">
                <mc:Choice Requires="p14">
                  <p:contentPart p14:bwMode="auto" r:id="rId4">
                    <p14:nvContentPartPr>
                      <p14:cNvPr id="46" name="Ink 45">
                        <a:extLst>
                          <a:ext uri="{FF2B5EF4-FFF2-40B4-BE49-F238E27FC236}">
                            <a16:creationId xmlns:a16="http://schemas.microsoft.com/office/drawing/2014/main" id="{F4A1805C-D73B-4F91-8B15-63B2DF29FEDE}"/>
                          </a:ext>
                        </a:extLst>
                      </p14:cNvPr>
                      <p14:cNvContentPartPr/>
                      <p14:nvPr/>
                    </p14:nvContentPartPr>
                    <p14:xfrm>
                      <a:off x="1860223" y="2893800"/>
                      <a:ext cx="273767" cy="49790"/>
                    </p14:xfrm>
                  </p:contentPart>
                </mc:Choice>
                <mc:Fallback xmlns="">
                  <p:pic>
                    <p:nvPicPr>
                      <p:cNvPr id="46" name="Ink 45">
                        <a:extLst>
                          <a:ext uri="{FF2B5EF4-FFF2-40B4-BE49-F238E27FC236}">
                            <a16:creationId xmlns:a16="http://schemas.microsoft.com/office/drawing/2014/main" id="{F4A1805C-D73B-4F91-8B15-63B2DF29FEDE}"/>
                          </a:ext>
                        </a:extLst>
                      </p:cNvPr>
                      <p:cNvPicPr/>
                      <p:nvPr/>
                    </p:nvPicPr>
                    <p:blipFill>
                      <a:blip r:embed="rId5"/>
                      <a:stretch>
                        <a:fillRect/>
                      </a:stretch>
                    </p:blipFill>
                    <p:spPr>
                      <a:xfrm>
                        <a:off x="1851206" y="2830661"/>
                        <a:ext cx="345545" cy="15983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1" name="Ink 90">
                        <a:extLst>
                          <a:ext uri="{FF2B5EF4-FFF2-40B4-BE49-F238E27FC236}">
                            <a16:creationId xmlns:a16="http://schemas.microsoft.com/office/drawing/2014/main" id="{2DB2BF59-B5EB-4A02-8C18-4B1DB87CBA8C}"/>
                          </a:ext>
                        </a:extLst>
                      </p14:cNvPr>
                      <p14:cNvContentPartPr/>
                      <p14:nvPr/>
                    </p14:nvContentPartPr>
                    <p14:xfrm>
                      <a:off x="2142103" y="1815620"/>
                      <a:ext cx="3513045" cy="1031490"/>
                    </p14:xfrm>
                  </p:contentPart>
                </mc:Choice>
                <mc:Fallback xmlns="">
                  <p:pic>
                    <p:nvPicPr>
                      <p:cNvPr id="91" name="Ink 90">
                        <a:extLst>
                          <a:ext uri="{FF2B5EF4-FFF2-40B4-BE49-F238E27FC236}">
                            <a16:creationId xmlns:a16="http://schemas.microsoft.com/office/drawing/2014/main" id="{2DB2BF59-B5EB-4A02-8C18-4B1DB87CBA8C}"/>
                          </a:ext>
                        </a:extLst>
                      </p:cNvPr>
                      <p:cNvPicPr/>
                      <p:nvPr/>
                    </p:nvPicPr>
                    <p:blipFill>
                      <a:blip r:embed="rId7"/>
                      <a:stretch>
                        <a:fillRect/>
                      </a:stretch>
                    </p:blipFill>
                    <p:spPr>
                      <a:xfrm>
                        <a:off x="2133102" y="1806976"/>
                        <a:ext cx="3530688" cy="104913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44" name="Ink 143">
                      <a:extLst>
                        <a:ext uri="{FF2B5EF4-FFF2-40B4-BE49-F238E27FC236}">
                          <a16:creationId xmlns:a16="http://schemas.microsoft.com/office/drawing/2014/main" id="{0686E38B-4796-4D05-9414-C1620543210A}"/>
                        </a:ext>
                      </a:extLst>
                    </p14:cNvPr>
                    <p14:cNvContentPartPr/>
                    <p14:nvPr/>
                  </p14:nvContentPartPr>
                  <p14:xfrm>
                    <a:off x="1914357" y="2741810"/>
                    <a:ext cx="2916978" cy="1406520"/>
                  </p14:xfrm>
                </p:contentPart>
              </mc:Choice>
              <mc:Fallback xmlns="">
                <p:pic>
                  <p:nvPicPr>
                    <p:cNvPr id="144" name="Ink 143">
                      <a:extLst>
                        <a:ext uri="{FF2B5EF4-FFF2-40B4-BE49-F238E27FC236}">
                          <a16:creationId xmlns:a16="http://schemas.microsoft.com/office/drawing/2014/main" id="{0686E38B-4796-4D05-9414-C1620543210A}"/>
                        </a:ext>
                      </a:extLst>
                    </p:cNvPr>
                    <p:cNvPicPr/>
                    <p:nvPr/>
                  </p:nvPicPr>
                  <p:blipFill>
                    <a:blip r:embed="rId9"/>
                    <a:stretch>
                      <a:fillRect/>
                    </a:stretch>
                  </p:blipFill>
                  <p:spPr>
                    <a:xfrm>
                      <a:off x="1851351" y="2678810"/>
                      <a:ext cx="3019947" cy="1478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8" name="Ink 147">
                      <a:extLst>
                        <a:ext uri="{FF2B5EF4-FFF2-40B4-BE49-F238E27FC236}">
                          <a16:creationId xmlns:a16="http://schemas.microsoft.com/office/drawing/2014/main" id="{7A475F69-5E74-430E-BB32-D15A04D078B5}"/>
                        </a:ext>
                      </a:extLst>
                    </p14:cNvPr>
                    <p14:cNvContentPartPr/>
                    <p14:nvPr/>
                  </p14:nvContentPartPr>
                  <p14:xfrm>
                    <a:off x="4394053" y="2391427"/>
                    <a:ext cx="33827" cy="12973"/>
                  </p14:xfrm>
                </p:contentPart>
              </mc:Choice>
              <mc:Fallback xmlns="">
                <p:pic>
                  <p:nvPicPr>
                    <p:cNvPr id="148" name="Ink 147">
                      <a:extLst>
                        <a:ext uri="{FF2B5EF4-FFF2-40B4-BE49-F238E27FC236}">
                          <a16:creationId xmlns:a16="http://schemas.microsoft.com/office/drawing/2014/main" id="{7A475F69-5E74-430E-BB32-D15A04D078B5}"/>
                        </a:ext>
                      </a:extLst>
                    </p:cNvPr>
                    <p:cNvPicPr/>
                    <p:nvPr/>
                  </p:nvPicPr>
                  <p:blipFill>
                    <a:blip r:embed="rId11"/>
                    <a:stretch>
                      <a:fillRect/>
                    </a:stretch>
                  </p:blipFill>
                  <p:spPr>
                    <a:xfrm>
                      <a:off x="4331740" y="2328364"/>
                      <a:ext cx="124626" cy="126126"/>
                    </a:xfrm>
                    <a:prstGeom prst="rect">
                      <a:avLst/>
                    </a:prstGeom>
                  </p:spPr>
                </p:pic>
              </mc:Fallback>
            </mc:AlternateContent>
          </p:grpSp>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B8F4A7D8-B5FF-49DC-B904-9FBAC7AFA19C}"/>
                      </a:ext>
                    </a:extLst>
                  </p:cNvPr>
                  <p:cNvSpPr txBox="1"/>
                  <p:nvPr/>
                </p:nvSpPr>
                <p:spPr>
                  <a:xfrm>
                    <a:off x="3312360" y="4182297"/>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−4</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55" name="TextBox 154">
                    <a:extLst>
                      <a:ext uri="{FF2B5EF4-FFF2-40B4-BE49-F238E27FC236}">
                        <a16:creationId xmlns:a16="http://schemas.microsoft.com/office/drawing/2014/main" id="{B8F4A7D8-B5FF-49DC-B904-9FBAC7AFA19C}"/>
                      </a:ext>
                    </a:extLst>
                  </p:cNvPr>
                  <p:cNvSpPr txBox="1">
                    <a:spLocks noRot="1" noChangeAspect="1" noMove="1" noResize="1" noEditPoints="1" noAdjustHandles="1" noChangeArrowheads="1" noChangeShapeType="1" noTextEdit="1"/>
                  </p:cNvSpPr>
                  <p:nvPr/>
                </p:nvSpPr>
                <p:spPr>
                  <a:xfrm>
                    <a:off x="3312360" y="4182297"/>
                    <a:ext cx="624151" cy="291758"/>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2FEE5D35-F0A9-4F9F-BAC2-D48744E80BF5}"/>
                      </a:ext>
                    </a:extLst>
                  </p:cNvPr>
                  <p:cNvSpPr txBox="1"/>
                  <p:nvPr/>
                </p:nvSpPr>
                <p:spPr>
                  <a:xfrm>
                    <a:off x="2448717" y="4180192"/>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−6</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56" name="TextBox 155">
                    <a:extLst>
                      <a:ext uri="{FF2B5EF4-FFF2-40B4-BE49-F238E27FC236}">
                        <a16:creationId xmlns:a16="http://schemas.microsoft.com/office/drawing/2014/main" id="{2FEE5D35-F0A9-4F9F-BAC2-D48744E80BF5}"/>
                      </a:ext>
                    </a:extLst>
                  </p:cNvPr>
                  <p:cNvSpPr txBox="1">
                    <a:spLocks noRot="1" noChangeAspect="1" noMove="1" noResize="1" noEditPoints="1" noAdjustHandles="1" noChangeArrowheads="1" noChangeShapeType="1" noTextEdit="1"/>
                  </p:cNvSpPr>
                  <p:nvPr/>
                </p:nvSpPr>
                <p:spPr>
                  <a:xfrm>
                    <a:off x="2448717" y="4180192"/>
                    <a:ext cx="624151" cy="291758"/>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D4D25BD3-73E5-42BF-B911-B9B18BE39895}"/>
                      </a:ext>
                    </a:extLst>
                  </p:cNvPr>
                  <p:cNvSpPr txBox="1"/>
                  <p:nvPr/>
                </p:nvSpPr>
                <p:spPr>
                  <a:xfrm>
                    <a:off x="1611651"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−8</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57" name="TextBox 156">
                    <a:extLst>
                      <a:ext uri="{FF2B5EF4-FFF2-40B4-BE49-F238E27FC236}">
                        <a16:creationId xmlns:a16="http://schemas.microsoft.com/office/drawing/2014/main" id="{D4D25BD3-73E5-42BF-B911-B9B18BE39895}"/>
                      </a:ext>
                    </a:extLst>
                  </p:cNvPr>
                  <p:cNvSpPr txBox="1">
                    <a:spLocks noRot="1" noChangeAspect="1" noMove="1" noResize="1" noEditPoints="1" noAdjustHandles="1" noChangeArrowheads="1" noChangeShapeType="1" noTextEdit="1"/>
                  </p:cNvSpPr>
                  <p:nvPr/>
                </p:nvSpPr>
                <p:spPr>
                  <a:xfrm>
                    <a:off x="1611651" y="4182296"/>
                    <a:ext cx="624151" cy="291758"/>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43FDA303-079C-4CC3-8E79-BB9E0CFDBA55}"/>
                      </a:ext>
                    </a:extLst>
                  </p:cNvPr>
                  <p:cNvSpPr txBox="1"/>
                  <p:nvPr/>
                </p:nvSpPr>
                <p:spPr>
                  <a:xfrm>
                    <a:off x="4169015"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−2</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58" name="TextBox 157">
                    <a:extLst>
                      <a:ext uri="{FF2B5EF4-FFF2-40B4-BE49-F238E27FC236}">
                        <a16:creationId xmlns:a16="http://schemas.microsoft.com/office/drawing/2014/main" id="{43FDA303-079C-4CC3-8E79-BB9E0CFDBA55}"/>
                      </a:ext>
                    </a:extLst>
                  </p:cNvPr>
                  <p:cNvSpPr txBox="1">
                    <a:spLocks noRot="1" noChangeAspect="1" noMove="1" noResize="1" noEditPoints="1" noAdjustHandles="1" noChangeArrowheads="1" noChangeShapeType="1" noTextEdit="1"/>
                  </p:cNvSpPr>
                  <p:nvPr/>
                </p:nvSpPr>
                <p:spPr>
                  <a:xfrm>
                    <a:off x="4169015" y="4182296"/>
                    <a:ext cx="624151" cy="291758"/>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AC99E557-43E9-4C21-BC68-B1F098F250FF}"/>
                      </a:ext>
                    </a:extLst>
                  </p:cNvPr>
                  <p:cNvSpPr txBox="1"/>
                  <p:nvPr/>
                </p:nvSpPr>
                <p:spPr>
                  <a:xfrm>
                    <a:off x="5000675"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0</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59" name="TextBox 158">
                    <a:extLst>
                      <a:ext uri="{FF2B5EF4-FFF2-40B4-BE49-F238E27FC236}">
                        <a16:creationId xmlns:a16="http://schemas.microsoft.com/office/drawing/2014/main" id="{AC99E557-43E9-4C21-BC68-B1F098F250FF}"/>
                      </a:ext>
                    </a:extLst>
                  </p:cNvPr>
                  <p:cNvSpPr txBox="1">
                    <a:spLocks noRot="1" noChangeAspect="1" noMove="1" noResize="1" noEditPoints="1" noAdjustHandles="1" noChangeArrowheads="1" noChangeShapeType="1" noTextEdit="1"/>
                  </p:cNvSpPr>
                  <p:nvPr/>
                </p:nvSpPr>
                <p:spPr>
                  <a:xfrm>
                    <a:off x="5000675" y="4182296"/>
                    <a:ext cx="624151" cy="291758"/>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17">
                <p14:nvContentPartPr>
                  <p14:cNvPr id="164" name="Ink 163">
                    <a:extLst>
                      <a:ext uri="{FF2B5EF4-FFF2-40B4-BE49-F238E27FC236}">
                        <a16:creationId xmlns:a16="http://schemas.microsoft.com/office/drawing/2014/main" id="{5D9C351A-2B34-4AC4-B97A-1595A3AB7CFD}"/>
                      </a:ext>
                    </a:extLst>
                  </p14:cNvPr>
                  <p14:cNvContentPartPr/>
                  <p14:nvPr/>
                </p14:nvContentPartPr>
                <p14:xfrm>
                  <a:off x="4794288" y="4152110"/>
                  <a:ext cx="47880" cy="26640"/>
                </p14:xfrm>
              </p:contentPart>
            </mc:Choice>
            <mc:Fallback xmlns="">
              <p:pic>
                <p:nvPicPr>
                  <p:cNvPr id="164" name="Ink 163">
                    <a:extLst>
                      <a:ext uri="{FF2B5EF4-FFF2-40B4-BE49-F238E27FC236}">
                        <a16:creationId xmlns:a16="http://schemas.microsoft.com/office/drawing/2014/main" id="{5D9C351A-2B34-4AC4-B97A-1595A3AB7CFD}"/>
                      </a:ext>
                    </a:extLst>
                  </p:cNvPr>
                  <p:cNvPicPr/>
                  <p:nvPr/>
                </p:nvPicPr>
                <p:blipFill>
                  <a:blip r:embed="rId18"/>
                  <a:stretch>
                    <a:fillRect/>
                  </a:stretch>
                </p:blipFill>
                <p:spPr>
                  <a:xfrm>
                    <a:off x="4789968" y="4147790"/>
                    <a:ext cx="565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5" name="Ink 164">
                    <a:extLst>
                      <a:ext uri="{FF2B5EF4-FFF2-40B4-BE49-F238E27FC236}">
                        <a16:creationId xmlns:a16="http://schemas.microsoft.com/office/drawing/2014/main" id="{1DF8AE35-9709-47F4-99B1-823B420E9866}"/>
                      </a:ext>
                    </a:extLst>
                  </p14:cNvPr>
                  <p14:cNvContentPartPr/>
                  <p14:nvPr/>
                </p14:nvContentPartPr>
                <p14:xfrm>
                  <a:off x="4175720" y="3769080"/>
                  <a:ext cx="360" cy="360"/>
                </p14:xfrm>
              </p:contentPart>
            </mc:Choice>
            <mc:Fallback xmlns="">
              <p:pic>
                <p:nvPicPr>
                  <p:cNvPr id="165" name="Ink 164">
                    <a:extLst>
                      <a:ext uri="{FF2B5EF4-FFF2-40B4-BE49-F238E27FC236}">
                        <a16:creationId xmlns:a16="http://schemas.microsoft.com/office/drawing/2014/main" id="{1DF8AE35-9709-47F4-99B1-823B420E9866}"/>
                      </a:ext>
                    </a:extLst>
                  </p:cNvPr>
                  <p:cNvPicPr/>
                  <p:nvPr/>
                </p:nvPicPr>
                <p:blipFill>
                  <a:blip r:embed="rId20"/>
                  <a:stretch>
                    <a:fillRect/>
                  </a:stretch>
                </p:blipFill>
                <p:spPr>
                  <a:xfrm>
                    <a:off x="4171400" y="37647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6" name="Ink 165">
                    <a:extLst>
                      <a:ext uri="{FF2B5EF4-FFF2-40B4-BE49-F238E27FC236}">
                        <a16:creationId xmlns:a16="http://schemas.microsoft.com/office/drawing/2014/main" id="{958FEDFB-4120-4DC9-BC11-ECDC36A3A207}"/>
                      </a:ext>
                    </a:extLst>
                  </p14:cNvPr>
                  <p14:cNvContentPartPr/>
                  <p14:nvPr/>
                </p14:nvContentPartPr>
                <p14:xfrm>
                  <a:off x="6801920" y="2555160"/>
                  <a:ext cx="360" cy="360"/>
                </p14:xfrm>
              </p:contentPart>
            </mc:Choice>
            <mc:Fallback xmlns="">
              <p:pic>
                <p:nvPicPr>
                  <p:cNvPr id="166" name="Ink 165">
                    <a:extLst>
                      <a:ext uri="{FF2B5EF4-FFF2-40B4-BE49-F238E27FC236}">
                        <a16:creationId xmlns:a16="http://schemas.microsoft.com/office/drawing/2014/main" id="{958FEDFB-4120-4DC9-BC11-ECDC36A3A207}"/>
                      </a:ext>
                    </a:extLst>
                  </p:cNvPr>
                  <p:cNvPicPr/>
                  <p:nvPr/>
                </p:nvPicPr>
                <p:blipFill>
                  <a:blip r:embed="rId20"/>
                  <a:stretch>
                    <a:fillRect/>
                  </a:stretch>
                </p:blipFill>
                <p:spPr>
                  <a:xfrm>
                    <a:off x="6797600" y="255084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9" name="Ink 168">
                    <a:extLst>
                      <a:ext uri="{FF2B5EF4-FFF2-40B4-BE49-F238E27FC236}">
                        <a16:creationId xmlns:a16="http://schemas.microsoft.com/office/drawing/2014/main" id="{08EF866E-47B7-463C-8E2A-731C250DF3B4}"/>
                      </a:ext>
                    </a:extLst>
                  </p14:cNvPr>
                  <p14:cNvContentPartPr/>
                  <p14:nvPr/>
                </p14:nvContentPartPr>
                <p14:xfrm>
                  <a:off x="5074280" y="2256720"/>
                  <a:ext cx="355680" cy="287640"/>
                </p14:xfrm>
              </p:contentPart>
            </mc:Choice>
            <mc:Fallback xmlns="">
              <p:pic>
                <p:nvPicPr>
                  <p:cNvPr id="169" name="Ink 168">
                    <a:extLst>
                      <a:ext uri="{FF2B5EF4-FFF2-40B4-BE49-F238E27FC236}">
                        <a16:creationId xmlns:a16="http://schemas.microsoft.com/office/drawing/2014/main" id="{08EF866E-47B7-463C-8E2A-731C250DF3B4}"/>
                      </a:ext>
                    </a:extLst>
                  </p:cNvPr>
                  <p:cNvPicPr/>
                  <p:nvPr/>
                </p:nvPicPr>
                <p:blipFill>
                  <a:blip r:embed="rId23"/>
                  <a:stretch>
                    <a:fillRect/>
                  </a:stretch>
                </p:blipFill>
                <p:spPr>
                  <a:xfrm>
                    <a:off x="5017040" y="2193720"/>
                    <a:ext cx="475560" cy="413280"/>
                  </a:xfrm>
                  <a:prstGeom prst="rect">
                    <a:avLst/>
                  </a:prstGeom>
                </p:spPr>
              </p:pic>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3C72315C-1762-483F-A3FF-7743FBDB5FB8}"/>
                      </a:ext>
                    </a:extLst>
                  </p:cNvPr>
                  <p:cNvSpPr txBox="1"/>
                  <p:nvPr/>
                </p:nvSpPr>
                <p:spPr>
                  <a:xfrm>
                    <a:off x="3153165" y="4414136"/>
                    <a:ext cx="2636480" cy="353364"/>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bPr>
                          <m:e>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𝑇</m:t>
                            </m:r>
                          </m:e>
                          <m:sub>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h𝑖𝑑𝑑𝑒𝑛</m:t>
                            </m:r>
                          </m:sub>
                        </m:sSub>
                      </m:oMath>
                    </a14:m>
                    <a:r>
                      <a:rPr kumimoji="0" lang="en-GB" sz="2177" b="0" i="0" u="none" strike="noStrike" kern="1200" cap="none" spc="0" normalizeH="0" baseline="0" noProof="0" dirty="0">
                        <a:ln>
                          <a:noFill/>
                        </a:ln>
                        <a:solidFill>
                          <a:prstClr val="white">
                            <a:lumMod val="50000"/>
                          </a:prstClr>
                        </a:solidFill>
                        <a:effectLst/>
                        <a:uLnTx/>
                        <a:uFillTx/>
                        <a:latin typeface="Arial"/>
                      </a:rPr>
                      <a:t> /GeV</a:t>
                    </a:r>
                  </a:p>
                </p:txBody>
              </p:sp>
            </mc:Choice>
            <mc:Fallback xmlns="">
              <p:sp>
                <p:nvSpPr>
                  <p:cNvPr id="170" name="TextBox 169">
                    <a:extLst>
                      <a:ext uri="{FF2B5EF4-FFF2-40B4-BE49-F238E27FC236}">
                        <a16:creationId xmlns:a16="http://schemas.microsoft.com/office/drawing/2014/main" id="{3C72315C-1762-483F-A3FF-7743FBDB5FB8}"/>
                      </a:ext>
                    </a:extLst>
                  </p:cNvPr>
                  <p:cNvSpPr txBox="1">
                    <a:spLocks noRot="1" noChangeAspect="1" noMove="1" noResize="1" noEditPoints="1" noAdjustHandles="1" noChangeArrowheads="1" noChangeShapeType="1" noTextEdit="1"/>
                  </p:cNvSpPr>
                  <p:nvPr/>
                </p:nvSpPr>
                <p:spPr>
                  <a:xfrm>
                    <a:off x="3153165" y="4414136"/>
                    <a:ext cx="2636480" cy="353364"/>
                  </a:xfrm>
                  <a:prstGeom prst="rect">
                    <a:avLst/>
                  </a:prstGeom>
                  <a:blipFill>
                    <a:blip r:embed="rId24"/>
                    <a:stretch>
                      <a:fillRect t="-8571" b="-2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7820FD8E-01AE-4211-8749-6D96B212B13B}"/>
                      </a:ext>
                    </a:extLst>
                  </p:cNvPr>
                  <p:cNvSpPr txBox="1"/>
                  <p:nvPr/>
                </p:nvSpPr>
                <p:spPr>
                  <a:xfrm rot="16200000">
                    <a:off x="-112590" y="2663064"/>
                    <a:ext cx="2636480" cy="454681"/>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prstClr val="white">
                            <a:lumMod val="50000"/>
                          </a:prstClr>
                        </a:solidFill>
                        <a:effectLst/>
                        <a:uLnTx/>
                        <a:uFillTx/>
                        <a:latin typeface="Arial"/>
                      </a:rPr>
                      <a:t>Nucleation rate </a:t>
                    </a:r>
                    <a14:m>
                      <m:oMath xmlns:m="http://schemas.openxmlformats.org/officeDocument/2006/math">
                        <m:r>
                          <a:rPr kumimoji="0" lang="en-GB" sz="2177" b="0" i="0" u="none" strike="noStrike" kern="1200" cap="none" spc="0" normalizeH="0" baseline="0" noProof="0">
                            <a:ln>
                              <a:noFill/>
                            </a:ln>
                            <a:solidFill>
                              <a:prstClr val="white">
                                <a:lumMod val="50000"/>
                              </a:prstClr>
                            </a:solidFill>
                            <a:effectLst/>
                            <a:uLnTx/>
                            <a:uFillTx/>
                            <a:latin typeface="Cambria Math" panose="02040503050406030204" pitchFamily="18" charset="0"/>
                          </a:rPr>
                          <m:t>[</m:t>
                        </m:r>
                        <m:sSup>
                          <m:sSup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m:rPr>
                                <m:sty m:val="p"/>
                              </m:rPr>
                              <a:rPr kumimoji="0" lang="en-GB" sz="2177" b="0" i="0" u="none" strike="noStrike" kern="1200" cap="none" spc="0" normalizeH="0" baseline="0" noProof="0">
                                <a:ln>
                                  <a:noFill/>
                                </a:ln>
                                <a:solidFill>
                                  <a:prstClr val="white">
                                    <a:lumMod val="50000"/>
                                  </a:prstClr>
                                </a:solidFill>
                                <a:effectLst/>
                                <a:uLnTx/>
                                <a:uFillTx/>
                                <a:latin typeface="Cambria Math" panose="02040503050406030204" pitchFamily="18" charset="0"/>
                              </a:rPr>
                              <m:t>Γ</m:t>
                            </m:r>
                          </m:e>
                          <m:sup>
                            <m:f>
                              <m:f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fPr>
                              <m:num>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1</m:t>
                                </m:r>
                              </m:num>
                              <m:den>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4</m:t>
                                </m:r>
                              </m:den>
                            </m:f>
                          </m:sup>
                        </m:sSup>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m:t>
                        </m:r>
                      </m:oMath>
                    </a14:m>
                    <a:endParaRPr kumimoji="0" lang="en-GB" sz="2177"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71" name="TextBox 170">
                    <a:extLst>
                      <a:ext uri="{FF2B5EF4-FFF2-40B4-BE49-F238E27FC236}">
                        <a16:creationId xmlns:a16="http://schemas.microsoft.com/office/drawing/2014/main" id="{7820FD8E-01AE-4211-8749-6D96B212B13B}"/>
                      </a:ext>
                    </a:extLst>
                  </p:cNvPr>
                  <p:cNvSpPr txBox="1">
                    <a:spLocks noRot="1" noChangeAspect="1" noMove="1" noResize="1" noEditPoints="1" noAdjustHandles="1" noChangeArrowheads="1" noChangeShapeType="1" noTextEdit="1"/>
                  </p:cNvSpPr>
                  <p:nvPr/>
                </p:nvSpPr>
                <p:spPr>
                  <a:xfrm rot="16200000">
                    <a:off x="-112590" y="2663064"/>
                    <a:ext cx="2636480" cy="454681"/>
                  </a:xfrm>
                  <a:prstGeom prst="rect">
                    <a:avLst/>
                  </a:prstGeom>
                  <a:blipFill>
                    <a:blip r:embed="rId25"/>
                    <a:stretch>
                      <a:fillRect r="-22222" b="-2294"/>
                    </a:stretch>
                  </a:blipFill>
                </p:spPr>
                <p:txBody>
                  <a:bodyPr/>
                  <a:lstStyle/>
                  <a:p>
                    <a:r>
                      <a:rPr lang="en-GB">
                        <a:noFill/>
                      </a:rPr>
                      <a:t> </a:t>
                    </a:r>
                  </a:p>
                </p:txBody>
              </p:sp>
            </mc:Fallback>
          </mc:AlternateContent>
          <p:sp>
            <p:nvSpPr>
              <p:cNvPr id="172" name="TextBox 171">
                <a:extLst>
                  <a:ext uri="{FF2B5EF4-FFF2-40B4-BE49-F238E27FC236}">
                    <a16:creationId xmlns:a16="http://schemas.microsoft.com/office/drawing/2014/main" id="{0D3E9240-2660-47A4-884A-D309A0A928F8}"/>
                  </a:ext>
                </a:extLst>
              </p:cNvPr>
              <p:cNvSpPr txBox="1"/>
              <p:nvPr/>
            </p:nvSpPr>
            <p:spPr>
              <a:xfrm>
                <a:off x="2300775" y="1361210"/>
                <a:ext cx="2911755" cy="353364"/>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177" b="0" i="0" u="none" strike="noStrike" kern="1200" cap="none" spc="0" normalizeH="0" baseline="0" noProof="0" dirty="0">
                  <a:ln>
                    <a:noFill/>
                  </a:ln>
                  <a:solidFill>
                    <a:prstClr val="white">
                      <a:lumMod val="50000"/>
                    </a:prstClr>
                  </a:solidFill>
                  <a:effectLst/>
                  <a:uLnTx/>
                  <a:uFillTx/>
                  <a:latin typeface="Arial"/>
                </a:endParaRPr>
              </a:p>
            </p:txBody>
          </p:sp>
        </p:gr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C28156E6-3882-463C-8C61-2134EE22B2AE}"/>
                    </a:ext>
                  </a:extLst>
                </p:cNvPr>
                <p:cNvSpPr txBox="1"/>
                <p:nvPr/>
              </p:nvSpPr>
              <p:spPr>
                <a:xfrm>
                  <a:off x="4965274" y="2214151"/>
                  <a:ext cx="639234" cy="46867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ctrlPr>
                          </m:sSubSupPr>
                          <m:e>
                            <m:r>
                              <a:rPr kumimoji="0" lang="en-GB" sz="1693" b="1" i="0" u="none" strike="noStrike" kern="1200" cap="none" spc="0" normalizeH="0" baseline="0" noProof="0">
                                <a:ln>
                                  <a:noFill/>
                                </a:ln>
                                <a:solidFill>
                                  <a:srgbClr val="FFCC00"/>
                                </a:solidFill>
                                <a:effectLst/>
                                <a:uLnTx/>
                                <a:uFillTx/>
                                <a:latin typeface="Cambria Math" panose="02040503050406030204" pitchFamily="18" charset="0"/>
                              </a:rPr>
                              <m:t>𝚪</m:t>
                            </m:r>
                          </m:e>
                          <m:sub>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𝒕𝒉𝒆𝒓𝒎𝒂𝒍</m:t>
                            </m:r>
                          </m:sub>
                          <m:sup>
                            <m:f>
                              <m:fPr>
                                <m:ctrlP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ctrlPr>
                              </m:fPr>
                              <m:num>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𝟏</m:t>
                                </m:r>
                              </m:num>
                              <m:den>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𝟒</m:t>
                                </m:r>
                              </m:den>
                            </m:f>
                          </m:sup>
                        </m:sSubSup>
                      </m:oMath>
                    </m:oMathPara>
                  </a14:m>
                  <a:endParaRPr kumimoji="0" lang="en-GB" sz="1451" b="1" i="0" u="none" strike="noStrike" kern="1200" cap="none" spc="0" normalizeH="0" baseline="0" noProof="0" dirty="0">
                    <a:ln>
                      <a:noFill/>
                    </a:ln>
                    <a:solidFill>
                      <a:srgbClr val="005EA4"/>
                    </a:solidFill>
                    <a:effectLst/>
                    <a:uLnTx/>
                    <a:uFillTx/>
                    <a:latin typeface="Arial"/>
                  </a:endParaRPr>
                </a:p>
              </p:txBody>
            </p:sp>
          </mc:Choice>
          <mc:Fallback xmlns="">
            <p:sp>
              <p:nvSpPr>
                <p:cNvPr id="176" name="TextBox 175">
                  <a:extLst>
                    <a:ext uri="{FF2B5EF4-FFF2-40B4-BE49-F238E27FC236}">
                      <a16:creationId xmlns:a16="http://schemas.microsoft.com/office/drawing/2014/main" id="{C28156E6-3882-463C-8C61-2134EE22B2AE}"/>
                    </a:ext>
                  </a:extLst>
                </p:cNvPr>
                <p:cNvSpPr txBox="1">
                  <a:spLocks noRot="1" noChangeAspect="1" noMove="1" noResize="1" noEditPoints="1" noAdjustHandles="1" noChangeArrowheads="1" noChangeShapeType="1" noTextEdit="1"/>
                </p:cNvSpPr>
                <p:nvPr/>
              </p:nvSpPr>
              <p:spPr>
                <a:xfrm>
                  <a:off x="4965274" y="2214151"/>
                  <a:ext cx="639234" cy="468678"/>
                </a:xfrm>
                <a:prstGeom prst="rect">
                  <a:avLst/>
                </a:prstGeom>
                <a:blipFill>
                  <a:blip r:embed="rId26"/>
                  <a:stretch>
                    <a:fillRect r="-7143"/>
                  </a:stretch>
                </a:blipFill>
              </p:spPr>
              <p:txBody>
                <a:bodyPr/>
                <a:lstStyle/>
                <a:p>
                  <a:r>
                    <a:rPr lang="en-GB">
                      <a:noFill/>
                    </a:rPr>
                    <a:t> </a:t>
                  </a:r>
                </a:p>
              </p:txBody>
            </p:sp>
          </mc:Fallback>
        </mc:AlternateContent>
      </p:grpSp>
      <p:sp>
        <p:nvSpPr>
          <p:cNvPr id="178" name="TextShape 1">
            <a:extLst>
              <a:ext uri="{FF2B5EF4-FFF2-40B4-BE49-F238E27FC236}">
                <a16:creationId xmlns:a16="http://schemas.microsoft.com/office/drawing/2014/main" id="{643EC18D-26E8-4BAC-8486-AB90BB1C1C12}"/>
              </a:ext>
            </a:extLst>
          </p:cNvPr>
          <p:cNvSpPr txBox="1"/>
          <p:nvPr/>
        </p:nvSpPr>
        <p:spPr>
          <a:xfrm>
            <a:off x="609758" y="373852"/>
            <a:ext cx="10971300" cy="446725"/>
          </a:xfrm>
          <a:prstGeom prst="rect">
            <a:avLst/>
          </a:prstGeom>
          <a:noFill/>
          <a:ln>
            <a:noFill/>
          </a:ln>
        </p:spPr>
        <p:txBody>
          <a:bodyPr lIns="0" tIns="0" rIns="0" bIns="0" anchor="ctr">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903" b="0" i="0" u="none" strike="noStrike" kern="1200" cap="none" spc="0" normalizeH="0" baseline="0" noProof="0" dirty="0">
                <a:ln>
                  <a:noFill/>
                </a:ln>
                <a:solidFill>
                  <a:srgbClr val="EEECE1">
                    <a:lumMod val="75000"/>
                  </a:srgbClr>
                </a:solidFill>
                <a:effectLst/>
                <a:uLnTx/>
                <a:uFillTx/>
                <a:latin typeface="Arial"/>
              </a:rPr>
              <a:t>Thermal phase transition</a:t>
            </a:r>
          </a:p>
        </p:txBody>
      </p:sp>
      <p:grpSp>
        <p:nvGrpSpPr>
          <p:cNvPr id="191" name="Group 190">
            <a:extLst>
              <a:ext uri="{FF2B5EF4-FFF2-40B4-BE49-F238E27FC236}">
                <a16:creationId xmlns:a16="http://schemas.microsoft.com/office/drawing/2014/main" id="{A4ED1021-05EC-4FA3-A14E-75C4DB23322E}"/>
              </a:ext>
            </a:extLst>
          </p:cNvPr>
          <p:cNvGrpSpPr/>
          <p:nvPr/>
        </p:nvGrpSpPr>
        <p:grpSpPr>
          <a:xfrm>
            <a:off x="4764437" y="2426294"/>
            <a:ext cx="6825067" cy="2077460"/>
            <a:chOff x="3939307" y="2006181"/>
            <a:chExt cx="5643319" cy="1717752"/>
          </a:xfrm>
        </p:grpSpPr>
        <p:sp>
          <p:nvSpPr>
            <p:cNvPr id="181" name="Rectangle 180">
              <a:extLst>
                <a:ext uri="{FF2B5EF4-FFF2-40B4-BE49-F238E27FC236}">
                  <a16:creationId xmlns:a16="http://schemas.microsoft.com/office/drawing/2014/main" id="{23EAE679-EBB8-4CA7-90C2-FBA0B9873D6B}"/>
                </a:ext>
              </a:extLst>
            </p:cNvPr>
            <p:cNvSpPr/>
            <p:nvPr/>
          </p:nvSpPr>
          <p:spPr>
            <a:xfrm>
              <a:off x="5923626" y="2006181"/>
              <a:ext cx="3659000" cy="630382"/>
            </a:xfrm>
            <a:prstGeom prst="rect">
              <a:avLst/>
            </a:prstGeom>
          </p:spPr>
          <p:txBody>
            <a:bodyPr wrap="square">
              <a:spAutoFit/>
            </a:bodyPr>
            <a:lstStyle/>
            <a:p>
              <a:pPr marL="0" marR="0" lvl="0" indent="0" algn="l" defTabSz="1105819" rtl="0" eaLnBrk="1" fontAlgn="auto" latinLnBrk="0" hangingPunct="1">
                <a:lnSpc>
                  <a:spcPct val="100000"/>
                </a:lnSpc>
                <a:spcBef>
                  <a:spcPts val="0"/>
                </a:spcBef>
                <a:spcAft>
                  <a:spcPts val="0"/>
                </a:spcAft>
                <a:buClr>
                  <a:srgbClr val="000000"/>
                </a:buClr>
                <a:buSzPct val="45000"/>
                <a:buFontTx/>
                <a:buNone/>
                <a:tabLst/>
                <a:defRPr/>
              </a:pPr>
              <a:r>
                <a:rPr kumimoji="0" lang="en-GB" sz="2177" b="0" i="0" u="none" strike="noStrike" kern="1200" cap="none" spc="-1" normalizeH="0" baseline="0" noProof="0" dirty="0">
                  <a:ln>
                    <a:noFill/>
                  </a:ln>
                  <a:solidFill>
                    <a:prstClr val="black"/>
                  </a:solidFill>
                  <a:effectLst/>
                  <a:uLnTx/>
                  <a:uFillTx/>
                  <a:latin typeface="Arial"/>
                </a:rPr>
                <a:t>Thermal fluctuations are very small</a:t>
              </a:r>
              <a:endParaRPr kumimoji="0" lang="en-US" sz="2177" b="0" i="0" u="none" strike="noStrike" kern="1200" cap="none" spc="0" normalizeH="0" baseline="0" noProof="0" dirty="0">
                <a:ln>
                  <a:noFill/>
                </a:ln>
                <a:solidFill>
                  <a:prstClr val="black"/>
                </a:solidFill>
                <a:effectLst/>
                <a:uLnTx/>
                <a:uFillTx/>
                <a:latin typeface="Arial"/>
              </a:endParaRPr>
            </a:p>
          </p:txBody>
        </p:sp>
        <p:cxnSp>
          <p:nvCxnSpPr>
            <p:cNvPr id="182" name="Straight Arrow Connector 181">
              <a:extLst>
                <a:ext uri="{FF2B5EF4-FFF2-40B4-BE49-F238E27FC236}">
                  <a16:creationId xmlns:a16="http://schemas.microsoft.com/office/drawing/2014/main" id="{13F5D5D5-61B7-43F4-95C4-94B019656171}"/>
                </a:ext>
              </a:extLst>
            </p:cNvPr>
            <p:cNvCxnSpPr>
              <a:cxnSpLocks/>
              <a:stCxn id="181" idx="1"/>
            </p:cNvCxnSpPr>
            <p:nvPr/>
          </p:nvCxnSpPr>
          <p:spPr>
            <a:xfrm flipH="1">
              <a:off x="3939307" y="2321372"/>
              <a:ext cx="1984319" cy="14025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84" name="Group 183">
            <a:extLst>
              <a:ext uri="{FF2B5EF4-FFF2-40B4-BE49-F238E27FC236}">
                <a16:creationId xmlns:a16="http://schemas.microsoft.com/office/drawing/2014/main" id="{80FC19A1-21DA-4B8E-8450-3F9111B0FF85}"/>
              </a:ext>
            </a:extLst>
          </p:cNvPr>
          <p:cNvGrpSpPr/>
          <p:nvPr/>
        </p:nvGrpSpPr>
        <p:grpSpPr>
          <a:xfrm>
            <a:off x="5707014" y="3639909"/>
            <a:ext cx="7006792" cy="768140"/>
            <a:chOff x="3571531" y="3151416"/>
            <a:chExt cx="5793579" cy="635138"/>
          </a:xfrm>
        </p:grpSpPr>
        <p:sp>
          <p:nvSpPr>
            <p:cNvPr id="185" name="Rectangle 184">
              <a:extLst>
                <a:ext uri="{FF2B5EF4-FFF2-40B4-BE49-F238E27FC236}">
                  <a16:creationId xmlns:a16="http://schemas.microsoft.com/office/drawing/2014/main" id="{EFC70EBB-902E-4C7F-A918-BAA3F7CCB16A}"/>
                </a:ext>
              </a:extLst>
            </p:cNvPr>
            <p:cNvSpPr/>
            <p:nvPr/>
          </p:nvSpPr>
          <p:spPr>
            <a:xfrm>
              <a:off x="5142855" y="3151416"/>
              <a:ext cx="4222255" cy="353364"/>
            </a:xfrm>
            <a:prstGeom prst="rect">
              <a:avLst/>
            </a:prstGeom>
          </p:spPr>
          <p:txBody>
            <a:bodyPr wrap="square">
              <a:spAutoFit/>
            </a:bodyPr>
            <a:lstStyle/>
            <a:p>
              <a:pPr marL="0" marR="0" lvl="0" indent="0" algn="l" defTabSz="1105819" rtl="0" eaLnBrk="1" fontAlgn="auto" latinLnBrk="0" hangingPunct="1">
                <a:lnSpc>
                  <a:spcPct val="100000"/>
                </a:lnSpc>
                <a:spcBef>
                  <a:spcPts val="0"/>
                </a:spcBef>
                <a:spcAft>
                  <a:spcPts val="0"/>
                </a:spcAft>
                <a:buClr>
                  <a:srgbClr val="000000"/>
                </a:buClr>
                <a:buSzPct val="45000"/>
                <a:buFontTx/>
                <a:buNone/>
                <a:tabLst/>
                <a:defRPr/>
              </a:pPr>
              <a:r>
                <a:rPr kumimoji="0" lang="en-GB" sz="2177" b="0" i="0" u="none" strike="noStrike" kern="1200" cap="none" spc="-1" normalizeH="0" baseline="0" noProof="0" dirty="0">
                  <a:ln>
                    <a:noFill/>
                  </a:ln>
                  <a:solidFill>
                    <a:prstClr val="black"/>
                  </a:solidFill>
                  <a:effectLst/>
                  <a:uLnTx/>
                  <a:uFillTx/>
                  <a:latin typeface="Arial"/>
                </a:rPr>
                <a:t>Barrier is very high</a:t>
              </a:r>
              <a:endParaRPr kumimoji="0" lang="en-US" sz="2177" b="0" i="0" u="none" strike="noStrike" kern="1200" cap="none" spc="0" normalizeH="0" baseline="0" noProof="0" dirty="0">
                <a:ln>
                  <a:noFill/>
                </a:ln>
                <a:solidFill>
                  <a:prstClr val="black"/>
                </a:solidFill>
                <a:effectLst/>
                <a:uLnTx/>
                <a:uFillTx/>
                <a:latin typeface="Arial"/>
              </a:endParaRPr>
            </a:p>
          </p:txBody>
        </p:sp>
        <p:cxnSp>
          <p:nvCxnSpPr>
            <p:cNvPr id="186" name="Straight Arrow Connector 185">
              <a:extLst>
                <a:ext uri="{FF2B5EF4-FFF2-40B4-BE49-F238E27FC236}">
                  <a16:creationId xmlns:a16="http://schemas.microsoft.com/office/drawing/2014/main" id="{FA47F83D-4733-4FD6-B6C1-234F1ADA21EF}"/>
                </a:ext>
              </a:extLst>
            </p:cNvPr>
            <p:cNvCxnSpPr>
              <a:cxnSpLocks/>
              <a:stCxn id="185" idx="1"/>
            </p:cNvCxnSpPr>
            <p:nvPr/>
          </p:nvCxnSpPr>
          <p:spPr>
            <a:xfrm flipH="1">
              <a:off x="3571531" y="3328099"/>
              <a:ext cx="1571325" cy="4584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92" name="Group 191">
            <a:extLst>
              <a:ext uri="{FF2B5EF4-FFF2-40B4-BE49-F238E27FC236}">
                <a16:creationId xmlns:a16="http://schemas.microsoft.com/office/drawing/2014/main" id="{F99A5374-042A-4A43-9589-0E77345C9242}"/>
              </a:ext>
            </a:extLst>
          </p:cNvPr>
          <p:cNvGrpSpPr/>
          <p:nvPr/>
        </p:nvGrpSpPr>
        <p:grpSpPr>
          <a:xfrm>
            <a:off x="5397336" y="1606978"/>
            <a:ext cx="6312261" cy="991621"/>
            <a:chOff x="4462618" y="1328731"/>
            <a:chExt cx="5219304" cy="819924"/>
          </a:xfrm>
        </p:grpSpPr>
        <p:sp>
          <p:nvSpPr>
            <p:cNvPr id="180" name="Rectangle 179">
              <a:extLst>
                <a:ext uri="{FF2B5EF4-FFF2-40B4-BE49-F238E27FC236}">
                  <a16:creationId xmlns:a16="http://schemas.microsoft.com/office/drawing/2014/main" id="{7A45BCED-5AE7-4FBE-9B1A-7D5E83A02F5B}"/>
                </a:ext>
              </a:extLst>
            </p:cNvPr>
            <p:cNvSpPr/>
            <p:nvPr/>
          </p:nvSpPr>
          <p:spPr>
            <a:xfrm>
              <a:off x="5798771" y="1328731"/>
              <a:ext cx="3883151" cy="353364"/>
            </a:xfrm>
            <a:prstGeom prst="rect">
              <a:avLst/>
            </a:prstGeom>
          </p:spPr>
          <p:txBody>
            <a:bodyPr wrap="square">
              <a:spAutoFit/>
            </a:bodyPr>
            <a:lstStyle/>
            <a:p>
              <a:pPr marL="0" marR="0" lvl="0" indent="0" algn="l" defTabSz="1105819" rtl="0" eaLnBrk="1" fontAlgn="auto" latinLnBrk="0" hangingPunct="1">
                <a:lnSpc>
                  <a:spcPct val="100000"/>
                </a:lnSpc>
                <a:spcBef>
                  <a:spcPts val="0"/>
                </a:spcBef>
                <a:spcAft>
                  <a:spcPts val="0"/>
                </a:spcAft>
                <a:buClr>
                  <a:srgbClr val="000000"/>
                </a:buClr>
                <a:buSzPct val="45000"/>
                <a:buFontTx/>
                <a:buNone/>
                <a:tabLst/>
                <a:defRPr/>
              </a:pPr>
              <a:r>
                <a:rPr kumimoji="0" lang="en-GB" sz="2177" b="0" i="0" u="none" strike="noStrike" kern="1200" cap="none" spc="-1" normalizeH="0" baseline="0" noProof="0" dirty="0">
                  <a:ln>
                    <a:noFill/>
                  </a:ln>
                  <a:solidFill>
                    <a:prstClr val="black"/>
                  </a:solidFill>
                  <a:effectLst/>
                  <a:uLnTx/>
                  <a:uFillTx/>
                  <a:latin typeface="Arial"/>
                </a:rPr>
                <a:t>Optimal point for thermal transition</a:t>
              </a:r>
              <a:endParaRPr kumimoji="0" lang="en-US" sz="2177" b="0" i="0" u="none" strike="noStrike" kern="1200" cap="none" spc="0" normalizeH="0" baseline="0" noProof="0" dirty="0">
                <a:ln>
                  <a:noFill/>
                </a:ln>
                <a:solidFill>
                  <a:prstClr val="black"/>
                </a:solidFill>
                <a:effectLst/>
                <a:uLnTx/>
                <a:uFillTx/>
                <a:latin typeface="Arial"/>
              </a:endParaRPr>
            </a:p>
          </p:txBody>
        </p:sp>
        <p:cxnSp>
          <p:nvCxnSpPr>
            <p:cNvPr id="188" name="Straight Arrow Connector 187">
              <a:extLst>
                <a:ext uri="{FF2B5EF4-FFF2-40B4-BE49-F238E27FC236}">
                  <a16:creationId xmlns:a16="http://schemas.microsoft.com/office/drawing/2014/main" id="{F99B35F5-1EC0-4C92-8975-482CCF58FB07}"/>
                </a:ext>
              </a:extLst>
            </p:cNvPr>
            <p:cNvCxnSpPr>
              <a:cxnSpLocks/>
              <a:stCxn id="180" idx="1"/>
            </p:cNvCxnSpPr>
            <p:nvPr/>
          </p:nvCxnSpPr>
          <p:spPr>
            <a:xfrm flipH="1">
              <a:off x="4462618" y="1505414"/>
              <a:ext cx="1336153" cy="6432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96" name="TextShape 1">
            <a:extLst>
              <a:ext uri="{FF2B5EF4-FFF2-40B4-BE49-F238E27FC236}">
                <a16:creationId xmlns:a16="http://schemas.microsoft.com/office/drawing/2014/main" id="{D7CF7980-43F3-476E-94C3-A8E6AF7B1807}"/>
              </a:ext>
            </a:extLst>
          </p:cNvPr>
          <p:cNvSpPr txBox="1"/>
          <p:nvPr/>
        </p:nvSpPr>
        <p:spPr>
          <a:xfrm>
            <a:off x="609758" y="1026338"/>
            <a:ext cx="10971300" cy="372281"/>
          </a:xfrm>
          <a:prstGeom prst="rect">
            <a:avLst/>
          </a:prstGeom>
          <a:noFill/>
          <a:ln>
            <a:noFill/>
          </a:ln>
        </p:spPr>
        <p:txBody>
          <a:bodyPr lIns="0" tIns="0" rIns="0" bIns="0" anchor="ctr">
            <a:spAutoFit/>
          </a:bodyPr>
          <a:lstStyle/>
          <a:p>
            <a:pPr marL="0" marR="0" lvl="0" indent="0" algn="ctr"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rPr>
              <a:t>The two types of transition: concrete example</a:t>
            </a:r>
          </a:p>
        </p:txBody>
      </p:sp>
      <p:pic>
        <p:nvPicPr>
          <p:cNvPr id="2" name="Picture 1">
            <a:extLst>
              <a:ext uri="{FF2B5EF4-FFF2-40B4-BE49-F238E27FC236}">
                <a16:creationId xmlns:a16="http://schemas.microsoft.com/office/drawing/2014/main" id="{5D28B89B-08EF-45A6-8940-1B1C5ECD0B4F}"/>
              </a:ext>
            </a:extLst>
          </p:cNvPr>
          <p:cNvPicPr>
            <a:picLocks noChangeAspect="1"/>
          </p:cNvPicPr>
          <p:nvPr/>
        </p:nvPicPr>
        <p:blipFill>
          <a:blip r:embed="rId27"/>
          <a:stretch>
            <a:fillRect/>
          </a:stretch>
        </p:blipFill>
        <p:spPr>
          <a:xfrm>
            <a:off x="7415254" y="4235225"/>
            <a:ext cx="3778215" cy="2622776"/>
          </a:xfrm>
          <a:prstGeom prst="rect">
            <a:avLst/>
          </a:prstGeom>
        </p:spPr>
      </p:pic>
    </p:spTree>
    <p:extLst>
      <p:ext uri="{BB962C8B-B14F-4D97-AF65-F5344CB8AC3E}">
        <p14:creationId xmlns:p14="http://schemas.microsoft.com/office/powerpoint/2010/main" val="121210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080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DB1AA-8F5A-4CE1-9AE7-12F4B90D545B}"/>
              </a:ext>
            </a:extLst>
          </p:cNvPr>
          <p:cNvPicPr>
            <a:picLocks noChangeAspect="1"/>
          </p:cNvPicPr>
          <p:nvPr/>
        </p:nvPicPr>
        <p:blipFill rotWithShape="1">
          <a:blip r:embed="rId2"/>
          <a:src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8518F2A3-88E0-4B08-9B4C-C8E6FAA7E6E0}"/>
              </a:ext>
            </a:extLst>
          </p:cNvPr>
          <p:cNvSpPr txBox="1"/>
          <p:nvPr/>
        </p:nvSpPr>
        <p:spPr>
          <a:xfrm>
            <a:off x="1916906" y="5317240"/>
            <a:ext cx="8408194" cy="744836"/>
          </a:xfrm>
          <a:prstGeom prst="rect">
            <a:avLst/>
          </a:prstGeom>
        </p:spPr>
        <p:txBody>
          <a:bodyPr vert="horz" lIns="91440" tIns="45720" rIns="91440" bIns="45720" rtlCol="0" anchor="ctr">
            <a:normAutofit/>
          </a:bodyPr>
          <a:lstStyle/>
          <a:p>
            <a:pPr algn="ctr">
              <a:lnSpc>
                <a:spcPct val="90000"/>
              </a:lnSpc>
              <a:spcAft>
                <a:spcPts val="600"/>
              </a:spcAft>
            </a:pPr>
            <a:r>
              <a:rPr lang="en-US" sz="2600" dirty="0">
                <a:solidFill>
                  <a:srgbClr val="FFC000"/>
                </a:solidFill>
                <a:latin typeface="+mj-lt"/>
                <a:ea typeface="+mj-ea"/>
                <a:cs typeface="+mj-cs"/>
              </a:rPr>
              <a:t>There is 6 times as much dark matter as normal matter.</a:t>
            </a:r>
          </a:p>
        </p:txBody>
      </p:sp>
    </p:spTree>
    <p:extLst>
      <p:ext uri="{BB962C8B-B14F-4D97-AF65-F5344CB8AC3E}">
        <p14:creationId xmlns:p14="http://schemas.microsoft.com/office/powerpoint/2010/main" val="1905401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AC694A9-E83B-4FFE-BBC4-117C53025021}"/>
              </a:ext>
            </a:extLst>
          </p:cNvPr>
          <p:cNvGrpSpPr/>
          <p:nvPr/>
        </p:nvGrpSpPr>
        <p:grpSpPr>
          <a:xfrm>
            <a:off x="753311" y="1646261"/>
            <a:ext cx="5818859" cy="4119587"/>
            <a:chOff x="978309" y="1361210"/>
            <a:chExt cx="4811336" cy="3406290"/>
          </a:xfrm>
        </p:grpSpPr>
        <p:grpSp>
          <p:nvGrpSpPr>
            <p:cNvPr id="30" name="Group 29">
              <a:extLst>
                <a:ext uri="{FF2B5EF4-FFF2-40B4-BE49-F238E27FC236}">
                  <a16:creationId xmlns:a16="http://schemas.microsoft.com/office/drawing/2014/main" id="{E1DB6CD1-B95A-4806-9F5F-BA8F0C7635AC}"/>
                </a:ext>
              </a:extLst>
            </p:cNvPr>
            <p:cNvGrpSpPr/>
            <p:nvPr/>
          </p:nvGrpSpPr>
          <p:grpSpPr>
            <a:xfrm>
              <a:off x="978309" y="1361210"/>
              <a:ext cx="4811336" cy="3406290"/>
              <a:chOff x="978309" y="1361210"/>
              <a:chExt cx="4811336" cy="3406290"/>
            </a:xfrm>
          </p:grpSpPr>
          <p:grpSp>
            <p:nvGrpSpPr>
              <p:cNvPr id="7" name="Group 6">
                <a:extLst>
                  <a:ext uri="{FF2B5EF4-FFF2-40B4-BE49-F238E27FC236}">
                    <a16:creationId xmlns:a16="http://schemas.microsoft.com/office/drawing/2014/main" id="{8CC5B0BC-B10F-4A6B-8199-740D073AE5FD}"/>
                  </a:ext>
                </a:extLst>
              </p:cNvPr>
              <p:cNvGrpSpPr/>
              <p:nvPr/>
            </p:nvGrpSpPr>
            <p:grpSpPr>
              <a:xfrm>
                <a:off x="1023865" y="1513397"/>
                <a:ext cx="4703760" cy="3157200"/>
                <a:chOff x="1023865" y="1513397"/>
                <a:chExt cx="4703760" cy="3157200"/>
              </a:xfrm>
            </p:grpSpPr>
            <p:pic>
              <p:nvPicPr>
                <p:cNvPr id="8" name="Picture 7">
                  <a:extLst>
                    <a:ext uri="{FF2B5EF4-FFF2-40B4-BE49-F238E27FC236}">
                      <a16:creationId xmlns:a16="http://schemas.microsoft.com/office/drawing/2014/main" id="{7DCC46EF-47EB-4BE2-A666-90CB352AA8FA}"/>
                    </a:ext>
                  </a:extLst>
                </p:cNvPr>
                <p:cNvPicPr/>
                <p:nvPr/>
              </p:nvPicPr>
              <p:blipFill>
                <a:blip r:embed="rId3"/>
                <a:stretch/>
              </p:blipFill>
              <p:spPr>
                <a:xfrm>
                  <a:off x="1023865" y="1513397"/>
                  <a:ext cx="4703760" cy="3157200"/>
                </a:xfrm>
                <a:prstGeom prst="rect">
                  <a:avLst/>
                </a:prstGeom>
                <a:ln>
                  <a:noFill/>
                </a:ln>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488E43CB-BF13-449C-9863-4A24899B0557}"/>
                        </a:ext>
                      </a:extLst>
                    </p14:cNvPr>
                    <p14:cNvContentPartPr/>
                    <p14:nvPr/>
                  </p14:nvContentPartPr>
                  <p14:xfrm>
                    <a:off x="1860223" y="2893800"/>
                    <a:ext cx="273767" cy="49790"/>
                  </p14:xfrm>
                </p:contentPart>
              </mc:Choice>
              <mc:Fallback xmlns="">
                <p:pic>
                  <p:nvPicPr>
                    <p:cNvPr id="9" name="Ink 8">
                      <a:extLst>
                        <a:ext uri="{FF2B5EF4-FFF2-40B4-BE49-F238E27FC236}">
                          <a16:creationId xmlns:a16="http://schemas.microsoft.com/office/drawing/2014/main" id="{488E43CB-BF13-449C-9863-4A24899B0557}"/>
                        </a:ext>
                      </a:extLst>
                    </p:cNvPr>
                    <p:cNvPicPr/>
                    <p:nvPr/>
                  </p:nvPicPr>
                  <p:blipFill>
                    <a:blip r:embed="rId5"/>
                    <a:stretch>
                      <a:fillRect/>
                    </a:stretch>
                  </p:blipFill>
                  <p:spPr>
                    <a:xfrm>
                      <a:off x="1851566" y="2830661"/>
                      <a:ext cx="345545" cy="15983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4F4DB0E7-45D3-40A9-B35F-3D6719910425}"/>
                        </a:ext>
                      </a:extLst>
                    </p14:cNvPr>
                    <p14:cNvContentPartPr/>
                    <p14:nvPr/>
                  </p14:nvContentPartPr>
                  <p14:xfrm>
                    <a:off x="2142103" y="1815620"/>
                    <a:ext cx="3513045" cy="1031490"/>
                  </p14:xfrm>
                </p:contentPart>
              </mc:Choice>
              <mc:Fallback xmlns="">
                <p:pic>
                  <p:nvPicPr>
                    <p:cNvPr id="10" name="Ink 9">
                      <a:extLst>
                        <a:ext uri="{FF2B5EF4-FFF2-40B4-BE49-F238E27FC236}">
                          <a16:creationId xmlns:a16="http://schemas.microsoft.com/office/drawing/2014/main" id="{4F4DB0E7-45D3-40A9-B35F-3D6719910425}"/>
                        </a:ext>
                      </a:extLst>
                    </p:cNvPr>
                    <p:cNvPicPr/>
                    <p:nvPr/>
                  </p:nvPicPr>
                  <p:blipFill>
                    <a:blip r:embed="rId7"/>
                    <a:stretch>
                      <a:fillRect/>
                    </a:stretch>
                  </p:blipFill>
                  <p:spPr>
                    <a:xfrm>
                      <a:off x="2133462" y="1806976"/>
                      <a:ext cx="3530688" cy="1049138"/>
                    </a:xfrm>
                    <a:prstGeom prst="rect">
                      <a:avLst/>
                    </a:prstGeom>
                  </p:spPr>
                </p:pic>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39B15A4-1F3E-4019-AECD-0B8D98C3D8A3}"/>
                      </a:ext>
                    </a:extLst>
                  </p:cNvPr>
                  <p:cNvSpPr txBox="1"/>
                  <p:nvPr/>
                </p:nvSpPr>
                <p:spPr>
                  <a:xfrm>
                    <a:off x="3312359" y="4182297"/>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−4</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6" name="TextBox 15">
                    <a:extLst>
                      <a:ext uri="{FF2B5EF4-FFF2-40B4-BE49-F238E27FC236}">
                        <a16:creationId xmlns:a16="http://schemas.microsoft.com/office/drawing/2014/main" id="{739B15A4-1F3E-4019-AECD-0B8D98C3D8A3}"/>
                      </a:ext>
                    </a:extLst>
                  </p:cNvPr>
                  <p:cNvSpPr txBox="1">
                    <a:spLocks noRot="1" noChangeAspect="1" noMove="1" noResize="1" noEditPoints="1" noAdjustHandles="1" noChangeArrowheads="1" noChangeShapeType="1" noTextEdit="1"/>
                  </p:cNvSpPr>
                  <p:nvPr/>
                </p:nvSpPr>
                <p:spPr>
                  <a:xfrm>
                    <a:off x="3312359" y="4182297"/>
                    <a:ext cx="624151" cy="291758"/>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B423A90-42B2-44C0-97E8-CC3CF04F58D5}"/>
                      </a:ext>
                    </a:extLst>
                  </p:cNvPr>
                  <p:cNvSpPr txBox="1"/>
                  <p:nvPr/>
                </p:nvSpPr>
                <p:spPr>
                  <a:xfrm>
                    <a:off x="2448718" y="4180192"/>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−6</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7" name="TextBox 16">
                    <a:extLst>
                      <a:ext uri="{FF2B5EF4-FFF2-40B4-BE49-F238E27FC236}">
                        <a16:creationId xmlns:a16="http://schemas.microsoft.com/office/drawing/2014/main" id="{7B423A90-42B2-44C0-97E8-CC3CF04F58D5}"/>
                      </a:ext>
                    </a:extLst>
                  </p:cNvPr>
                  <p:cNvSpPr txBox="1">
                    <a:spLocks noRot="1" noChangeAspect="1" noMove="1" noResize="1" noEditPoints="1" noAdjustHandles="1" noChangeArrowheads="1" noChangeShapeType="1" noTextEdit="1"/>
                  </p:cNvSpPr>
                  <p:nvPr/>
                </p:nvSpPr>
                <p:spPr>
                  <a:xfrm>
                    <a:off x="2448718" y="4180192"/>
                    <a:ext cx="624151" cy="291758"/>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35569DB-9FAC-4B5B-8F99-07195F1F0CA7}"/>
                      </a:ext>
                    </a:extLst>
                  </p:cNvPr>
                  <p:cNvSpPr txBox="1"/>
                  <p:nvPr/>
                </p:nvSpPr>
                <p:spPr>
                  <a:xfrm>
                    <a:off x="1611651"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−8</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8" name="TextBox 17">
                    <a:extLst>
                      <a:ext uri="{FF2B5EF4-FFF2-40B4-BE49-F238E27FC236}">
                        <a16:creationId xmlns:a16="http://schemas.microsoft.com/office/drawing/2014/main" id="{A35569DB-9FAC-4B5B-8F99-07195F1F0CA7}"/>
                      </a:ext>
                    </a:extLst>
                  </p:cNvPr>
                  <p:cNvSpPr txBox="1">
                    <a:spLocks noRot="1" noChangeAspect="1" noMove="1" noResize="1" noEditPoints="1" noAdjustHandles="1" noChangeArrowheads="1" noChangeShapeType="1" noTextEdit="1"/>
                  </p:cNvSpPr>
                  <p:nvPr/>
                </p:nvSpPr>
                <p:spPr>
                  <a:xfrm>
                    <a:off x="1611651" y="4182296"/>
                    <a:ext cx="624151" cy="291758"/>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E39E158-FE0D-4A12-9EFA-28A32BC8BFEF}"/>
                      </a:ext>
                    </a:extLst>
                  </p:cNvPr>
                  <p:cNvSpPr txBox="1"/>
                  <p:nvPr/>
                </p:nvSpPr>
                <p:spPr>
                  <a:xfrm>
                    <a:off x="4169015"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−2</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9" name="TextBox 18">
                    <a:extLst>
                      <a:ext uri="{FF2B5EF4-FFF2-40B4-BE49-F238E27FC236}">
                        <a16:creationId xmlns:a16="http://schemas.microsoft.com/office/drawing/2014/main" id="{EE39E158-FE0D-4A12-9EFA-28A32BC8BFEF}"/>
                      </a:ext>
                    </a:extLst>
                  </p:cNvPr>
                  <p:cNvSpPr txBox="1">
                    <a:spLocks noRot="1" noChangeAspect="1" noMove="1" noResize="1" noEditPoints="1" noAdjustHandles="1" noChangeArrowheads="1" noChangeShapeType="1" noTextEdit="1"/>
                  </p:cNvSpPr>
                  <p:nvPr/>
                </p:nvSpPr>
                <p:spPr>
                  <a:xfrm>
                    <a:off x="4169015" y="4182296"/>
                    <a:ext cx="624151" cy="291758"/>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4961C29-DEFF-465A-B37E-29CFCBA496AB}"/>
                      </a:ext>
                    </a:extLst>
                  </p:cNvPr>
                  <p:cNvSpPr txBox="1"/>
                  <p:nvPr/>
                </p:nvSpPr>
                <p:spPr>
                  <a:xfrm>
                    <a:off x="5000676"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0</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20" name="TextBox 19">
                    <a:extLst>
                      <a:ext uri="{FF2B5EF4-FFF2-40B4-BE49-F238E27FC236}">
                        <a16:creationId xmlns:a16="http://schemas.microsoft.com/office/drawing/2014/main" id="{C4961C29-DEFF-465A-B37E-29CFCBA496AB}"/>
                      </a:ext>
                    </a:extLst>
                  </p:cNvPr>
                  <p:cNvSpPr txBox="1">
                    <a:spLocks noRot="1" noChangeAspect="1" noMove="1" noResize="1" noEditPoints="1" noAdjustHandles="1" noChangeArrowheads="1" noChangeShapeType="1" noTextEdit="1"/>
                  </p:cNvSpPr>
                  <p:nvPr/>
                </p:nvSpPr>
                <p:spPr>
                  <a:xfrm>
                    <a:off x="5000676" y="4182296"/>
                    <a:ext cx="624151" cy="291758"/>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761AD0FE-65D6-4A76-B908-30BC70EBE6ED}"/>
                      </a:ext>
                    </a:extLst>
                  </p14:cNvPr>
                  <p14:cNvContentPartPr/>
                  <p14:nvPr/>
                </p14:nvContentPartPr>
                <p14:xfrm>
                  <a:off x="5064920" y="2312760"/>
                  <a:ext cx="264960" cy="237600"/>
                </p14:xfrm>
              </p:contentPart>
            </mc:Choice>
            <mc:Fallback xmlns="">
              <p:pic>
                <p:nvPicPr>
                  <p:cNvPr id="21" name="Ink 20">
                    <a:extLst>
                      <a:ext uri="{FF2B5EF4-FFF2-40B4-BE49-F238E27FC236}">
                        <a16:creationId xmlns:a16="http://schemas.microsoft.com/office/drawing/2014/main" id="{761AD0FE-65D6-4A76-B908-30BC70EBE6ED}"/>
                      </a:ext>
                    </a:extLst>
                  </p:cNvPr>
                  <p:cNvPicPr/>
                  <p:nvPr/>
                </p:nvPicPr>
                <p:blipFill>
                  <a:blip r:embed="rId14"/>
                  <a:stretch>
                    <a:fillRect/>
                  </a:stretch>
                </p:blipFill>
                <p:spPr>
                  <a:xfrm>
                    <a:off x="5002280" y="2250120"/>
                    <a:ext cx="39060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Ink 21">
                    <a:extLst>
                      <a:ext uri="{FF2B5EF4-FFF2-40B4-BE49-F238E27FC236}">
                        <a16:creationId xmlns:a16="http://schemas.microsoft.com/office/drawing/2014/main" id="{C4422FEA-2001-41D8-B67C-A17A81F9CC7A}"/>
                      </a:ext>
                    </a:extLst>
                  </p14:cNvPr>
                  <p14:cNvContentPartPr/>
                  <p14:nvPr/>
                </p14:nvContentPartPr>
                <p14:xfrm>
                  <a:off x="3266530" y="2921210"/>
                  <a:ext cx="433800" cy="128520"/>
                </p14:xfrm>
              </p:contentPart>
            </mc:Choice>
            <mc:Fallback xmlns="">
              <p:pic>
                <p:nvPicPr>
                  <p:cNvPr id="22" name="Ink 21">
                    <a:extLst>
                      <a:ext uri="{FF2B5EF4-FFF2-40B4-BE49-F238E27FC236}">
                        <a16:creationId xmlns:a16="http://schemas.microsoft.com/office/drawing/2014/main" id="{C4422FEA-2001-41D8-B67C-A17A81F9CC7A}"/>
                      </a:ext>
                    </a:extLst>
                  </p:cNvPr>
                  <p:cNvPicPr/>
                  <p:nvPr/>
                </p:nvPicPr>
                <p:blipFill>
                  <a:blip r:embed="rId16"/>
                  <a:stretch>
                    <a:fillRect/>
                  </a:stretch>
                </p:blipFill>
                <p:spPr>
                  <a:xfrm>
                    <a:off x="3203530" y="2858210"/>
                    <a:ext cx="559440" cy="254160"/>
                  </a:xfrm>
                  <a:prstGeom prst="rect">
                    <a:avLst/>
                  </a:prstGeom>
                </p:spPr>
              </p:pic>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778C73B-4C43-414C-8457-A8CB2835C3AB}"/>
                      </a:ext>
                    </a:extLst>
                  </p:cNvPr>
                  <p:cNvSpPr txBox="1"/>
                  <p:nvPr/>
                </p:nvSpPr>
                <p:spPr>
                  <a:xfrm>
                    <a:off x="3153165" y="4414136"/>
                    <a:ext cx="2636480" cy="353364"/>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bPr>
                          <m:e>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𝑇</m:t>
                            </m:r>
                          </m:e>
                          <m:sub>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h𝑖𝑑𝑑𝑒𝑛</m:t>
                            </m:r>
                          </m:sub>
                        </m:sSub>
                      </m:oMath>
                    </a14:m>
                    <a:r>
                      <a:rPr kumimoji="0" lang="en-GB" sz="2177" b="0" i="0" u="none" strike="noStrike" kern="1200" cap="none" spc="0" normalizeH="0" baseline="0" noProof="0" dirty="0">
                        <a:ln>
                          <a:noFill/>
                        </a:ln>
                        <a:solidFill>
                          <a:prstClr val="white">
                            <a:lumMod val="50000"/>
                          </a:prstClr>
                        </a:solidFill>
                        <a:effectLst/>
                        <a:uLnTx/>
                        <a:uFillTx/>
                        <a:latin typeface="Arial"/>
                      </a:rPr>
                      <a:t> /GeV</a:t>
                    </a:r>
                  </a:p>
                </p:txBody>
              </p:sp>
            </mc:Choice>
            <mc:Fallback xmlns="">
              <p:sp>
                <p:nvSpPr>
                  <p:cNvPr id="23" name="TextBox 22">
                    <a:extLst>
                      <a:ext uri="{FF2B5EF4-FFF2-40B4-BE49-F238E27FC236}">
                        <a16:creationId xmlns:a16="http://schemas.microsoft.com/office/drawing/2014/main" id="{1778C73B-4C43-414C-8457-A8CB2835C3AB}"/>
                      </a:ext>
                    </a:extLst>
                  </p:cNvPr>
                  <p:cNvSpPr txBox="1">
                    <a:spLocks noRot="1" noChangeAspect="1" noMove="1" noResize="1" noEditPoints="1" noAdjustHandles="1" noChangeArrowheads="1" noChangeShapeType="1" noTextEdit="1"/>
                  </p:cNvSpPr>
                  <p:nvPr/>
                </p:nvSpPr>
                <p:spPr>
                  <a:xfrm>
                    <a:off x="3153165" y="4414136"/>
                    <a:ext cx="2636480" cy="353364"/>
                  </a:xfrm>
                  <a:prstGeom prst="rect">
                    <a:avLst/>
                  </a:prstGeom>
                  <a:blipFill>
                    <a:blip r:embed="rId17"/>
                    <a:stretch>
                      <a:fillRect t="-8571" b="-2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E205E78-FDF1-4F68-8841-0D31D24F3A0C}"/>
                      </a:ext>
                    </a:extLst>
                  </p:cNvPr>
                  <p:cNvSpPr txBox="1"/>
                  <p:nvPr/>
                </p:nvSpPr>
                <p:spPr>
                  <a:xfrm rot="16200000">
                    <a:off x="-112590" y="2663064"/>
                    <a:ext cx="2636480" cy="454681"/>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prstClr val="white">
                            <a:lumMod val="50000"/>
                          </a:prstClr>
                        </a:solidFill>
                        <a:effectLst/>
                        <a:uLnTx/>
                        <a:uFillTx/>
                        <a:latin typeface="Arial"/>
                      </a:rPr>
                      <a:t>Nucleation rate </a:t>
                    </a:r>
                    <a14:m>
                      <m:oMath xmlns:m="http://schemas.openxmlformats.org/officeDocument/2006/math">
                        <m:r>
                          <a:rPr kumimoji="0" lang="en-GB" sz="2177" b="0" i="0" u="none" strike="noStrike" kern="1200" cap="none" spc="0" normalizeH="0" baseline="0" noProof="0">
                            <a:ln>
                              <a:noFill/>
                            </a:ln>
                            <a:solidFill>
                              <a:prstClr val="white">
                                <a:lumMod val="50000"/>
                              </a:prstClr>
                            </a:solidFill>
                            <a:effectLst/>
                            <a:uLnTx/>
                            <a:uFillTx/>
                            <a:latin typeface="Cambria Math" panose="02040503050406030204" pitchFamily="18" charset="0"/>
                          </a:rPr>
                          <m:t>[</m:t>
                        </m:r>
                        <m:sSup>
                          <m:sSup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m:rPr>
                                <m:sty m:val="p"/>
                              </m:rPr>
                              <a:rPr kumimoji="0" lang="en-GB" sz="2177" b="0" i="0" u="none" strike="noStrike" kern="1200" cap="none" spc="0" normalizeH="0" baseline="0" noProof="0">
                                <a:ln>
                                  <a:noFill/>
                                </a:ln>
                                <a:solidFill>
                                  <a:prstClr val="white">
                                    <a:lumMod val="50000"/>
                                  </a:prstClr>
                                </a:solidFill>
                                <a:effectLst/>
                                <a:uLnTx/>
                                <a:uFillTx/>
                                <a:latin typeface="Cambria Math" panose="02040503050406030204" pitchFamily="18" charset="0"/>
                              </a:rPr>
                              <m:t>Γ</m:t>
                            </m:r>
                          </m:e>
                          <m:sup>
                            <m:f>
                              <m:f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fPr>
                              <m:num>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1</m:t>
                                </m:r>
                              </m:num>
                              <m:den>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4</m:t>
                                </m:r>
                              </m:den>
                            </m:f>
                          </m:sup>
                        </m:sSup>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m:t>
                        </m:r>
                      </m:oMath>
                    </a14:m>
                    <a:endParaRPr kumimoji="0" lang="en-GB" sz="2177"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24" name="TextBox 23">
                    <a:extLst>
                      <a:ext uri="{FF2B5EF4-FFF2-40B4-BE49-F238E27FC236}">
                        <a16:creationId xmlns:a16="http://schemas.microsoft.com/office/drawing/2014/main" id="{EE205E78-FDF1-4F68-8841-0D31D24F3A0C}"/>
                      </a:ext>
                    </a:extLst>
                  </p:cNvPr>
                  <p:cNvSpPr txBox="1">
                    <a:spLocks noRot="1" noChangeAspect="1" noMove="1" noResize="1" noEditPoints="1" noAdjustHandles="1" noChangeArrowheads="1" noChangeShapeType="1" noTextEdit="1"/>
                  </p:cNvSpPr>
                  <p:nvPr/>
                </p:nvSpPr>
                <p:spPr>
                  <a:xfrm rot="16200000">
                    <a:off x="-112590" y="2663064"/>
                    <a:ext cx="2636480" cy="454681"/>
                  </a:xfrm>
                  <a:prstGeom prst="rect">
                    <a:avLst/>
                  </a:prstGeom>
                  <a:blipFill>
                    <a:blip r:embed="rId18"/>
                    <a:stretch>
                      <a:fillRect r="-22222" b="-2294"/>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AC38FF8D-D64E-4B0B-AB96-8E59D913EEF3}"/>
                  </a:ext>
                </a:extLst>
              </p:cNvPr>
              <p:cNvSpPr txBox="1"/>
              <p:nvPr/>
            </p:nvSpPr>
            <p:spPr>
              <a:xfrm>
                <a:off x="2300776" y="1361210"/>
                <a:ext cx="2911756" cy="353364"/>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177" b="0" i="0" u="none" strike="noStrike" kern="1200" cap="none" spc="0" normalizeH="0" baseline="0" noProof="0" dirty="0">
                  <a:ln>
                    <a:noFill/>
                  </a:ln>
                  <a:solidFill>
                    <a:prstClr val="white">
                      <a:lumMod val="50000"/>
                    </a:prstClr>
                  </a:solidFill>
                  <a:effectLst/>
                  <a:uLnTx/>
                  <a:uFillTx/>
                  <a:latin typeface="Arial"/>
                </a:endParaRPr>
              </a:p>
            </p:txBody>
          </p: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EC6A53D-FC84-4804-90D1-AA8BE6492550}"/>
                    </a:ext>
                  </a:extLst>
                </p:cNvPr>
                <p:cNvSpPr txBox="1"/>
                <p:nvPr/>
              </p:nvSpPr>
              <p:spPr>
                <a:xfrm>
                  <a:off x="2264846" y="2847460"/>
                  <a:ext cx="1278467" cy="496195"/>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ctrlPr>
                          </m:sSubSupPr>
                          <m:e>
                            <m:r>
                              <a:rPr kumimoji="0" lang="en-GB" sz="1693" b="1" i="0" u="none" strike="noStrike" kern="1200" cap="none" spc="0" normalizeH="0" baseline="0" noProof="0">
                                <a:ln>
                                  <a:noFill/>
                                </a:ln>
                                <a:solidFill>
                                  <a:srgbClr val="005EA4"/>
                                </a:solidFill>
                                <a:effectLst/>
                                <a:uLnTx/>
                                <a:uFillTx/>
                                <a:latin typeface="Cambria Math" panose="02040503050406030204" pitchFamily="18" charset="0"/>
                              </a:rPr>
                              <m:t>𝚪</m:t>
                            </m:r>
                          </m:e>
                          <m:sub>
                            <m: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t>𝒕𝒖𝒏𝒏𝒆𝒍𝒍𝒊𝒏𝒈</m:t>
                            </m:r>
                          </m:sub>
                          <m:sup>
                            <m:f>
                              <m:fPr>
                                <m:ctrlP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ctrlPr>
                              </m:fPr>
                              <m:num>
                                <m: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t>𝟏</m:t>
                                </m:r>
                              </m:num>
                              <m:den>
                                <m: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t>𝟒</m:t>
                                </m:r>
                              </m:den>
                            </m:f>
                          </m:sup>
                        </m:sSubSup>
                      </m:oMath>
                    </m:oMathPara>
                  </a14:m>
                  <a:endParaRPr kumimoji="0" lang="en-GB" sz="1451" b="1" i="0" u="none" strike="noStrike" kern="1200" cap="none" spc="0" normalizeH="0" baseline="0" noProof="0" dirty="0">
                    <a:ln>
                      <a:noFill/>
                    </a:ln>
                    <a:solidFill>
                      <a:srgbClr val="005EA4"/>
                    </a:solidFill>
                    <a:effectLst/>
                    <a:uLnTx/>
                    <a:uFillTx/>
                    <a:latin typeface="Arial"/>
                  </a:endParaRPr>
                </a:p>
              </p:txBody>
            </p:sp>
          </mc:Choice>
          <mc:Fallback xmlns="">
            <p:sp>
              <p:nvSpPr>
                <p:cNvPr id="31" name="TextBox 30">
                  <a:extLst>
                    <a:ext uri="{FF2B5EF4-FFF2-40B4-BE49-F238E27FC236}">
                      <a16:creationId xmlns:a16="http://schemas.microsoft.com/office/drawing/2014/main" id="{5EC6A53D-FC84-4804-90D1-AA8BE6492550}"/>
                    </a:ext>
                  </a:extLst>
                </p:cNvPr>
                <p:cNvSpPr txBox="1">
                  <a:spLocks noRot="1" noChangeAspect="1" noMove="1" noResize="1" noEditPoints="1" noAdjustHandles="1" noChangeArrowheads="1" noChangeShapeType="1" noTextEdit="1"/>
                </p:cNvSpPr>
                <p:nvPr/>
              </p:nvSpPr>
              <p:spPr>
                <a:xfrm>
                  <a:off x="2264846" y="2847460"/>
                  <a:ext cx="1278467" cy="496195"/>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A21093F-BB58-4964-93BE-D22914E851C2}"/>
                    </a:ext>
                  </a:extLst>
                </p:cNvPr>
                <p:cNvSpPr txBox="1"/>
                <p:nvPr/>
              </p:nvSpPr>
              <p:spPr>
                <a:xfrm>
                  <a:off x="4965273" y="2214151"/>
                  <a:ext cx="639234" cy="46867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ctrlPr>
                          </m:sSubSupPr>
                          <m:e>
                            <m:r>
                              <a:rPr kumimoji="0" lang="en-GB" sz="1693" b="1" i="0" u="none" strike="noStrike" kern="1200" cap="none" spc="0" normalizeH="0" baseline="0" noProof="0">
                                <a:ln>
                                  <a:noFill/>
                                </a:ln>
                                <a:solidFill>
                                  <a:srgbClr val="FFCC00"/>
                                </a:solidFill>
                                <a:effectLst/>
                                <a:uLnTx/>
                                <a:uFillTx/>
                                <a:latin typeface="Cambria Math" panose="02040503050406030204" pitchFamily="18" charset="0"/>
                              </a:rPr>
                              <m:t>𝚪</m:t>
                            </m:r>
                          </m:e>
                          <m:sub>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𝒕𝒉𝒆𝒓𝒎𝒂𝒍</m:t>
                            </m:r>
                          </m:sub>
                          <m:sup>
                            <m:f>
                              <m:fPr>
                                <m:ctrlP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ctrlPr>
                              </m:fPr>
                              <m:num>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𝟏</m:t>
                                </m:r>
                              </m:num>
                              <m:den>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𝟒</m:t>
                                </m:r>
                              </m:den>
                            </m:f>
                          </m:sup>
                        </m:sSubSup>
                      </m:oMath>
                    </m:oMathPara>
                  </a14:m>
                  <a:endParaRPr kumimoji="0" lang="en-GB" sz="1451" b="1" i="0" u="none" strike="noStrike" kern="1200" cap="none" spc="0" normalizeH="0" baseline="0" noProof="0" dirty="0">
                    <a:ln>
                      <a:noFill/>
                    </a:ln>
                    <a:solidFill>
                      <a:srgbClr val="005EA4"/>
                    </a:solidFill>
                    <a:effectLst/>
                    <a:uLnTx/>
                    <a:uFillTx/>
                    <a:latin typeface="Arial"/>
                  </a:endParaRPr>
                </a:p>
              </p:txBody>
            </p:sp>
          </mc:Choice>
          <mc:Fallback xmlns="">
            <p:sp>
              <p:nvSpPr>
                <p:cNvPr id="32" name="TextBox 31">
                  <a:extLst>
                    <a:ext uri="{FF2B5EF4-FFF2-40B4-BE49-F238E27FC236}">
                      <a16:creationId xmlns:a16="http://schemas.microsoft.com/office/drawing/2014/main" id="{3A21093F-BB58-4964-93BE-D22914E851C2}"/>
                    </a:ext>
                  </a:extLst>
                </p:cNvPr>
                <p:cNvSpPr txBox="1">
                  <a:spLocks noRot="1" noChangeAspect="1" noMove="1" noResize="1" noEditPoints="1" noAdjustHandles="1" noChangeArrowheads="1" noChangeShapeType="1" noTextEdit="1"/>
                </p:cNvSpPr>
                <p:nvPr/>
              </p:nvSpPr>
              <p:spPr>
                <a:xfrm>
                  <a:off x="4965273" y="2214151"/>
                  <a:ext cx="639234" cy="468678"/>
                </a:xfrm>
                <a:prstGeom prst="rect">
                  <a:avLst/>
                </a:prstGeom>
                <a:blipFill>
                  <a:blip r:embed="rId20"/>
                  <a:stretch>
                    <a:fillRect r="-7143"/>
                  </a:stretch>
                </a:blipFill>
              </p:spPr>
              <p:txBody>
                <a:bodyPr/>
                <a:lstStyle/>
                <a:p>
                  <a:r>
                    <a:rPr lang="en-GB">
                      <a:noFill/>
                    </a:rPr>
                    <a:t> </a:t>
                  </a:r>
                </a:p>
              </p:txBody>
            </p:sp>
          </mc:Fallback>
        </mc:AlternateContent>
      </p:grpSp>
      <p:sp>
        <p:nvSpPr>
          <p:cNvPr id="50" name="TextShape 1">
            <a:extLst>
              <a:ext uri="{FF2B5EF4-FFF2-40B4-BE49-F238E27FC236}">
                <a16:creationId xmlns:a16="http://schemas.microsoft.com/office/drawing/2014/main" id="{979DD5E7-8F31-4D71-8285-3826EA6F0975}"/>
              </a:ext>
            </a:extLst>
          </p:cNvPr>
          <p:cNvSpPr txBox="1"/>
          <p:nvPr/>
        </p:nvSpPr>
        <p:spPr>
          <a:xfrm>
            <a:off x="609758" y="1028266"/>
            <a:ext cx="10971300" cy="372281"/>
          </a:xfrm>
          <a:prstGeom prst="rect">
            <a:avLst/>
          </a:prstGeom>
          <a:noFill/>
          <a:ln>
            <a:noFill/>
          </a:ln>
        </p:spPr>
        <p:txBody>
          <a:bodyPr lIns="0" tIns="0" rIns="0" bIns="0" anchor="ctr">
            <a:spAutoFit/>
          </a:bodyPr>
          <a:lstStyle/>
          <a:p>
            <a:pPr marL="0" marR="0" lvl="0" indent="0" algn="ctr"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rPr>
              <a:t>The two types of transition: concrete example</a:t>
            </a:r>
          </a:p>
        </p:txBody>
      </p:sp>
      <p:grpSp>
        <p:nvGrpSpPr>
          <p:cNvPr id="34" name="Group 33">
            <a:extLst>
              <a:ext uri="{FF2B5EF4-FFF2-40B4-BE49-F238E27FC236}">
                <a16:creationId xmlns:a16="http://schemas.microsoft.com/office/drawing/2014/main" id="{55FC0414-CBAD-4FBE-845A-481064349C3B}"/>
              </a:ext>
            </a:extLst>
          </p:cNvPr>
          <p:cNvGrpSpPr/>
          <p:nvPr/>
        </p:nvGrpSpPr>
        <p:grpSpPr>
          <a:xfrm>
            <a:off x="5495286" y="3429000"/>
            <a:ext cx="5630007" cy="1256789"/>
            <a:chOff x="3519533" y="363059"/>
            <a:chExt cx="6796569" cy="1039178"/>
          </a:xfrm>
        </p:grpSpPr>
        <p:sp>
          <p:nvSpPr>
            <p:cNvPr id="35" name="Rectangle 34">
              <a:extLst>
                <a:ext uri="{FF2B5EF4-FFF2-40B4-BE49-F238E27FC236}">
                  <a16:creationId xmlns:a16="http://schemas.microsoft.com/office/drawing/2014/main" id="{6544F799-96C8-46CB-8C92-8546824F461B}"/>
                </a:ext>
              </a:extLst>
            </p:cNvPr>
            <p:cNvSpPr/>
            <p:nvPr/>
          </p:nvSpPr>
          <p:spPr>
            <a:xfrm>
              <a:off x="5277377" y="363059"/>
              <a:ext cx="5038725" cy="353364"/>
            </a:xfrm>
            <a:prstGeom prst="rect">
              <a:avLst/>
            </a:prstGeom>
          </p:spPr>
          <p:txBody>
            <a:bodyPr>
              <a:spAutoFit/>
            </a:bodyPr>
            <a:lstStyle/>
            <a:p>
              <a:pPr marL="13054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r>
                <a:rPr kumimoji="0" lang="en-GB" sz="2177" b="0" i="0" u="none" strike="noStrike" kern="1200" cap="none" spc="0" normalizeH="0" baseline="0" noProof="0" dirty="0">
                  <a:ln>
                    <a:noFill/>
                  </a:ln>
                  <a:solidFill>
                    <a:prstClr val="black"/>
                  </a:solidFill>
                  <a:effectLst/>
                  <a:uLnTx/>
                  <a:uFillTx/>
                  <a:latin typeface="Arial"/>
                  <a:cs typeface="Arial"/>
                </a:rPr>
                <a:t>Barrier height very high</a:t>
              </a:r>
            </a:p>
          </p:txBody>
        </p:sp>
        <p:cxnSp>
          <p:nvCxnSpPr>
            <p:cNvPr id="36" name="Straight Arrow Connector 35">
              <a:extLst>
                <a:ext uri="{FF2B5EF4-FFF2-40B4-BE49-F238E27FC236}">
                  <a16:creationId xmlns:a16="http://schemas.microsoft.com/office/drawing/2014/main" id="{627067CC-36C6-4ADF-8747-4C8D78045BA7}"/>
                </a:ext>
              </a:extLst>
            </p:cNvPr>
            <p:cNvCxnSpPr>
              <a:cxnSpLocks/>
              <a:stCxn id="35" idx="1"/>
            </p:cNvCxnSpPr>
            <p:nvPr/>
          </p:nvCxnSpPr>
          <p:spPr>
            <a:xfrm flipH="1">
              <a:off x="3519533" y="539741"/>
              <a:ext cx="1757844" cy="8624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6" name="Group 45">
            <a:extLst>
              <a:ext uri="{FF2B5EF4-FFF2-40B4-BE49-F238E27FC236}">
                <a16:creationId xmlns:a16="http://schemas.microsoft.com/office/drawing/2014/main" id="{7D9BC39F-F4E4-4FB5-A0E4-2300362BDDFD}"/>
              </a:ext>
            </a:extLst>
          </p:cNvPr>
          <p:cNvGrpSpPr/>
          <p:nvPr/>
        </p:nvGrpSpPr>
        <p:grpSpPr>
          <a:xfrm>
            <a:off x="5066889" y="2730559"/>
            <a:ext cx="7124900" cy="754647"/>
            <a:chOff x="4189390" y="2257758"/>
            <a:chExt cx="5891236" cy="623981"/>
          </a:xfrm>
        </p:grpSpPr>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896A635-E4E5-48D5-A4F1-0F2237512B5A}"/>
                    </a:ext>
                  </a:extLst>
                </p:cNvPr>
                <p:cNvSpPr/>
                <p:nvPr/>
              </p:nvSpPr>
              <p:spPr>
                <a:xfrm>
                  <a:off x="5837598" y="2257758"/>
                  <a:ext cx="4243028" cy="353364"/>
                </a:xfrm>
                <a:prstGeom prst="rect">
                  <a:avLst/>
                </a:prstGeom>
              </p:spPr>
              <p:txBody>
                <a:bodyPr wrap="square">
                  <a:spAutoFit/>
                </a:bodyPr>
                <a:lstStyle/>
                <a:p>
                  <a:pPr marL="13054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r>
                    <a:rPr kumimoji="0" lang="en-GB" sz="2177" b="0" i="0" u="none" strike="noStrike" kern="1200" cap="none" spc="-1" normalizeH="0" baseline="0" noProof="0" dirty="0">
                      <a:ln>
                        <a:noFill/>
                      </a:ln>
                      <a:solidFill>
                        <a:prstClr val="black"/>
                      </a:solidFill>
                      <a:effectLst/>
                      <a:uLnTx/>
                      <a:uFillTx/>
                      <a:latin typeface="Arial"/>
                      <a:cs typeface="Arial"/>
                    </a:rPr>
                    <a:t>Barrier close to </a:t>
                  </a:r>
                  <a14:m>
                    <m:oMath xmlns:m="http://schemas.openxmlformats.org/officeDocument/2006/math">
                      <m:sSub>
                        <m:sSubPr>
                          <m:ctrlPr>
                            <a:rPr kumimoji="0" lang="en-GB" sz="2177" b="0" i="1" u="none" strike="noStrike" kern="1200" cap="none" spc="-1" normalizeH="0" baseline="0" noProof="0">
                              <a:ln>
                                <a:noFill/>
                              </a:ln>
                              <a:solidFill>
                                <a:prstClr val="black"/>
                              </a:solidFill>
                              <a:effectLst/>
                              <a:uLnTx/>
                              <a:uFillTx/>
                              <a:latin typeface="Cambria Math" panose="02040503050406030204" pitchFamily="18" charset="0"/>
                              <a:cs typeface="Arial"/>
                            </a:rPr>
                          </m:ctrlPr>
                        </m:sSubPr>
                        <m:e>
                          <m:r>
                            <a:rPr kumimoji="0" lang="en-GB" sz="2177" b="0" i="1" u="none" strike="noStrike" kern="1200" cap="none" spc="-1" normalizeH="0" baseline="0" noProof="0">
                              <a:ln>
                                <a:noFill/>
                              </a:ln>
                              <a:solidFill>
                                <a:prstClr val="black"/>
                              </a:solidFill>
                              <a:effectLst/>
                              <a:uLnTx/>
                              <a:uFillTx/>
                              <a:latin typeface="Cambria Math" panose="02040503050406030204" pitchFamily="18" charset="0"/>
                              <a:cs typeface="Arial"/>
                            </a:rPr>
                            <m:t>𝑇</m:t>
                          </m:r>
                        </m:e>
                        <m:sub>
                          <m:r>
                            <a:rPr kumimoji="0" lang="en-GB" sz="2177" b="0" i="1" u="none" strike="noStrike" kern="1200" cap="none" spc="-1" normalizeH="0" baseline="0" noProof="0">
                              <a:ln>
                                <a:noFill/>
                              </a:ln>
                              <a:solidFill>
                                <a:prstClr val="black"/>
                              </a:solidFill>
                              <a:effectLst/>
                              <a:uLnTx/>
                              <a:uFillTx/>
                              <a:latin typeface="Cambria Math" panose="02040503050406030204" pitchFamily="18" charset="0"/>
                              <a:cs typeface="Arial"/>
                            </a:rPr>
                            <m:t>h𝑖𝑑𝑑𝑒𝑛</m:t>
                          </m:r>
                        </m:sub>
                      </m:sSub>
                      <m:r>
                        <a:rPr kumimoji="0" lang="en-GB" sz="2177" b="0" i="1" u="none" strike="noStrike" kern="1200" cap="none" spc="-1" normalizeH="0" baseline="0" noProof="0">
                          <a:ln>
                            <a:noFill/>
                          </a:ln>
                          <a:solidFill>
                            <a:prstClr val="black"/>
                          </a:solidFill>
                          <a:effectLst/>
                          <a:uLnTx/>
                          <a:uFillTx/>
                          <a:latin typeface="Cambria Math" panose="02040503050406030204" pitchFamily="18" charset="0"/>
                          <a:cs typeface="Arial"/>
                        </a:rPr>
                        <m:t>=0</m:t>
                      </m:r>
                    </m:oMath>
                  </a14:m>
                  <a:r>
                    <a:rPr kumimoji="0" lang="en-GB" sz="2177" b="0" i="0" u="none" strike="noStrike" kern="1200" cap="none" spc="0" normalizeH="0" baseline="0" noProof="0" dirty="0">
                      <a:ln>
                        <a:noFill/>
                      </a:ln>
                      <a:solidFill>
                        <a:prstClr val="black"/>
                      </a:solidFill>
                      <a:effectLst/>
                      <a:uLnTx/>
                      <a:uFillTx/>
                      <a:latin typeface="Arial"/>
                      <a:cs typeface="Arial"/>
                    </a:rPr>
                    <a:t> form</a:t>
                  </a:r>
                </a:p>
              </p:txBody>
            </p:sp>
          </mc:Choice>
          <mc:Fallback xmlns="">
            <p:sp>
              <p:nvSpPr>
                <p:cNvPr id="37" name="Rectangle 36">
                  <a:extLst>
                    <a:ext uri="{FF2B5EF4-FFF2-40B4-BE49-F238E27FC236}">
                      <a16:creationId xmlns:a16="http://schemas.microsoft.com/office/drawing/2014/main" id="{F896A635-E4E5-48D5-A4F1-0F2237512B5A}"/>
                    </a:ext>
                  </a:extLst>
                </p:cNvPr>
                <p:cNvSpPr>
                  <a:spLocks noRot="1" noChangeAspect="1" noMove="1" noResize="1" noEditPoints="1" noAdjustHandles="1" noChangeArrowheads="1" noChangeShapeType="1" noTextEdit="1"/>
                </p:cNvSpPr>
                <p:nvPr/>
              </p:nvSpPr>
              <p:spPr>
                <a:xfrm>
                  <a:off x="5837598" y="2257758"/>
                  <a:ext cx="4243028" cy="353364"/>
                </a:xfrm>
                <a:prstGeom prst="rect">
                  <a:avLst/>
                </a:prstGeom>
                <a:blipFill>
                  <a:blip r:embed="rId21"/>
                  <a:stretch>
                    <a:fillRect t="-8571" b="-28571"/>
                  </a:stretch>
                </a:blipFill>
              </p:spPr>
              <p:txBody>
                <a:bodyPr/>
                <a:lstStyle/>
                <a:p>
                  <a:r>
                    <a:rPr lang="en-GB">
                      <a:noFill/>
                    </a:rPr>
                    <a:t> </a:t>
                  </a:r>
                </a:p>
              </p:txBody>
            </p:sp>
          </mc:Fallback>
        </mc:AlternateContent>
        <p:cxnSp>
          <p:nvCxnSpPr>
            <p:cNvPr id="38" name="Straight Arrow Connector 37">
              <a:extLst>
                <a:ext uri="{FF2B5EF4-FFF2-40B4-BE49-F238E27FC236}">
                  <a16:creationId xmlns:a16="http://schemas.microsoft.com/office/drawing/2014/main" id="{75C7827F-3B42-425A-838F-308FAEEEECBC}"/>
                </a:ext>
              </a:extLst>
            </p:cNvPr>
            <p:cNvCxnSpPr>
              <a:cxnSpLocks/>
              <a:stCxn id="37" idx="1"/>
            </p:cNvCxnSpPr>
            <p:nvPr/>
          </p:nvCxnSpPr>
          <p:spPr>
            <a:xfrm flipH="1">
              <a:off x="4189390" y="2434440"/>
              <a:ext cx="1648208" cy="4472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a16="http://schemas.microsoft.com/office/drawing/2014/main" id="{F21C120D-829D-442A-A29D-D24454B1025F}"/>
              </a:ext>
            </a:extLst>
          </p:cNvPr>
          <p:cNvGrpSpPr/>
          <p:nvPr/>
        </p:nvGrpSpPr>
        <p:grpSpPr>
          <a:xfrm>
            <a:off x="3003449" y="1553706"/>
            <a:ext cx="8788959" cy="1738791"/>
            <a:chOff x="1111138" y="688949"/>
            <a:chExt cx="7866626" cy="1473942"/>
          </a:xfrm>
        </p:grpSpPr>
        <p:sp>
          <p:nvSpPr>
            <p:cNvPr id="41" name="Rectangle 40">
              <a:extLst>
                <a:ext uri="{FF2B5EF4-FFF2-40B4-BE49-F238E27FC236}">
                  <a16:creationId xmlns:a16="http://schemas.microsoft.com/office/drawing/2014/main" id="{8E646800-DE1B-475B-87E9-3B52990F4E89}"/>
                </a:ext>
              </a:extLst>
            </p:cNvPr>
            <p:cNvSpPr/>
            <p:nvPr/>
          </p:nvSpPr>
          <p:spPr>
            <a:xfrm>
              <a:off x="4855981" y="688949"/>
              <a:ext cx="4121783" cy="646263"/>
            </a:xfrm>
            <a:prstGeom prst="rect">
              <a:avLst/>
            </a:prstGeom>
          </p:spPr>
          <p:txBody>
            <a:bodyPr wrap="square">
              <a:spAutoFit/>
            </a:bodyPr>
            <a:lstStyle/>
            <a:p>
              <a:pPr marL="13054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r>
                <a:rPr kumimoji="0" lang="en-GB" sz="2177" b="0" i="0" u="none" strike="noStrike" kern="1200" cap="none" spc="-1" normalizeH="0" baseline="0" noProof="0" dirty="0">
                  <a:ln>
                    <a:noFill/>
                  </a:ln>
                  <a:solidFill>
                    <a:prstClr val="black"/>
                  </a:solidFill>
                  <a:effectLst/>
                  <a:uLnTx/>
                  <a:uFillTx/>
                  <a:latin typeface="Arial"/>
                  <a:cs typeface="Arial"/>
                </a:rPr>
                <a:t>Tunnelling nucleation rate stays constant</a:t>
              </a:r>
              <a:endParaRPr kumimoji="0" lang="en-GB" sz="2177" b="0" i="0" u="none" strike="noStrike" kern="1200" cap="none" spc="0" normalizeH="0" baseline="0" noProof="0" dirty="0">
                <a:ln>
                  <a:noFill/>
                </a:ln>
                <a:solidFill>
                  <a:prstClr val="black"/>
                </a:solidFill>
                <a:effectLst/>
                <a:uLnTx/>
                <a:uFillTx/>
                <a:latin typeface="Arial"/>
                <a:cs typeface="Arial"/>
              </a:endParaRPr>
            </a:p>
          </p:txBody>
        </p:sp>
        <p:cxnSp>
          <p:nvCxnSpPr>
            <p:cNvPr id="42" name="Straight Arrow Connector 41">
              <a:extLst>
                <a:ext uri="{FF2B5EF4-FFF2-40B4-BE49-F238E27FC236}">
                  <a16:creationId xmlns:a16="http://schemas.microsoft.com/office/drawing/2014/main" id="{A2438EA2-E2B2-41A1-A8A6-2E65943CD5AB}"/>
                </a:ext>
              </a:extLst>
            </p:cNvPr>
            <p:cNvCxnSpPr>
              <a:cxnSpLocks/>
              <a:stCxn id="41" idx="1"/>
            </p:cNvCxnSpPr>
            <p:nvPr/>
          </p:nvCxnSpPr>
          <p:spPr>
            <a:xfrm flipH="1">
              <a:off x="1111138" y="1012080"/>
              <a:ext cx="3744843" cy="11508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9" name="TextShape 1">
            <a:extLst>
              <a:ext uri="{FF2B5EF4-FFF2-40B4-BE49-F238E27FC236}">
                <a16:creationId xmlns:a16="http://schemas.microsoft.com/office/drawing/2014/main" id="{151F26E7-80C0-4434-B5E8-98BCC978E4D7}"/>
              </a:ext>
            </a:extLst>
          </p:cNvPr>
          <p:cNvSpPr txBox="1"/>
          <p:nvPr/>
        </p:nvSpPr>
        <p:spPr>
          <a:xfrm>
            <a:off x="609758" y="373852"/>
            <a:ext cx="10971300" cy="446725"/>
          </a:xfrm>
          <a:prstGeom prst="rect">
            <a:avLst/>
          </a:prstGeom>
          <a:noFill/>
          <a:ln>
            <a:noFill/>
          </a:ln>
        </p:spPr>
        <p:txBody>
          <a:bodyPr lIns="0" tIns="0" rIns="0" bIns="0" anchor="ctr">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903" b="0" i="0" u="none" strike="noStrike" kern="1200" cap="none" spc="0" normalizeH="0" baseline="0" noProof="0" dirty="0">
                <a:ln>
                  <a:noFill/>
                </a:ln>
                <a:solidFill>
                  <a:srgbClr val="EEECE1">
                    <a:lumMod val="75000"/>
                  </a:srgbClr>
                </a:solidFill>
                <a:effectLst/>
                <a:uLnTx/>
                <a:uFillTx/>
                <a:latin typeface="Arial"/>
              </a:rPr>
              <a:t>Tunnelling phase transition</a:t>
            </a:r>
          </a:p>
        </p:txBody>
      </p:sp>
      <mc:AlternateContent xmlns:mc="http://schemas.openxmlformats.org/markup-compatibility/2006" xmlns:a14="http://schemas.microsoft.com/office/drawing/2010/main">
        <mc:Choice Requires="a14">
          <p:sp>
            <p:nvSpPr>
              <p:cNvPr id="47" name="TextShape 1">
                <a:extLst>
                  <a:ext uri="{FF2B5EF4-FFF2-40B4-BE49-F238E27FC236}">
                    <a16:creationId xmlns:a16="http://schemas.microsoft.com/office/drawing/2014/main" id="{63B5F64A-B1FA-4893-A07A-E76022DDD0AF}"/>
                  </a:ext>
                </a:extLst>
              </p:cNvPr>
              <p:cNvSpPr txBox="1"/>
              <p:nvPr/>
            </p:nvSpPr>
            <p:spPr>
              <a:xfrm>
                <a:off x="609758" y="923836"/>
                <a:ext cx="10971300" cy="577274"/>
              </a:xfrm>
              <a:prstGeom prst="rect">
                <a:avLst/>
              </a:prstGeom>
              <a:noFill/>
              <a:ln>
                <a:noFill/>
              </a:ln>
            </p:spPr>
            <p:txBody>
              <a:bodyPr lIns="0" tIns="0" rIns="0" bIns="0" anchor="ctr">
                <a:spAutoFit/>
              </a:bodyPr>
              <a:lstStyle/>
              <a:p>
                <a:pPr marL="0" marR="0" lvl="0" indent="0" algn="ctr"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rPr>
                  <a:t>Case 1: </a:t>
                </a:r>
                <a14:m>
                  <m:oMath xmlns:m="http://schemas.openxmlformats.org/officeDocument/2006/math">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𝜖</m:t>
                    </m:r>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m:t>
                    </m:r>
                    <m:f>
                      <m:fPr>
                        <m:ctrlP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ctrlPr>
                      </m:fPr>
                      <m:num>
                        <m:sSub>
                          <m:sSubPr>
                            <m:ctrlP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ctrlPr>
                          </m:sSubPr>
                          <m:e>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𝑇</m:t>
                            </m:r>
                          </m:e>
                          <m:sub>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h𝑖𝑑𝑑𝑒𝑛</m:t>
                            </m:r>
                          </m:sub>
                        </m:sSub>
                      </m:num>
                      <m:den>
                        <m:sSub>
                          <m:sSubPr>
                            <m:ctrlP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ctrlPr>
                          </m:sSubPr>
                          <m:e>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𝑇</m:t>
                            </m:r>
                          </m:e>
                          <m:sub>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𝑣𝑖𝑠𝑖𝑏𝑙𝑒</m:t>
                            </m:r>
                          </m:sub>
                        </m:sSub>
                      </m:den>
                    </m:f>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≈1</m:t>
                    </m:r>
                  </m:oMath>
                </a14:m>
                <a:endParaRPr kumimoji="0" lang="en-GB" sz="2419" b="0" i="0" u="none" strike="noStrike" kern="1200" cap="none" spc="-1" normalizeH="0" baseline="0" noProof="0" dirty="0">
                  <a:ln>
                    <a:noFill/>
                  </a:ln>
                  <a:solidFill>
                    <a:prstClr val="black"/>
                  </a:solidFill>
                  <a:effectLst/>
                  <a:uLnTx/>
                  <a:uFillTx/>
                  <a:latin typeface="Arial"/>
                </a:endParaRPr>
              </a:p>
            </p:txBody>
          </p:sp>
        </mc:Choice>
        <mc:Fallback xmlns="">
          <p:sp>
            <p:nvSpPr>
              <p:cNvPr id="47" name="TextShape 1">
                <a:extLst>
                  <a:ext uri="{FF2B5EF4-FFF2-40B4-BE49-F238E27FC236}">
                    <a16:creationId xmlns:a16="http://schemas.microsoft.com/office/drawing/2014/main" id="{63B5F64A-B1FA-4893-A07A-E76022DDD0AF}"/>
                  </a:ext>
                </a:extLst>
              </p:cNvPr>
              <p:cNvSpPr txBox="1">
                <a:spLocks noRot="1" noChangeAspect="1" noMove="1" noResize="1" noEditPoints="1" noAdjustHandles="1" noChangeArrowheads="1" noChangeShapeType="1" noTextEdit="1"/>
              </p:cNvSpPr>
              <p:nvPr/>
            </p:nvSpPr>
            <p:spPr>
              <a:xfrm>
                <a:off x="609758" y="923836"/>
                <a:ext cx="10971300" cy="577274"/>
              </a:xfrm>
              <a:prstGeom prst="rect">
                <a:avLst/>
              </a:prstGeom>
              <a:blipFill>
                <a:blip r:embed="rId22"/>
                <a:stretch>
                  <a:fillRect t="-3191" b="-9574"/>
                </a:stretch>
              </a:blipFill>
              <a:ln>
                <a:noFill/>
              </a:ln>
            </p:spPr>
            <p:txBody>
              <a:bodyPr/>
              <a:lstStyle/>
              <a:p>
                <a:r>
                  <a:rPr lang="en-GB">
                    <a:noFill/>
                  </a:rPr>
                  <a:t> </a:t>
                </a:r>
              </a:p>
            </p:txBody>
          </p:sp>
        </mc:Fallback>
      </mc:AlternateContent>
      <p:pic>
        <p:nvPicPr>
          <p:cNvPr id="44" name="Picture 43">
            <a:extLst>
              <a:ext uri="{FF2B5EF4-FFF2-40B4-BE49-F238E27FC236}">
                <a16:creationId xmlns:a16="http://schemas.microsoft.com/office/drawing/2014/main" id="{692FE42F-29C7-423A-8F63-66C7C0F4DC59}"/>
              </a:ext>
            </a:extLst>
          </p:cNvPr>
          <p:cNvPicPr>
            <a:picLocks noChangeAspect="1"/>
          </p:cNvPicPr>
          <p:nvPr/>
        </p:nvPicPr>
        <p:blipFill>
          <a:blip r:embed="rId23"/>
          <a:stretch>
            <a:fillRect/>
          </a:stretch>
        </p:blipFill>
        <p:spPr>
          <a:xfrm>
            <a:off x="7606625" y="4355780"/>
            <a:ext cx="3474707" cy="2412085"/>
          </a:xfrm>
          <a:prstGeom prst="rect">
            <a:avLst/>
          </a:prstGeom>
        </p:spPr>
      </p:pic>
    </p:spTree>
    <p:extLst>
      <p:ext uri="{BB962C8B-B14F-4D97-AF65-F5344CB8AC3E}">
        <p14:creationId xmlns:p14="http://schemas.microsoft.com/office/powerpoint/2010/main" val="8914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9" name="TextShape 1">
                <a:extLst>
                  <a:ext uri="{FF2B5EF4-FFF2-40B4-BE49-F238E27FC236}">
                    <a16:creationId xmlns:a16="http://schemas.microsoft.com/office/drawing/2014/main" id="{3315617B-E508-4205-9726-F3CEA885E01A}"/>
                  </a:ext>
                </a:extLst>
              </p:cNvPr>
              <p:cNvSpPr txBox="1"/>
              <p:nvPr/>
            </p:nvSpPr>
            <p:spPr>
              <a:xfrm>
                <a:off x="609758" y="923836"/>
                <a:ext cx="10971300" cy="577274"/>
              </a:xfrm>
              <a:prstGeom prst="rect">
                <a:avLst/>
              </a:prstGeom>
              <a:noFill/>
              <a:ln>
                <a:noFill/>
              </a:ln>
            </p:spPr>
            <p:txBody>
              <a:bodyPr lIns="0" tIns="0" rIns="0" bIns="0" anchor="ctr">
                <a:spAutoFit/>
              </a:bodyPr>
              <a:lstStyle/>
              <a:p>
                <a:pPr marL="0" marR="0" lvl="0" indent="0" algn="ctr"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rPr>
                  <a:t>Case 1: </a:t>
                </a:r>
                <a14:m>
                  <m:oMath xmlns:m="http://schemas.openxmlformats.org/officeDocument/2006/math">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𝜖</m:t>
                    </m:r>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m:t>
                    </m:r>
                    <m:f>
                      <m:fPr>
                        <m:ctrlP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ctrlPr>
                      </m:fPr>
                      <m:num>
                        <m:sSub>
                          <m:sSubPr>
                            <m:ctrlP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ctrlPr>
                          </m:sSubPr>
                          <m:e>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𝑇</m:t>
                            </m:r>
                          </m:e>
                          <m:sub>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h𝑖𝑑𝑑𝑒𝑛</m:t>
                            </m:r>
                          </m:sub>
                        </m:sSub>
                      </m:num>
                      <m:den>
                        <m:sSub>
                          <m:sSubPr>
                            <m:ctrlP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ctrlPr>
                          </m:sSubPr>
                          <m:e>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𝑇</m:t>
                            </m:r>
                          </m:e>
                          <m:sub>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𝑣𝑖𝑠𝑖𝑏𝑙𝑒</m:t>
                            </m:r>
                          </m:sub>
                        </m:sSub>
                      </m:den>
                    </m:f>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≈1</m:t>
                    </m:r>
                  </m:oMath>
                </a14:m>
                <a:endParaRPr kumimoji="0" lang="en-GB" sz="2419" b="0" i="0" u="none" strike="noStrike" kern="1200" cap="none" spc="-1" normalizeH="0" baseline="0" noProof="0" dirty="0">
                  <a:ln>
                    <a:noFill/>
                  </a:ln>
                  <a:solidFill>
                    <a:prstClr val="black"/>
                  </a:solidFill>
                  <a:effectLst/>
                  <a:uLnTx/>
                  <a:uFillTx/>
                  <a:latin typeface="Arial"/>
                </a:endParaRPr>
              </a:p>
            </p:txBody>
          </p:sp>
        </mc:Choice>
        <mc:Fallback xmlns="">
          <p:sp>
            <p:nvSpPr>
              <p:cNvPr id="89" name="TextShape 1">
                <a:extLst>
                  <a:ext uri="{FF2B5EF4-FFF2-40B4-BE49-F238E27FC236}">
                    <a16:creationId xmlns:a16="http://schemas.microsoft.com/office/drawing/2014/main" id="{3315617B-E508-4205-9726-F3CEA885E01A}"/>
                  </a:ext>
                </a:extLst>
              </p:cNvPr>
              <p:cNvSpPr txBox="1">
                <a:spLocks noRot="1" noChangeAspect="1" noMove="1" noResize="1" noEditPoints="1" noAdjustHandles="1" noChangeArrowheads="1" noChangeShapeType="1" noTextEdit="1"/>
              </p:cNvSpPr>
              <p:nvPr/>
            </p:nvSpPr>
            <p:spPr>
              <a:xfrm>
                <a:off x="609758" y="923836"/>
                <a:ext cx="10971300" cy="577274"/>
              </a:xfrm>
              <a:prstGeom prst="rect">
                <a:avLst/>
              </a:prstGeom>
              <a:blipFill>
                <a:blip r:embed="rId3"/>
                <a:stretch>
                  <a:fillRect t="-3191" b="-9574"/>
                </a:stretch>
              </a:blipFill>
              <a:ln>
                <a:noFill/>
              </a:ln>
            </p:spPr>
            <p:txBody>
              <a:bodyPr/>
              <a:lstStyle/>
              <a:p>
                <a:r>
                  <a:rPr lang="en-GB">
                    <a:noFill/>
                  </a:rPr>
                  <a:t> </a:t>
                </a:r>
              </a:p>
            </p:txBody>
          </p:sp>
        </mc:Fallback>
      </mc:AlternateContent>
      <p:grpSp>
        <p:nvGrpSpPr>
          <p:cNvPr id="83" name="Group 82">
            <a:extLst>
              <a:ext uri="{FF2B5EF4-FFF2-40B4-BE49-F238E27FC236}">
                <a16:creationId xmlns:a16="http://schemas.microsoft.com/office/drawing/2014/main" id="{2D754A96-D98A-423D-9F9D-D6B83ACD4679}"/>
              </a:ext>
            </a:extLst>
          </p:cNvPr>
          <p:cNvGrpSpPr/>
          <p:nvPr/>
        </p:nvGrpSpPr>
        <p:grpSpPr>
          <a:xfrm>
            <a:off x="753311" y="1646261"/>
            <a:ext cx="5818859" cy="4119587"/>
            <a:chOff x="978309" y="1361210"/>
            <a:chExt cx="4811336" cy="3406290"/>
          </a:xfrm>
        </p:grpSpPr>
        <p:grpSp>
          <p:nvGrpSpPr>
            <p:cNvPr id="78" name="Group 77">
              <a:extLst>
                <a:ext uri="{FF2B5EF4-FFF2-40B4-BE49-F238E27FC236}">
                  <a16:creationId xmlns:a16="http://schemas.microsoft.com/office/drawing/2014/main" id="{52959A71-F71E-4EC4-B756-BB5EDB7C0B9F}"/>
                </a:ext>
              </a:extLst>
            </p:cNvPr>
            <p:cNvGrpSpPr/>
            <p:nvPr/>
          </p:nvGrpSpPr>
          <p:grpSpPr>
            <a:xfrm>
              <a:off x="978309" y="1361210"/>
              <a:ext cx="4811336" cy="3406290"/>
              <a:chOff x="978309" y="1361210"/>
              <a:chExt cx="4811336" cy="3406290"/>
            </a:xfrm>
          </p:grpSpPr>
          <p:grpSp>
            <p:nvGrpSpPr>
              <p:cNvPr id="68" name="Group 67">
                <a:extLst>
                  <a:ext uri="{FF2B5EF4-FFF2-40B4-BE49-F238E27FC236}">
                    <a16:creationId xmlns:a16="http://schemas.microsoft.com/office/drawing/2014/main" id="{F6993170-9E8B-43E2-8E2B-10094EA0B2AE}"/>
                  </a:ext>
                </a:extLst>
              </p:cNvPr>
              <p:cNvGrpSpPr/>
              <p:nvPr/>
            </p:nvGrpSpPr>
            <p:grpSpPr>
              <a:xfrm>
                <a:off x="1023865" y="1513397"/>
                <a:ext cx="4703760" cy="3157200"/>
                <a:chOff x="1023865" y="1513397"/>
                <a:chExt cx="4703760" cy="3157200"/>
              </a:xfrm>
            </p:grpSpPr>
            <p:grpSp>
              <p:nvGrpSpPr>
                <p:cNvPr id="5" name="Group 4">
                  <a:extLst>
                    <a:ext uri="{FF2B5EF4-FFF2-40B4-BE49-F238E27FC236}">
                      <a16:creationId xmlns:a16="http://schemas.microsoft.com/office/drawing/2014/main" id="{51564E71-135B-4385-9EE0-C5A85B4DEE4A}"/>
                    </a:ext>
                  </a:extLst>
                </p:cNvPr>
                <p:cNvGrpSpPr/>
                <p:nvPr/>
              </p:nvGrpSpPr>
              <p:grpSpPr>
                <a:xfrm>
                  <a:off x="1023865" y="1513397"/>
                  <a:ext cx="4703760" cy="3157200"/>
                  <a:chOff x="1023865" y="1513397"/>
                  <a:chExt cx="4703760" cy="3157200"/>
                </a:xfrm>
              </p:grpSpPr>
              <p:pic>
                <p:nvPicPr>
                  <p:cNvPr id="6" name="Picture 5">
                    <a:extLst>
                      <a:ext uri="{FF2B5EF4-FFF2-40B4-BE49-F238E27FC236}">
                        <a16:creationId xmlns:a16="http://schemas.microsoft.com/office/drawing/2014/main" id="{3200BFCD-3EEA-4284-A731-4969B5A17C96}"/>
                      </a:ext>
                    </a:extLst>
                  </p:cNvPr>
                  <p:cNvPicPr/>
                  <p:nvPr/>
                </p:nvPicPr>
                <p:blipFill>
                  <a:blip r:embed="rId4"/>
                  <a:stretch/>
                </p:blipFill>
                <p:spPr>
                  <a:xfrm>
                    <a:off x="1023865" y="1513397"/>
                    <a:ext cx="4703760" cy="3157200"/>
                  </a:xfrm>
                  <a:prstGeom prst="rect">
                    <a:avLst/>
                  </a:prstGeom>
                  <a:ln>
                    <a:noFill/>
                  </a:ln>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0DE7E31-E0C3-4965-A0F4-C4BA2B3F6A38}"/>
                          </a:ext>
                        </a:extLst>
                      </p14:cNvPr>
                      <p14:cNvContentPartPr/>
                      <p14:nvPr/>
                    </p14:nvContentPartPr>
                    <p14:xfrm>
                      <a:off x="1860223" y="2893800"/>
                      <a:ext cx="273767" cy="49790"/>
                    </p14:xfrm>
                  </p:contentPart>
                </mc:Choice>
                <mc:Fallback xmlns="">
                  <p:pic>
                    <p:nvPicPr>
                      <p:cNvPr id="7" name="Ink 6">
                        <a:extLst>
                          <a:ext uri="{FF2B5EF4-FFF2-40B4-BE49-F238E27FC236}">
                            <a16:creationId xmlns:a16="http://schemas.microsoft.com/office/drawing/2014/main" id="{70DE7E31-E0C3-4965-A0F4-C4BA2B3F6A38}"/>
                          </a:ext>
                        </a:extLst>
                      </p:cNvPr>
                      <p:cNvPicPr/>
                      <p:nvPr/>
                    </p:nvPicPr>
                    <p:blipFill>
                      <a:blip r:embed="rId7"/>
                      <a:stretch>
                        <a:fillRect/>
                      </a:stretch>
                    </p:blipFill>
                    <p:spPr>
                      <a:xfrm>
                        <a:off x="1851566" y="2830661"/>
                        <a:ext cx="345545" cy="15983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1FE7F784-0B8D-46AB-B2DA-55DF4004E8C8}"/>
                          </a:ext>
                        </a:extLst>
                      </p14:cNvPr>
                      <p14:cNvContentPartPr/>
                      <p14:nvPr/>
                    </p14:nvContentPartPr>
                    <p14:xfrm>
                      <a:off x="2142103" y="1815620"/>
                      <a:ext cx="3513045" cy="1031490"/>
                    </p14:xfrm>
                  </p:contentPart>
                </mc:Choice>
                <mc:Fallback xmlns="">
                  <p:pic>
                    <p:nvPicPr>
                      <p:cNvPr id="8" name="Ink 7">
                        <a:extLst>
                          <a:ext uri="{FF2B5EF4-FFF2-40B4-BE49-F238E27FC236}">
                            <a16:creationId xmlns:a16="http://schemas.microsoft.com/office/drawing/2014/main" id="{1FE7F784-0B8D-46AB-B2DA-55DF4004E8C8}"/>
                          </a:ext>
                        </a:extLst>
                      </p:cNvPr>
                      <p:cNvPicPr/>
                      <p:nvPr/>
                    </p:nvPicPr>
                    <p:blipFill>
                      <a:blip r:embed="rId9"/>
                      <a:stretch>
                        <a:fillRect/>
                      </a:stretch>
                    </p:blipFill>
                    <p:spPr>
                      <a:xfrm>
                        <a:off x="2133462" y="1806976"/>
                        <a:ext cx="3530688" cy="1049138"/>
                      </a:xfrm>
                      <a:prstGeom prst="rect">
                        <a:avLst/>
                      </a:prstGeom>
                    </p:spPr>
                  </p:pic>
                </mc:Fallback>
              </mc:AlternateContent>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D9E381-63FC-4767-BC82-F6A6FD968DA2}"/>
                        </a:ext>
                      </a:extLst>
                    </p:cNvPr>
                    <p:cNvSpPr txBox="1"/>
                    <p:nvPr/>
                  </p:nvSpPr>
                  <p:spPr>
                    <a:xfrm>
                      <a:off x="3312359" y="4182297"/>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−4</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9" name="TextBox 8">
                      <a:extLst>
                        <a:ext uri="{FF2B5EF4-FFF2-40B4-BE49-F238E27FC236}">
                          <a16:creationId xmlns:a16="http://schemas.microsoft.com/office/drawing/2014/main" id="{06D9E381-63FC-4767-BC82-F6A6FD968DA2}"/>
                        </a:ext>
                      </a:extLst>
                    </p:cNvPr>
                    <p:cNvSpPr txBox="1">
                      <a:spLocks noRot="1" noChangeAspect="1" noMove="1" noResize="1" noEditPoints="1" noAdjustHandles="1" noChangeArrowheads="1" noChangeShapeType="1" noTextEdit="1"/>
                    </p:cNvSpPr>
                    <p:nvPr/>
                  </p:nvSpPr>
                  <p:spPr>
                    <a:xfrm>
                      <a:off x="3312359" y="4182297"/>
                      <a:ext cx="624151" cy="291758"/>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EB0AFF-5835-4F46-8B71-23A585EDB7C3}"/>
                        </a:ext>
                      </a:extLst>
                    </p:cNvPr>
                    <p:cNvSpPr txBox="1"/>
                    <p:nvPr/>
                  </p:nvSpPr>
                  <p:spPr>
                    <a:xfrm>
                      <a:off x="2448718" y="4180192"/>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−6</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0" name="TextBox 9">
                      <a:extLst>
                        <a:ext uri="{FF2B5EF4-FFF2-40B4-BE49-F238E27FC236}">
                          <a16:creationId xmlns:a16="http://schemas.microsoft.com/office/drawing/2014/main" id="{0AEB0AFF-5835-4F46-8B71-23A585EDB7C3}"/>
                        </a:ext>
                      </a:extLst>
                    </p:cNvPr>
                    <p:cNvSpPr txBox="1">
                      <a:spLocks noRot="1" noChangeAspect="1" noMove="1" noResize="1" noEditPoints="1" noAdjustHandles="1" noChangeArrowheads="1" noChangeShapeType="1" noTextEdit="1"/>
                    </p:cNvSpPr>
                    <p:nvPr/>
                  </p:nvSpPr>
                  <p:spPr>
                    <a:xfrm>
                      <a:off x="2448718" y="4180192"/>
                      <a:ext cx="624151" cy="291758"/>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21ACA0E-9989-4297-9C0A-430A5B387BE2}"/>
                        </a:ext>
                      </a:extLst>
                    </p:cNvPr>
                    <p:cNvSpPr txBox="1"/>
                    <p:nvPr/>
                  </p:nvSpPr>
                  <p:spPr>
                    <a:xfrm>
                      <a:off x="1611651"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−8</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1" name="TextBox 10">
                      <a:extLst>
                        <a:ext uri="{FF2B5EF4-FFF2-40B4-BE49-F238E27FC236}">
                          <a16:creationId xmlns:a16="http://schemas.microsoft.com/office/drawing/2014/main" id="{E21ACA0E-9989-4297-9C0A-430A5B387BE2}"/>
                        </a:ext>
                      </a:extLst>
                    </p:cNvPr>
                    <p:cNvSpPr txBox="1">
                      <a:spLocks noRot="1" noChangeAspect="1" noMove="1" noResize="1" noEditPoints="1" noAdjustHandles="1" noChangeArrowheads="1" noChangeShapeType="1" noTextEdit="1"/>
                    </p:cNvSpPr>
                    <p:nvPr/>
                  </p:nvSpPr>
                  <p:spPr>
                    <a:xfrm>
                      <a:off x="1611651" y="4182296"/>
                      <a:ext cx="624151" cy="291758"/>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7105777-8002-4F35-A805-9C99FC2D8CA3}"/>
                        </a:ext>
                      </a:extLst>
                    </p:cNvPr>
                    <p:cNvSpPr txBox="1"/>
                    <p:nvPr/>
                  </p:nvSpPr>
                  <p:spPr>
                    <a:xfrm>
                      <a:off x="4169015"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−2</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2" name="TextBox 11">
                      <a:extLst>
                        <a:ext uri="{FF2B5EF4-FFF2-40B4-BE49-F238E27FC236}">
                          <a16:creationId xmlns:a16="http://schemas.microsoft.com/office/drawing/2014/main" id="{97105777-8002-4F35-A805-9C99FC2D8CA3}"/>
                        </a:ext>
                      </a:extLst>
                    </p:cNvPr>
                    <p:cNvSpPr txBox="1">
                      <a:spLocks noRot="1" noChangeAspect="1" noMove="1" noResize="1" noEditPoints="1" noAdjustHandles="1" noChangeArrowheads="1" noChangeShapeType="1" noTextEdit="1"/>
                    </p:cNvSpPr>
                    <p:nvPr/>
                  </p:nvSpPr>
                  <p:spPr>
                    <a:xfrm>
                      <a:off x="4169015" y="4182296"/>
                      <a:ext cx="624151" cy="291758"/>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5A285B-87C6-496D-BC84-2EDFEB55B790}"/>
                        </a:ext>
                      </a:extLst>
                    </p:cNvPr>
                    <p:cNvSpPr txBox="1"/>
                    <p:nvPr/>
                  </p:nvSpPr>
                  <p:spPr>
                    <a:xfrm>
                      <a:off x="5000676"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0</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13" name="TextBox 12">
                      <a:extLst>
                        <a:ext uri="{FF2B5EF4-FFF2-40B4-BE49-F238E27FC236}">
                          <a16:creationId xmlns:a16="http://schemas.microsoft.com/office/drawing/2014/main" id="{845A285B-87C6-496D-BC84-2EDFEB55B790}"/>
                        </a:ext>
                      </a:extLst>
                    </p:cNvPr>
                    <p:cNvSpPr txBox="1">
                      <a:spLocks noRot="1" noChangeAspect="1" noMove="1" noResize="1" noEditPoints="1" noAdjustHandles="1" noChangeArrowheads="1" noChangeShapeType="1" noTextEdit="1"/>
                    </p:cNvSpPr>
                    <p:nvPr/>
                  </p:nvSpPr>
                  <p:spPr>
                    <a:xfrm>
                      <a:off x="5000676" y="4182296"/>
                      <a:ext cx="624151" cy="291758"/>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625F748A-92A0-4964-B61F-B15053AC0505}"/>
                        </a:ext>
                      </a:extLst>
                    </p14:cNvPr>
                    <p14:cNvContentPartPr/>
                    <p14:nvPr/>
                  </p14:nvContentPartPr>
                  <p14:xfrm>
                    <a:off x="5573005" y="2814085"/>
                    <a:ext cx="41040" cy="13680"/>
                  </p14:xfrm>
                </p:contentPart>
              </mc:Choice>
              <mc:Fallback xmlns="">
                <p:pic>
                  <p:nvPicPr>
                    <p:cNvPr id="17" name="Ink 16">
                      <a:extLst>
                        <a:ext uri="{FF2B5EF4-FFF2-40B4-BE49-F238E27FC236}">
                          <a16:creationId xmlns:a16="http://schemas.microsoft.com/office/drawing/2014/main" id="{625F748A-92A0-4964-B61F-B15053AC0505}"/>
                        </a:ext>
                      </a:extLst>
                    </p:cNvPr>
                    <p:cNvPicPr/>
                    <p:nvPr/>
                  </p:nvPicPr>
                  <p:blipFill>
                    <a:blip r:embed="rId16"/>
                    <a:stretch>
                      <a:fillRect/>
                    </a:stretch>
                  </p:blipFill>
                  <p:spPr>
                    <a:xfrm>
                      <a:off x="5564005" y="2805085"/>
                      <a:ext cx="5868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00E79C51-0542-4E5A-AD8A-825B50014544}"/>
                        </a:ext>
                      </a:extLst>
                    </p14:cNvPr>
                    <p14:cNvContentPartPr/>
                    <p14:nvPr/>
                  </p14:nvContentPartPr>
                  <p14:xfrm>
                    <a:off x="5470765" y="2840725"/>
                    <a:ext cx="61200" cy="20160"/>
                  </p14:xfrm>
                </p:contentPart>
              </mc:Choice>
              <mc:Fallback xmlns="">
                <p:pic>
                  <p:nvPicPr>
                    <p:cNvPr id="18" name="Ink 17">
                      <a:extLst>
                        <a:ext uri="{FF2B5EF4-FFF2-40B4-BE49-F238E27FC236}">
                          <a16:creationId xmlns:a16="http://schemas.microsoft.com/office/drawing/2014/main" id="{00E79C51-0542-4E5A-AD8A-825B50014544}"/>
                        </a:ext>
                      </a:extLst>
                    </p:cNvPr>
                    <p:cNvPicPr/>
                    <p:nvPr/>
                  </p:nvPicPr>
                  <p:blipFill>
                    <a:blip r:embed="rId18"/>
                    <a:stretch>
                      <a:fillRect/>
                    </a:stretch>
                  </p:blipFill>
                  <p:spPr>
                    <a:xfrm>
                      <a:off x="5461765" y="2831725"/>
                      <a:ext cx="7884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6035A077-6C8A-434C-A1FA-0A5CF6EC9CF9}"/>
                        </a:ext>
                      </a:extLst>
                    </p14:cNvPr>
                    <p14:cNvContentPartPr/>
                    <p14:nvPr/>
                  </p14:nvContentPartPr>
                  <p14:xfrm>
                    <a:off x="5380045" y="2873125"/>
                    <a:ext cx="52560" cy="17280"/>
                  </p14:xfrm>
                </p:contentPart>
              </mc:Choice>
              <mc:Fallback xmlns="">
                <p:pic>
                  <p:nvPicPr>
                    <p:cNvPr id="19" name="Ink 18">
                      <a:extLst>
                        <a:ext uri="{FF2B5EF4-FFF2-40B4-BE49-F238E27FC236}">
                          <a16:creationId xmlns:a16="http://schemas.microsoft.com/office/drawing/2014/main" id="{6035A077-6C8A-434C-A1FA-0A5CF6EC9CF9}"/>
                        </a:ext>
                      </a:extLst>
                    </p:cNvPr>
                    <p:cNvPicPr/>
                    <p:nvPr/>
                  </p:nvPicPr>
                  <p:blipFill>
                    <a:blip r:embed="rId20"/>
                    <a:stretch>
                      <a:fillRect/>
                    </a:stretch>
                  </p:blipFill>
                  <p:spPr>
                    <a:xfrm>
                      <a:off x="5371045" y="2864125"/>
                      <a:ext cx="7020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A397CD24-0B4B-4B78-901F-493CDFEE76D1}"/>
                        </a:ext>
                      </a:extLst>
                    </p14:cNvPr>
                    <p14:cNvContentPartPr/>
                    <p14:nvPr/>
                  </p14:nvContentPartPr>
                  <p14:xfrm>
                    <a:off x="5291125" y="2902645"/>
                    <a:ext cx="49680" cy="16560"/>
                  </p14:xfrm>
                </p:contentPart>
              </mc:Choice>
              <mc:Fallback xmlns="">
                <p:pic>
                  <p:nvPicPr>
                    <p:cNvPr id="22" name="Ink 21">
                      <a:extLst>
                        <a:ext uri="{FF2B5EF4-FFF2-40B4-BE49-F238E27FC236}">
                          <a16:creationId xmlns:a16="http://schemas.microsoft.com/office/drawing/2014/main" id="{A397CD24-0B4B-4B78-901F-493CDFEE76D1}"/>
                        </a:ext>
                      </a:extLst>
                    </p:cNvPr>
                    <p:cNvPicPr/>
                    <p:nvPr/>
                  </p:nvPicPr>
                  <p:blipFill>
                    <a:blip r:embed="rId22"/>
                    <a:stretch>
                      <a:fillRect/>
                    </a:stretch>
                  </p:blipFill>
                  <p:spPr>
                    <a:xfrm>
                      <a:off x="5282125" y="2894005"/>
                      <a:ext cx="6732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 name="Ink 23">
                      <a:extLst>
                        <a:ext uri="{FF2B5EF4-FFF2-40B4-BE49-F238E27FC236}">
                          <a16:creationId xmlns:a16="http://schemas.microsoft.com/office/drawing/2014/main" id="{3583B8D6-8330-4C7F-9D22-4584A75BF21D}"/>
                        </a:ext>
                      </a:extLst>
                    </p14:cNvPr>
                    <p14:cNvContentPartPr/>
                    <p14:nvPr/>
                  </p14:nvContentPartPr>
                  <p14:xfrm>
                    <a:off x="5190325" y="2932525"/>
                    <a:ext cx="59388" cy="19440"/>
                  </p14:xfrm>
                </p:contentPart>
              </mc:Choice>
              <mc:Fallback xmlns="">
                <p:pic>
                  <p:nvPicPr>
                    <p:cNvPr id="24" name="Ink 23">
                      <a:extLst>
                        <a:ext uri="{FF2B5EF4-FFF2-40B4-BE49-F238E27FC236}">
                          <a16:creationId xmlns:a16="http://schemas.microsoft.com/office/drawing/2014/main" id="{3583B8D6-8330-4C7F-9D22-4584A75BF21D}"/>
                        </a:ext>
                      </a:extLst>
                    </p:cNvPr>
                    <p:cNvPicPr/>
                    <p:nvPr/>
                  </p:nvPicPr>
                  <p:blipFill>
                    <a:blip r:embed="rId24"/>
                    <a:stretch>
                      <a:fillRect/>
                    </a:stretch>
                  </p:blipFill>
                  <p:spPr>
                    <a:xfrm>
                      <a:off x="5181327" y="2923885"/>
                      <a:ext cx="76665"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03A66EB0-1611-4800-AD0E-FC6085E8D434}"/>
                        </a:ext>
                      </a:extLst>
                    </p14:cNvPr>
                    <p14:cNvContentPartPr/>
                    <p14:nvPr/>
                  </p14:nvContentPartPr>
                  <p14:xfrm>
                    <a:off x="5099245" y="2962045"/>
                    <a:ext cx="59040" cy="19440"/>
                  </p14:xfrm>
                </p:contentPart>
              </mc:Choice>
              <mc:Fallback xmlns="">
                <p:pic>
                  <p:nvPicPr>
                    <p:cNvPr id="25" name="Ink 24">
                      <a:extLst>
                        <a:ext uri="{FF2B5EF4-FFF2-40B4-BE49-F238E27FC236}">
                          <a16:creationId xmlns:a16="http://schemas.microsoft.com/office/drawing/2014/main" id="{03A66EB0-1611-4800-AD0E-FC6085E8D434}"/>
                        </a:ext>
                      </a:extLst>
                    </p:cNvPr>
                    <p:cNvPicPr/>
                    <p:nvPr/>
                  </p:nvPicPr>
                  <p:blipFill>
                    <a:blip r:embed="rId26"/>
                    <a:stretch>
                      <a:fillRect/>
                    </a:stretch>
                  </p:blipFill>
                  <p:spPr>
                    <a:xfrm>
                      <a:off x="5090605" y="2953045"/>
                      <a:ext cx="7668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id="{9310E052-31A6-4D13-990F-8A0AD6963444}"/>
                        </a:ext>
                      </a:extLst>
                    </p14:cNvPr>
                    <p14:cNvContentPartPr/>
                    <p14:nvPr/>
                  </p14:nvContentPartPr>
                  <p14:xfrm>
                    <a:off x="4987285" y="2996245"/>
                    <a:ext cx="65160" cy="21240"/>
                  </p14:xfrm>
                </p:contentPart>
              </mc:Choice>
              <mc:Fallback xmlns="">
                <p:pic>
                  <p:nvPicPr>
                    <p:cNvPr id="26" name="Ink 25">
                      <a:extLst>
                        <a:ext uri="{FF2B5EF4-FFF2-40B4-BE49-F238E27FC236}">
                          <a16:creationId xmlns:a16="http://schemas.microsoft.com/office/drawing/2014/main" id="{9310E052-31A6-4D13-990F-8A0AD6963444}"/>
                        </a:ext>
                      </a:extLst>
                    </p:cNvPr>
                    <p:cNvPicPr/>
                    <p:nvPr/>
                  </p:nvPicPr>
                  <p:blipFill>
                    <a:blip r:embed="rId28"/>
                    <a:stretch>
                      <a:fillRect/>
                    </a:stretch>
                  </p:blipFill>
                  <p:spPr>
                    <a:xfrm>
                      <a:off x="4978645" y="2987605"/>
                      <a:ext cx="8280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7" name="Ink 26">
                      <a:extLst>
                        <a:ext uri="{FF2B5EF4-FFF2-40B4-BE49-F238E27FC236}">
                          <a16:creationId xmlns:a16="http://schemas.microsoft.com/office/drawing/2014/main" id="{4262530D-4A3C-4626-B4C2-7E7841022527}"/>
                        </a:ext>
                      </a:extLst>
                    </p14:cNvPr>
                    <p14:cNvContentPartPr/>
                    <p14:nvPr/>
                  </p14:nvContentPartPr>
                  <p14:xfrm>
                    <a:off x="4877485" y="3033325"/>
                    <a:ext cx="61560" cy="20160"/>
                  </p14:xfrm>
                </p:contentPart>
              </mc:Choice>
              <mc:Fallback xmlns="">
                <p:pic>
                  <p:nvPicPr>
                    <p:cNvPr id="27" name="Ink 26">
                      <a:extLst>
                        <a:ext uri="{FF2B5EF4-FFF2-40B4-BE49-F238E27FC236}">
                          <a16:creationId xmlns:a16="http://schemas.microsoft.com/office/drawing/2014/main" id="{4262530D-4A3C-4626-B4C2-7E7841022527}"/>
                        </a:ext>
                      </a:extLst>
                    </p:cNvPr>
                    <p:cNvPicPr/>
                    <p:nvPr/>
                  </p:nvPicPr>
                  <p:blipFill>
                    <a:blip r:embed="rId30"/>
                    <a:stretch>
                      <a:fillRect/>
                    </a:stretch>
                  </p:blipFill>
                  <p:spPr>
                    <a:xfrm>
                      <a:off x="4868485" y="3024685"/>
                      <a:ext cx="792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 27">
                      <a:extLst>
                        <a:ext uri="{FF2B5EF4-FFF2-40B4-BE49-F238E27FC236}">
                          <a16:creationId xmlns:a16="http://schemas.microsoft.com/office/drawing/2014/main" id="{1E53B645-7721-4B1A-AE55-997CD394F644}"/>
                        </a:ext>
                      </a:extLst>
                    </p14:cNvPr>
                    <p14:cNvContentPartPr/>
                    <p14:nvPr/>
                  </p14:nvContentPartPr>
                  <p14:xfrm>
                    <a:off x="4756525" y="3070765"/>
                    <a:ext cx="66600" cy="21960"/>
                  </p14:xfrm>
                </p:contentPart>
              </mc:Choice>
              <mc:Fallback xmlns="">
                <p:pic>
                  <p:nvPicPr>
                    <p:cNvPr id="28" name="Ink 27">
                      <a:extLst>
                        <a:ext uri="{FF2B5EF4-FFF2-40B4-BE49-F238E27FC236}">
                          <a16:creationId xmlns:a16="http://schemas.microsoft.com/office/drawing/2014/main" id="{1E53B645-7721-4B1A-AE55-997CD394F644}"/>
                        </a:ext>
                      </a:extLst>
                    </p:cNvPr>
                    <p:cNvPicPr/>
                    <p:nvPr/>
                  </p:nvPicPr>
                  <p:blipFill>
                    <a:blip r:embed="rId32"/>
                    <a:stretch>
                      <a:fillRect/>
                    </a:stretch>
                  </p:blipFill>
                  <p:spPr>
                    <a:xfrm>
                      <a:off x="4747885" y="3062125"/>
                      <a:ext cx="8424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a:extLst>
                        <a:ext uri="{FF2B5EF4-FFF2-40B4-BE49-F238E27FC236}">
                          <a16:creationId xmlns:a16="http://schemas.microsoft.com/office/drawing/2014/main" id="{78545AA2-2258-4E6E-B10C-24C867EFA7F7}"/>
                        </a:ext>
                      </a:extLst>
                    </p14:cNvPr>
                    <p14:cNvContentPartPr/>
                    <p14:nvPr/>
                  </p14:nvContentPartPr>
                  <p14:xfrm>
                    <a:off x="4650685" y="3111085"/>
                    <a:ext cx="49320" cy="16200"/>
                  </p14:xfrm>
                </p:contentPart>
              </mc:Choice>
              <mc:Fallback xmlns="">
                <p:pic>
                  <p:nvPicPr>
                    <p:cNvPr id="29" name="Ink 28">
                      <a:extLst>
                        <a:ext uri="{FF2B5EF4-FFF2-40B4-BE49-F238E27FC236}">
                          <a16:creationId xmlns:a16="http://schemas.microsoft.com/office/drawing/2014/main" id="{78545AA2-2258-4E6E-B10C-24C867EFA7F7}"/>
                        </a:ext>
                      </a:extLst>
                    </p:cNvPr>
                    <p:cNvPicPr/>
                    <p:nvPr/>
                  </p:nvPicPr>
                  <p:blipFill>
                    <a:blip r:embed="rId34"/>
                    <a:stretch>
                      <a:fillRect/>
                    </a:stretch>
                  </p:blipFill>
                  <p:spPr>
                    <a:xfrm>
                      <a:off x="4642045" y="3102085"/>
                      <a:ext cx="6696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563E8683-2ADB-46AE-9353-03177A48B345}"/>
                        </a:ext>
                      </a:extLst>
                    </p14:cNvPr>
                    <p14:cNvContentPartPr/>
                    <p14:nvPr/>
                  </p14:nvContentPartPr>
                  <p14:xfrm>
                    <a:off x="4564645" y="3140245"/>
                    <a:ext cx="45720" cy="15120"/>
                  </p14:xfrm>
                </p:contentPart>
              </mc:Choice>
              <mc:Fallback xmlns="">
                <p:pic>
                  <p:nvPicPr>
                    <p:cNvPr id="30" name="Ink 29">
                      <a:extLst>
                        <a:ext uri="{FF2B5EF4-FFF2-40B4-BE49-F238E27FC236}">
                          <a16:creationId xmlns:a16="http://schemas.microsoft.com/office/drawing/2014/main" id="{563E8683-2ADB-46AE-9353-03177A48B345}"/>
                        </a:ext>
                      </a:extLst>
                    </p:cNvPr>
                    <p:cNvPicPr/>
                    <p:nvPr/>
                  </p:nvPicPr>
                  <p:blipFill>
                    <a:blip r:embed="rId36"/>
                    <a:stretch>
                      <a:fillRect/>
                    </a:stretch>
                  </p:blipFill>
                  <p:spPr>
                    <a:xfrm>
                      <a:off x="4555645" y="3131245"/>
                      <a:ext cx="633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24E377AB-3037-47B5-B4A9-7178CC777564}"/>
                        </a:ext>
                      </a:extLst>
                    </p14:cNvPr>
                    <p14:cNvContentPartPr/>
                    <p14:nvPr/>
                  </p14:nvContentPartPr>
                  <p14:xfrm>
                    <a:off x="4471405" y="3166525"/>
                    <a:ext cx="57600" cy="19080"/>
                  </p14:xfrm>
                </p:contentPart>
              </mc:Choice>
              <mc:Fallback xmlns="">
                <p:pic>
                  <p:nvPicPr>
                    <p:cNvPr id="31" name="Ink 30">
                      <a:extLst>
                        <a:ext uri="{FF2B5EF4-FFF2-40B4-BE49-F238E27FC236}">
                          <a16:creationId xmlns:a16="http://schemas.microsoft.com/office/drawing/2014/main" id="{24E377AB-3037-47B5-B4A9-7178CC777564}"/>
                        </a:ext>
                      </a:extLst>
                    </p:cNvPr>
                    <p:cNvPicPr/>
                    <p:nvPr/>
                  </p:nvPicPr>
                  <p:blipFill>
                    <a:blip r:embed="rId38"/>
                    <a:stretch>
                      <a:fillRect/>
                    </a:stretch>
                  </p:blipFill>
                  <p:spPr>
                    <a:xfrm>
                      <a:off x="4462765" y="3157525"/>
                      <a:ext cx="7524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47F4D556-25D6-48B3-8ABF-3A1575126EA2}"/>
                        </a:ext>
                      </a:extLst>
                    </p14:cNvPr>
                    <p14:cNvContentPartPr/>
                    <p14:nvPr/>
                  </p14:nvContentPartPr>
                  <p14:xfrm>
                    <a:off x="4377085" y="3196765"/>
                    <a:ext cx="58680" cy="19080"/>
                  </p14:xfrm>
                </p:contentPart>
              </mc:Choice>
              <mc:Fallback xmlns="">
                <p:pic>
                  <p:nvPicPr>
                    <p:cNvPr id="32" name="Ink 31">
                      <a:extLst>
                        <a:ext uri="{FF2B5EF4-FFF2-40B4-BE49-F238E27FC236}">
                          <a16:creationId xmlns:a16="http://schemas.microsoft.com/office/drawing/2014/main" id="{47F4D556-25D6-48B3-8ABF-3A1575126EA2}"/>
                        </a:ext>
                      </a:extLst>
                    </p:cNvPr>
                    <p:cNvPicPr/>
                    <p:nvPr/>
                  </p:nvPicPr>
                  <p:blipFill>
                    <a:blip r:embed="rId26"/>
                    <a:stretch>
                      <a:fillRect/>
                    </a:stretch>
                  </p:blipFill>
                  <p:spPr>
                    <a:xfrm>
                      <a:off x="4368445" y="3188125"/>
                      <a:ext cx="763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 name="Ink 32">
                      <a:extLst>
                        <a:ext uri="{FF2B5EF4-FFF2-40B4-BE49-F238E27FC236}">
                          <a16:creationId xmlns:a16="http://schemas.microsoft.com/office/drawing/2014/main" id="{8506BC91-6631-4581-962D-15F3E3CA9794}"/>
                        </a:ext>
                      </a:extLst>
                    </p14:cNvPr>
                    <p14:cNvContentPartPr/>
                    <p14:nvPr/>
                  </p14:nvContentPartPr>
                  <p14:xfrm>
                    <a:off x="4273765" y="3229525"/>
                    <a:ext cx="61560" cy="20160"/>
                  </p14:xfrm>
                </p:contentPart>
              </mc:Choice>
              <mc:Fallback xmlns="">
                <p:pic>
                  <p:nvPicPr>
                    <p:cNvPr id="33" name="Ink 32">
                      <a:extLst>
                        <a:ext uri="{FF2B5EF4-FFF2-40B4-BE49-F238E27FC236}">
                          <a16:creationId xmlns:a16="http://schemas.microsoft.com/office/drawing/2014/main" id="{8506BC91-6631-4581-962D-15F3E3CA9794}"/>
                        </a:ext>
                      </a:extLst>
                    </p:cNvPr>
                    <p:cNvPicPr/>
                    <p:nvPr/>
                  </p:nvPicPr>
                  <p:blipFill>
                    <a:blip r:embed="rId18"/>
                    <a:stretch>
                      <a:fillRect/>
                    </a:stretch>
                  </p:blipFill>
                  <p:spPr>
                    <a:xfrm>
                      <a:off x="4264765" y="3220525"/>
                      <a:ext cx="792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BAE667E8-631F-432E-910A-45538BB61DC2}"/>
                        </a:ext>
                      </a:extLst>
                    </p14:cNvPr>
                    <p14:cNvContentPartPr/>
                    <p14:nvPr/>
                  </p14:nvContentPartPr>
                  <p14:xfrm>
                    <a:off x="4187365" y="3261925"/>
                    <a:ext cx="47880" cy="15840"/>
                  </p14:xfrm>
                </p:contentPart>
              </mc:Choice>
              <mc:Fallback xmlns="">
                <p:pic>
                  <p:nvPicPr>
                    <p:cNvPr id="34" name="Ink 33">
                      <a:extLst>
                        <a:ext uri="{FF2B5EF4-FFF2-40B4-BE49-F238E27FC236}">
                          <a16:creationId xmlns:a16="http://schemas.microsoft.com/office/drawing/2014/main" id="{BAE667E8-631F-432E-910A-45538BB61DC2}"/>
                        </a:ext>
                      </a:extLst>
                    </p:cNvPr>
                    <p:cNvPicPr/>
                    <p:nvPr/>
                  </p:nvPicPr>
                  <p:blipFill>
                    <a:blip r:embed="rId36"/>
                    <a:stretch>
                      <a:fillRect/>
                    </a:stretch>
                  </p:blipFill>
                  <p:spPr>
                    <a:xfrm>
                      <a:off x="4178725" y="3253285"/>
                      <a:ext cx="655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 name="Ink 34">
                      <a:extLst>
                        <a:ext uri="{FF2B5EF4-FFF2-40B4-BE49-F238E27FC236}">
                          <a16:creationId xmlns:a16="http://schemas.microsoft.com/office/drawing/2014/main" id="{577C913F-4F0E-49DB-BF59-CA729AC9397B}"/>
                        </a:ext>
                      </a:extLst>
                    </p14:cNvPr>
                    <p14:cNvContentPartPr/>
                    <p14:nvPr/>
                  </p14:nvContentPartPr>
                  <p14:xfrm>
                    <a:off x="4089805" y="3294685"/>
                    <a:ext cx="45000" cy="14760"/>
                  </p14:xfrm>
                </p:contentPart>
              </mc:Choice>
              <mc:Fallback xmlns="">
                <p:pic>
                  <p:nvPicPr>
                    <p:cNvPr id="35" name="Ink 34">
                      <a:extLst>
                        <a:ext uri="{FF2B5EF4-FFF2-40B4-BE49-F238E27FC236}">
                          <a16:creationId xmlns:a16="http://schemas.microsoft.com/office/drawing/2014/main" id="{577C913F-4F0E-49DB-BF59-CA729AC9397B}"/>
                        </a:ext>
                      </a:extLst>
                    </p:cNvPr>
                    <p:cNvPicPr/>
                    <p:nvPr/>
                  </p:nvPicPr>
                  <p:blipFill>
                    <a:blip r:embed="rId43"/>
                    <a:stretch>
                      <a:fillRect/>
                    </a:stretch>
                  </p:blipFill>
                  <p:spPr>
                    <a:xfrm>
                      <a:off x="4080805" y="3285685"/>
                      <a:ext cx="6264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8A652CDB-17C3-4F55-BBDA-660CC4284541}"/>
                        </a:ext>
                      </a:extLst>
                    </p14:cNvPr>
                    <p14:cNvContentPartPr/>
                    <p14:nvPr/>
                  </p14:nvContentPartPr>
                  <p14:xfrm>
                    <a:off x="3974245" y="3326365"/>
                    <a:ext cx="63000" cy="20880"/>
                  </p14:xfrm>
                </p:contentPart>
              </mc:Choice>
              <mc:Fallback xmlns="">
                <p:pic>
                  <p:nvPicPr>
                    <p:cNvPr id="39" name="Ink 38">
                      <a:extLst>
                        <a:ext uri="{FF2B5EF4-FFF2-40B4-BE49-F238E27FC236}">
                          <a16:creationId xmlns:a16="http://schemas.microsoft.com/office/drawing/2014/main" id="{8A652CDB-17C3-4F55-BBDA-660CC4284541}"/>
                        </a:ext>
                      </a:extLst>
                    </p:cNvPr>
                    <p:cNvPicPr/>
                    <p:nvPr/>
                  </p:nvPicPr>
                  <p:blipFill>
                    <a:blip r:embed="rId24"/>
                    <a:stretch>
                      <a:fillRect/>
                    </a:stretch>
                  </p:blipFill>
                  <p:spPr>
                    <a:xfrm>
                      <a:off x="3965605" y="3317365"/>
                      <a:ext cx="806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0" name="Ink 39">
                      <a:extLst>
                        <a:ext uri="{FF2B5EF4-FFF2-40B4-BE49-F238E27FC236}">
                          <a16:creationId xmlns:a16="http://schemas.microsoft.com/office/drawing/2014/main" id="{C6B3CBE0-FFB8-45BE-8BBF-3E6DE35D1DD5}"/>
                        </a:ext>
                      </a:extLst>
                    </p14:cNvPr>
                    <p14:cNvContentPartPr/>
                    <p14:nvPr/>
                  </p14:nvContentPartPr>
                  <p14:xfrm>
                    <a:off x="3839245" y="3366325"/>
                    <a:ext cx="74880" cy="24480"/>
                  </p14:xfrm>
                </p:contentPart>
              </mc:Choice>
              <mc:Fallback xmlns="">
                <p:pic>
                  <p:nvPicPr>
                    <p:cNvPr id="40" name="Ink 39">
                      <a:extLst>
                        <a:ext uri="{FF2B5EF4-FFF2-40B4-BE49-F238E27FC236}">
                          <a16:creationId xmlns:a16="http://schemas.microsoft.com/office/drawing/2014/main" id="{C6B3CBE0-FFB8-45BE-8BBF-3E6DE35D1DD5}"/>
                        </a:ext>
                      </a:extLst>
                    </p:cNvPr>
                    <p:cNvPicPr/>
                    <p:nvPr/>
                  </p:nvPicPr>
                  <p:blipFill>
                    <a:blip r:embed="rId46"/>
                    <a:stretch>
                      <a:fillRect/>
                    </a:stretch>
                  </p:blipFill>
                  <p:spPr>
                    <a:xfrm>
                      <a:off x="3830245" y="3357325"/>
                      <a:ext cx="9252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1" name="Ink 40">
                      <a:extLst>
                        <a:ext uri="{FF2B5EF4-FFF2-40B4-BE49-F238E27FC236}">
                          <a16:creationId xmlns:a16="http://schemas.microsoft.com/office/drawing/2014/main" id="{2849FD1C-AF73-489C-ABFD-6DA9A1CE0574}"/>
                        </a:ext>
                      </a:extLst>
                    </p14:cNvPr>
                    <p14:cNvContentPartPr/>
                    <p14:nvPr/>
                  </p14:nvContentPartPr>
                  <p14:xfrm>
                    <a:off x="3725125" y="3409885"/>
                    <a:ext cx="55080" cy="18360"/>
                  </p14:xfrm>
                </p:contentPart>
              </mc:Choice>
              <mc:Fallback xmlns="">
                <p:pic>
                  <p:nvPicPr>
                    <p:cNvPr id="41" name="Ink 40">
                      <a:extLst>
                        <a:ext uri="{FF2B5EF4-FFF2-40B4-BE49-F238E27FC236}">
                          <a16:creationId xmlns:a16="http://schemas.microsoft.com/office/drawing/2014/main" id="{2849FD1C-AF73-489C-ABFD-6DA9A1CE0574}"/>
                        </a:ext>
                      </a:extLst>
                    </p:cNvPr>
                    <p:cNvPicPr/>
                    <p:nvPr/>
                  </p:nvPicPr>
                  <p:blipFill>
                    <a:blip r:embed="rId22"/>
                    <a:stretch>
                      <a:fillRect/>
                    </a:stretch>
                  </p:blipFill>
                  <p:spPr>
                    <a:xfrm>
                      <a:off x="3716485" y="3400885"/>
                      <a:ext cx="72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2" name="Ink 41">
                      <a:extLst>
                        <a:ext uri="{FF2B5EF4-FFF2-40B4-BE49-F238E27FC236}">
                          <a16:creationId xmlns:a16="http://schemas.microsoft.com/office/drawing/2014/main" id="{1BC7D524-C9C9-4173-814D-3DF56D9D819D}"/>
                        </a:ext>
                      </a:extLst>
                    </p14:cNvPr>
                    <p14:cNvContentPartPr/>
                    <p14:nvPr/>
                  </p14:nvContentPartPr>
                  <p14:xfrm>
                    <a:off x="3628645" y="3443365"/>
                    <a:ext cx="47880" cy="15840"/>
                  </p14:xfrm>
                </p:contentPart>
              </mc:Choice>
              <mc:Fallback xmlns="">
                <p:pic>
                  <p:nvPicPr>
                    <p:cNvPr id="42" name="Ink 41">
                      <a:extLst>
                        <a:ext uri="{FF2B5EF4-FFF2-40B4-BE49-F238E27FC236}">
                          <a16:creationId xmlns:a16="http://schemas.microsoft.com/office/drawing/2014/main" id="{1BC7D524-C9C9-4173-814D-3DF56D9D819D}"/>
                        </a:ext>
                      </a:extLst>
                    </p:cNvPr>
                    <p:cNvPicPr/>
                    <p:nvPr/>
                  </p:nvPicPr>
                  <p:blipFill>
                    <a:blip r:embed="rId36"/>
                    <a:stretch>
                      <a:fillRect/>
                    </a:stretch>
                  </p:blipFill>
                  <p:spPr>
                    <a:xfrm>
                      <a:off x="3620005" y="3434725"/>
                      <a:ext cx="655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3" name="Ink 42">
                      <a:extLst>
                        <a:ext uri="{FF2B5EF4-FFF2-40B4-BE49-F238E27FC236}">
                          <a16:creationId xmlns:a16="http://schemas.microsoft.com/office/drawing/2014/main" id="{0E24022C-2840-4B38-9C72-37742ABA1797}"/>
                        </a:ext>
                      </a:extLst>
                    </p14:cNvPr>
                    <p14:cNvContentPartPr/>
                    <p14:nvPr/>
                  </p14:nvContentPartPr>
                  <p14:xfrm>
                    <a:off x="3529645" y="3472885"/>
                    <a:ext cx="56160" cy="18360"/>
                  </p14:xfrm>
                </p:contentPart>
              </mc:Choice>
              <mc:Fallback xmlns="">
                <p:pic>
                  <p:nvPicPr>
                    <p:cNvPr id="43" name="Ink 42">
                      <a:extLst>
                        <a:ext uri="{FF2B5EF4-FFF2-40B4-BE49-F238E27FC236}">
                          <a16:creationId xmlns:a16="http://schemas.microsoft.com/office/drawing/2014/main" id="{0E24022C-2840-4B38-9C72-37742ABA1797}"/>
                        </a:ext>
                      </a:extLst>
                    </p:cNvPr>
                    <p:cNvPicPr/>
                    <p:nvPr/>
                  </p:nvPicPr>
                  <p:blipFill>
                    <a:blip r:embed="rId22"/>
                    <a:stretch>
                      <a:fillRect/>
                    </a:stretch>
                  </p:blipFill>
                  <p:spPr>
                    <a:xfrm>
                      <a:off x="3521005" y="3464245"/>
                      <a:ext cx="73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4" name="Ink 43">
                      <a:extLst>
                        <a:ext uri="{FF2B5EF4-FFF2-40B4-BE49-F238E27FC236}">
                          <a16:creationId xmlns:a16="http://schemas.microsoft.com/office/drawing/2014/main" id="{F33C0764-7759-40E0-AB01-6BDF36987C3E}"/>
                        </a:ext>
                      </a:extLst>
                    </p14:cNvPr>
                    <p14:cNvContentPartPr/>
                    <p14:nvPr/>
                  </p14:nvContentPartPr>
                  <p14:xfrm>
                    <a:off x="3422365" y="3504205"/>
                    <a:ext cx="66960" cy="21960"/>
                  </p14:xfrm>
                </p:contentPart>
              </mc:Choice>
              <mc:Fallback xmlns="">
                <p:pic>
                  <p:nvPicPr>
                    <p:cNvPr id="44" name="Ink 43">
                      <a:extLst>
                        <a:ext uri="{FF2B5EF4-FFF2-40B4-BE49-F238E27FC236}">
                          <a16:creationId xmlns:a16="http://schemas.microsoft.com/office/drawing/2014/main" id="{F33C0764-7759-40E0-AB01-6BDF36987C3E}"/>
                        </a:ext>
                      </a:extLst>
                    </p:cNvPr>
                    <p:cNvPicPr/>
                    <p:nvPr/>
                  </p:nvPicPr>
                  <p:blipFill>
                    <a:blip r:embed="rId28"/>
                    <a:stretch>
                      <a:fillRect/>
                    </a:stretch>
                  </p:blipFill>
                  <p:spPr>
                    <a:xfrm>
                      <a:off x="3413365" y="3495565"/>
                      <a:ext cx="846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5" name="Ink 44">
                      <a:extLst>
                        <a:ext uri="{FF2B5EF4-FFF2-40B4-BE49-F238E27FC236}">
                          <a16:creationId xmlns:a16="http://schemas.microsoft.com/office/drawing/2014/main" id="{5612D018-CCDB-4E16-A9E3-3CA40F8E2622}"/>
                        </a:ext>
                      </a:extLst>
                    </p14:cNvPr>
                    <p14:cNvContentPartPr/>
                    <p14:nvPr/>
                  </p14:nvContentPartPr>
                  <p14:xfrm>
                    <a:off x="3320845" y="3539485"/>
                    <a:ext cx="60480" cy="19800"/>
                  </p14:xfrm>
                </p:contentPart>
              </mc:Choice>
              <mc:Fallback xmlns="">
                <p:pic>
                  <p:nvPicPr>
                    <p:cNvPr id="45" name="Ink 44">
                      <a:extLst>
                        <a:ext uri="{FF2B5EF4-FFF2-40B4-BE49-F238E27FC236}">
                          <a16:creationId xmlns:a16="http://schemas.microsoft.com/office/drawing/2014/main" id="{5612D018-CCDB-4E16-A9E3-3CA40F8E2622}"/>
                        </a:ext>
                      </a:extLst>
                    </p:cNvPr>
                    <p:cNvPicPr/>
                    <p:nvPr/>
                  </p:nvPicPr>
                  <p:blipFill>
                    <a:blip r:embed="rId52"/>
                    <a:stretch>
                      <a:fillRect/>
                    </a:stretch>
                  </p:blipFill>
                  <p:spPr>
                    <a:xfrm>
                      <a:off x="3312205" y="3530485"/>
                      <a:ext cx="7812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6" name="Ink 45">
                      <a:extLst>
                        <a:ext uri="{FF2B5EF4-FFF2-40B4-BE49-F238E27FC236}">
                          <a16:creationId xmlns:a16="http://schemas.microsoft.com/office/drawing/2014/main" id="{1076B010-85CC-402C-AE31-225FD1465B8B}"/>
                        </a:ext>
                      </a:extLst>
                    </p14:cNvPr>
                    <p14:cNvContentPartPr/>
                    <p14:nvPr/>
                  </p14:nvContentPartPr>
                  <p14:xfrm>
                    <a:off x="3211405" y="3573685"/>
                    <a:ext cx="64080" cy="20880"/>
                  </p14:xfrm>
                </p:contentPart>
              </mc:Choice>
              <mc:Fallback xmlns="">
                <p:pic>
                  <p:nvPicPr>
                    <p:cNvPr id="46" name="Ink 45">
                      <a:extLst>
                        <a:ext uri="{FF2B5EF4-FFF2-40B4-BE49-F238E27FC236}">
                          <a16:creationId xmlns:a16="http://schemas.microsoft.com/office/drawing/2014/main" id="{1076B010-85CC-402C-AE31-225FD1465B8B}"/>
                        </a:ext>
                      </a:extLst>
                    </p:cNvPr>
                    <p:cNvPicPr/>
                    <p:nvPr/>
                  </p:nvPicPr>
                  <p:blipFill>
                    <a:blip r:embed="rId28"/>
                    <a:stretch>
                      <a:fillRect/>
                    </a:stretch>
                  </p:blipFill>
                  <p:spPr>
                    <a:xfrm>
                      <a:off x="3202765" y="3565045"/>
                      <a:ext cx="817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7" name="Ink 46">
                      <a:extLst>
                        <a:ext uri="{FF2B5EF4-FFF2-40B4-BE49-F238E27FC236}">
                          <a16:creationId xmlns:a16="http://schemas.microsoft.com/office/drawing/2014/main" id="{4535A89B-E80F-4C04-A031-013DCDFE3746}"/>
                        </a:ext>
                      </a:extLst>
                    </p14:cNvPr>
                    <p14:cNvContentPartPr/>
                    <p14:nvPr/>
                  </p14:nvContentPartPr>
                  <p14:xfrm>
                    <a:off x="3093685" y="3611845"/>
                    <a:ext cx="64440" cy="21240"/>
                  </p14:xfrm>
                </p:contentPart>
              </mc:Choice>
              <mc:Fallback xmlns="">
                <p:pic>
                  <p:nvPicPr>
                    <p:cNvPr id="47" name="Ink 46">
                      <a:extLst>
                        <a:ext uri="{FF2B5EF4-FFF2-40B4-BE49-F238E27FC236}">
                          <a16:creationId xmlns:a16="http://schemas.microsoft.com/office/drawing/2014/main" id="{4535A89B-E80F-4C04-A031-013DCDFE3746}"/>
                        </a:ext>
                      </a:extLst>
                    </p:cNvPr>
                    <p:cNvPicPr/>
                    <p:nvPr/>
                  </p:nvPicPr>
                  <p:blipFill>
                    <a:blip r:embed="rId28"/>
                    <a:stretch>
                      <a:fillRect/>
                    </a:stretch>
                  </p:blipFill>
                  <p:spPr>
                    <a:xfrm>
                      <a:off x="3084685" y="3603205"/>
                      <a:ext cx="820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9" name="Ink 48">
                      <a:extLst>
                        <a:ext uri="{FF2B5EF4-FFF2-40B4-BE49-F238E27FC236}">
                          <a16:creationId xmlns:a16="http://schemas.microsoft.com/office/drawing/2014/main" id="{7C770B04-1E66-417F-99EA-B0F02EB8F3BF}"/>
                        </a:ext>
                      </a:extLst>
                    </p14:cNvPr>
                    <p14:cNvContentPartPr/>
                    <p14:nvPr/>
                  </p14:nvContentPartPr>
                  <p14:xfrm>
                    <a:off x="2983620" y="3651387"/>
                    <a:ext cx="65160" cy="21600"/>
                  </p14:xfrm>
                </p:contentPart>
              </mc:Choice>
              <mc:Fallback xmlns="">
                <p:pic>
                  <p:nvPicPr>
                    <p:cNvPr id="49" name="Ink 48">
                      <a:extLst>
                        <a:ext uri="{FF2B5EF4-FFF2-40B4-BE49-F238E27FC236}">
                          <a16:creationId xmlns:a16="http://schemas.microsoft.com/office/drawing/2014/main" id="{7C770B04-1E66-417F-99EA-B0F02EB8F3BF}"/>
                        </a:ext>
                      </a:extLst>
                    </p:cNvPr>
                    <p:cNvPicPr/>
                    <p:nvPr/>
                  </p:nvPicPr>
                  <p:blipFill>
                    <a:blip r:embed="rId28"/>
                    <a:stretch>
                      <a:fillRect/>
                    </a:stretch>
                  </p:blipFill>
                  <p:spPr>
                    <a:xfrm>
                      <a:off x="2974620" y="3642387"/>
                      <a:ext cx="8280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0" name="Ink 49">
                      <a:extLst>
                        <a:ext uri="{FF2B5EF4-FFF2-40B4-BE49-F238E27FC236}">
                          <a16:creationId xmlns:a16="http://schemas.microsoft.com/office/drawing/2014/main" id="{12F6995D-EB76-4A08-A303-8C036B144410}"/>
                        </a:ext>
                      </a:extLst>
                    </p14:cNvPr>
                    <p14:cNvContentPartPr/>
                    <p14:nvPr/>
                  </p14:nvContentPartPr>
                  <p14:xfrm>
                    <a:off x="2862300" y="3686307"/>
                    <a:ext cx="78480" cy="25560"/>
                  </p14:xfrm>
                </p:contentPart>
              </mc:Choice>
              <mc:Fallback xmlns="">
                <p:pic>
                  <p:nvPicPr>
                    <p:cNvPr id="50" name="Ink 49">
                      <a:extLst>
                        <a:ext uri="{FF2B5EF4-FFF2-40B4-BE49-F238E27FC236}">
                          <a16:creationId xmlns:a16="http://schemas.microsoft.com/office/drawing/2014/main" id="{12F6995D-EB76-4A08-A303-8C036B144410}"/>
                        </a:ext>
                      </a:extLst>
                    </p:cNvPr>
                    <p:cNvPicPr/>
                    <p:nvPr/>
                  </p:nvPicPr>
                  <p:blipFill>
                    <a:blip r:embed="rId57"/>
                    <a:stretch>
                      <a:fillRect/>
                    </a:stretch>
                  </p:blipFill>
                  <p:spPr>
                    <a:xfrm>
                      <a:off x="2853660" y="3677667"/>
                      <a:ext cx="961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1" name="Ink 50">
                      <a:extLst>
                        <a:ext uri="{FF2B5EF4-FFF2-40B4-BE49-F238E27FC236}">
                          <a16:creationId xmlns:a16="http://schemas.microsoft.com/office/drawing/2014/main" id="{7C94FD8B-F911-4A67-BEE5-527DB56E8F16}"/>
                        </a:ext>
                      </a:extLst>
                    </p14:cNvPr>
                    <p14:cNvContentPartPr/>
                    <p14:nvPr/>
                  </p14:nvContentPartPr>
                  <p14:xfrm>
                    <a:off x="2735940" y="3731307"/>
                    <a:ext cx="65880" cy="21600"/>
                  </p14:xfrm>
                </p:contentPart>
              </mc:Choice>
              <mc:Fallback xmlns="">
                <p:pic>
                  <p:nvPicPr>
                    <p:cNvPr id="51" name="Ink 50">
                      <a:extLst>
                        <a:ext uri="{FF2B5EF4-FFF2-40B4-BE49-F238E27FC236}">
                          <a16:creationId xmlns:a16="http://schemas.microsoft.com/office/drawing/2014/main" id="{7C94FD8B-F911-4A67-BEE5-527DB56E8F16}"/>
                        </a:ext>
                      </a:extLst>
                    </p:cNvPr>
                    <p:cNvPicPr/>
                    <p:nvPr/>
                  </p:nvPicPr>
                  <p:blipFill>
                    <a:blip r:embed="rId28"/>
                    <a:stretch>
                      <a:fillRect/>
                    </a:stretch>
                  </p:blipFill>
                  <p:spPr>
                    <a:xfrm>
                      <a:off x="2727300" y="3722667"/>
                      <a:ext cx="835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2" name="Ink 51">
                      <a:extLst>
                        <a:ext uri="{FF2B5EF4-FFF2-40B4-BE49-F238E27FC236}">
                          <a16:creationId xmlns:a16="http://schemas.microsoft.com/office/drawing/2014/main" id="{19EBFF32-D157-497B-9DCA-CB19F0B913AA}"/>
                        </a:ext>
                      </a:extLst>
                    </p14:cNvPr>
                    <p14:cNvContentPartPr/>
                    <p14:nvPr/>
                  </p14:nvContentPartPr>
                  <p14:xfrm>
                    <a:off x="2632260" y="3767307"/>
                    <a:ext cx="58680" cy="19440"/>
                  </p14:xfrm>
                </p:contentPart>
              </mc:Choice>
              <mc:Fallback xmlns="">
                <p:pic>
                  <p:nvPicPr>
                    <p:cNvPr id="52" name="Ink 51">
                      <a:extLst>
                        <a:ext uri="{FF2B5EF4-FFF2-40B4-BE49-F238E27FC236}">
                          <a16:creationId xmlns:a16="http://schemas.microsoft.com/office/drawing/2014/main" id="{19EBFF32-D157-497B-9DCA-CB19F0B913AA}"/>
                        </a:ext>
                      </a:extLst>
                    </p:cNvPr>
                    <p:cNvPicPr/>
                    <p:nvPr/>
                  </p:nvPicPr>
                  <p:blipFill>
                    <a:blip r:embed="rId26"/>
                    <a:stretch>
                      <a:fillRect/>
                    </a:stretch>
                  </p:blipFill>
                  <p:spPr>
                    <a:xfrm>
                      <a:off x="2623620" y="3758667"/>
                      <a:ext cx="7632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3" name="Ink 52">
                      <a:extLst>
                        <a:ext uri="{FF2B5EF4-FFF2-40B4-BE49-F238E27FC236}">
                          <a16:creationId xmlns:a16="http://schemas.microsoft.com/office/drawing/2014/main" id="{EB617251-D1F1-4780-849F-8837CCAFF218}"/>
                        </a:ext>
                      </a:extLst>
                    </p14:cNvPr>
                    <p14:cNvContentPartPr/>
                    <p14:nvPr/>
                  </p14:nvContentPartPr>
                  <p14:xfrm>
                    <a:off x="2521020" y="3804027"/>
                    <a:ext cx="57960" cy="19080"/>
                  </p14:xfrm>
                </p:contentPart>
              </mc:Choice>
              <mc:Fallback xmlns="">
                <p:pic>
                  <p:nvPicPr>
                    <p:cNvPr id="53" name="Ink 52">
                      <a:extLst>
                        <a:ext uri="{FF2B5EF4-FFF2-40B4-BE49-F238E27FC236}">
                          <a16:creationId xmlns:a16="http://schemas.microsoft.com/office/drawing/2014/main" id="{EB617251-D1F1-4780-849F-8837CCAFF218}"/>
                        </a:ext>
                      </a:extLst>
                    </p:cNvPr>
                    <p:cNvPicPr/>
                    <p:nvPr/>
                  </p:nvPicPr>
                  <p:blipFill>
                    <a:blip r:embed="rId61"/>
                    <a:stretch>
                      <a:fillRect/>
                    </a:stretch>
                  </p:blipFill>
                  <p:spPr>
                    <a:xfrm>
                      <a:off x="2512020" y="3795027"/>
                      <a:ext cx="7560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4" name="Ink 53">
                      <a:extLst>
                        <a:ext uri="{FF2B5EF4-FFF2-40B4-BE49-F238E27FC236}">
                          <a16:creationId xmlns:a16="http://schemas.microsoft.com/office/drawing/2014/main" id="{75814B7A-8B0F-4F4B-89B0-341694AC7700}"/>
                        </a:ext>
                      </a:extLst>
                    </p14:cNvPr>
                    <p14:cNvContentPartPr/>
                    <p14:nvPr/>
                  </p14:nvContentPartPr>
                  <p14:xfrm>
                    <a:off x="2422380" y="3834987"/>
                    <a:ext cx="61200" cy="20160"/>
                  </p14:xfrm>
                </p:contentPart>
              </mc:Choice>
              <mc:Fallback xmlns="">
                <p:pic>
                  <p:nvPicPr>
                    <p:cNvPr id="54" name="Ink 53">
                      <a:extLst>
                        <a:ext uri="{FF2B5EF4-FFF2-40B4-BE49-F238E27FC236}">
                          <a16:creationId xmlns:a16="http://schemas.microsoft.com/office/drawing/2014/main" id="{75814B7A-8B0F-4F4B-89B0-341694AC7700}"/>
                        </a:ext>
                      </a:extLst>
                    </p:cNvPr>
                    <p:cNvPicPr/>
                    <p:nvPr/>
                  </p:nvPicPr>
                  <p:blipFill>
                    <a:blip r:embed="rId18"/>
                    <a:stretch>
                      <a:fillRect/>
                    </a:stretch>
                  </p:blipFill>
                  <p:spPr>
                    <a:xfrm>
                      <a:off x="2413740" y="3825987"/>
                      <a:ext cx="7884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7" name="Ink 56">
                      <a:extLst>
                        <a:ext uri="{FF2B5EF4-FFF2-40B4-BE49-F238E27FC236}">
                          <a16:creationId xmlns:a16="http://schemas.microsoft.com/office/drawing/2014/main" id="{97DC1659-352C-420B-9410-64EBBB93DB78}"/>
                        </a:ext>
                      </a:extLst>
                    </p14:cNvPr>
                    <p14:cNvContentPartPr/>
                    <p14:nvPr/>
                  </p14:nvContentPartPr>
                  <p14:xfrm>
                    <a:off x="2320860" y="3869907"/>
                    <a:ext cx="54720" cy="18000"/>
                  </p14:xfrm>
                </p:contentPart>
              </mc:Choice>
              <mc:Fallback xmlns="">
                <p:pic>
                  <p:nvPicPr>
                    <p:cNvPr id="57" name="Ink 56">
                      <a:extLst>
                        <a:ext uri="{FF2B5EF4-FFF2-40B4-BE49-F238E27FC236}">
                          <a16:creationId xmlns:a16="http://schemas.microsoft.com/office/drawing/2014/main" id="{97DC1659-352C-420B-9410-64EBBB93DB78}"/>
                        </a:ext>
                      </a:extLst>
                    </p:cNvPr>
                    <p:cNvPicPr/>
                    <p:nvPr/>
                  </p:nvPicPr>
                  <p:blipFill>
                    <a:blip r:embed="rId22"/>
                    <a:stretch>
                      <a:fillRect/>
                    </a:stretch>
                  </p:blipFill>
                  <p:spPr>
                    <a:xfrm>
                      <a:off x="2312220" y="3861267"/>
                      <a:ext cx="723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8" name="Ink 57">
                      <a:extLst>
                        <a:ext uri="{FF2B5EF4-FFF2-40B4-BE49-F238E27FC236}">
                          <a16:creationId xmlns:a16="http://schemas.microsoft.com/office/drawing/2014/main" id="{64D885D9-5D13-4382-943B-754217FDEB44}"/>
                        </a:ext>
                      </a:extLst>
                    </p14:cNvPr>
                    <p14:cNvContentPartPr/>
                    <p14:nvPr/>
                  </p14:nvContentPartPr>
                  <p14:xfrm>
                    <a:off x="2197740" y="3906267"/>
                    <a:ext cx="66600" cy="21960"/>
                  </p14:xfrm>
                </p:contentPart>
              </mc:Choice>
              <mc:Fallback xmlns="">
                <p:pic>
                  <p:nvPicPr>
                    <p:cNvPr id="58" name="Ink 57">
                      <a:extLst>
                        <a:ext uri="{FF2B5EF4-FFF2-40B4-BE49-F238E27FC236}">
                          <a16:creationId xmlns:a16="http://schemas.microsoft.com/office/drawing/2014/main" id="{64D885D9-5D13-4382-943B-754217FDEB44}"/>
                        </a:ext>
                      </a:extLst>
                    </p:cNvPr>
                    <p:cNvPicPr/>
                    <p:nvPr/>
                  </p:nvPicPr>
                  <p:blipFill>
                    <a:blip r:embed="rId28"/>
                    <a:stretch>
                      <a:fillRect/>
                    </a:stretch>
                  </p:blipFill>
                  <p:spPr>
                    <a:xfrm>
                      <a:off x="2189100" y="3897267"/>
                      <a:ext cx="8424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9" name="Ink 58">
                      <a:extLst>
                        <a:ext uri="{FF2B5EF4-FFF2-40B4-BE49-F238E27FC236}">
                          <a16:creationId xmlns:a16="http://schemas.microsoft.com/office/drawing/2014/main" id="{BF0919E7-EEA6-467F-B6CA-F1005B4D1129}"/>
                        </a:ext>
                      </a:extLst>
                    </p14:cNvPr>
                    <p14:cNvContentPartPr/>
                    <p14:nvPr/>
                  </p14:nvContentPartPr>
                  <p14:xfrm>
                    <a:off x="2087580" y="3946587"/>
                    <a:ext cx="52200" cy="17280"/>
                  </p14:xfrm>
                </p:contentPart>
              </mc:Choice>
              <mc:Fallback xmlns="">
                <p:pic>
                  <p:nvPicPr>
                    <p:cNvPr id="59" name="Ink 58">
                      <a:extLst>
                        <a:ext uri="{FF2B5EF4-FFF2-40B4-BE49-F238E27FC236}">
                          <a16:creationId xmlns:a16="http://schemas.microsoft.com/office/drawing/2014/main" id="{BF0919E7-EEA6-467F-B6CA-F1005B4D1129}"/>
                        </a:ext>
                      </a:extLst>
                    </p:cNvPr>
                    <p:cNvPicPr/>
                    <p:nvPr/>
                  </p:nvPicPr>
                  <p:blipFill>
                    <a:blip r:embed="rId22"/>
                    <a:stretch>
                      <a:fillRect/>
                    </a:stretch>
                  </p:blipFill>
                  <p:spPr>
                    <a:xfrm>
                      <a:off x="2078940" y="3937947"/>
                      <a:ext cx="6984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0" name="Ink 59">
                      <a:extLst>
                        <a:ext uri="{FF2B5EF4-FFF2-40B4-BE49-F238E27FC236}">
                          <a16:creationId xmlns:a16="http://schemas.microsoft.com/office/drawing/2014/main" id="{50313943-7040-4A12-B1BC-322B112F3BD3}"/>
                        </a:ext>
                      </a:extLst>
                    </p14:cNvPr>
                    <p14:cNvContentPartPr/>
                    <p14:nvPr/>
                  </p14:nvContentPartPr>
                  <p14:xfrm>
                    <a:off x="1995780" y="3975747"/>
                    <a:ext cx="55080" cy="18000"/>
                  </p14:xfrm>
                </p:contentPart>
              </mc:Choice>
              <mc:Fallback xmlns="">
                <p:pic>
                  <p:nvPicPr>
                    <p:cNvPr id="60" name="Ink 59">
                      <a:extLst>
                        <a:ext uri="{FF2B5EF4-FFF2-40B4-BE49-F238E27FC236}">
                          <a16:creationId xmlns:a16="http://schemas.microsoft.com/office/drawing/2014/main" id="{50313943-7040-4A12-B1BC-322B112F3BD3}"/>
                        </a:ext>
                      </a:extLst>
                    </p:cNvPr>
                    <p:cNvPicPr/>
                    <p:nvPr/>
                  </p:nvPicPr>
                  <p:blipFill>
                    <a:blip r:embed="rId22"/>
                    <a:stretch>
                      <a:fillRect/>
                    </a:stretch>
                  </p:blipFill>
                  <p:spPr>
                    <a:xfrm>
                      <a:off x="1986780" y="3966747"/>
                      <a:ext cx="7272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4" name="Ink 63">
                      <a:extLst>
                        <a:ext uri="{FF2B5EF4-FFF2-40B4-BE49-F238E27FC236}">
                          <a16:creationId xmlns:a16="http://schemas.microsoft.com/office/drawing/2014/main" id="{51C0BC21-3D54-499B-926C-CA71CA95CDC7}"/>
                        </a:ext>
                      </a:extLst>
                    </p14:cNvPr>
                    <p14:cNvContentPartPr/>
                    <p14:nvPr/>
                  </p14:nvContentPartPr>
                  <p14:xfrm>
                    <a:off x="1882740" y="4007787"/>
                    <a:ext cx="68760" cy="22680"/>
                  </p14:xfrm>
                </p:contentPart>
              </mc:Choice>
              <mc:Fallback xmlns="">
                <p:pic>
                  <p:nvPicPr>
                    <p:cNvPr id="64" name="Ink 63">
                      <a:extLst>
                        <a:ext uri="{FF2B5EF4-FFF2-40B4-BE49-F238E27FC236}">
                          <a16:creationId xmlns:a16="http://schemas.microsoft.com/office/drawing/2014/main" id="{51C0BC21-3D54-499B-926C-CA71CA95CDC7}"/>
                        </a:ext>
                      </a:extLst>
                    </p:cNvPr>
                    <p:cNvPicPr/>
                    <p:nvPr/>
                  </p:nvPicPr>
                  <p:blipFill>
                    <a:blip r:embed="rId68"/>
                    <a:stretch>
                      <a:fillRect/>
                    </a:stretch>
                  </p:blipFill>
                  <p:spPr>
                    <a:xfrm>
                      <a:off x="1874100" y="3999147"/>
                      <a:ext cx="864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6" name="Ink 65">
                      <a:extLst>
                        <a:ext uri="{FF2B5EF4-FFF2-40B4-BE49-F238E27FC236}">
                          <a16:creationId xmlns:a16="http://schemas.microsoft.com/office/drawing/2014/main" id="{DA9DC301-D769-4769-B632-847586DEB72B}"/>
                        </a:ext>
                      </a:extLst>
                    </p14:cNvPr>
                    <p14:cNvContentPartPr/>
                    <p14:nvPr/>
                  </p14:nvContentPartPr>
                  <p14:xfrm>
                    <a:off x="3335650" y="2922650"/>
                    <a:ext cx="371880" cy="135000"/>
                  </p14:xfrm>
                </p:contentPart>
              </mc:Choice>
              <mc:Fallback xmlns="">
                <p:pic>
                  <p:nvPicPr>
                    <p:cNvPr id="66" name="Ink 65">
                      <a:extLst>
                        <a:ext uri="{FF2B5EF4-FFF2-40B4-BE49-F238E27FC236}">
                          <a16:creationId xmlns:a16="http://schemas.microsoft.com/office/drawing/2014/main" id="{DA9DC301-D769-4769-B632-847586DEB72B}"/>
                        </a:ext>
                      </a:extLst>
                    </p:cNvPr>
                    <p:cNvPicPr/>
                    <p:nvPr/>
                  </p:nvPicPr>
                  <p:blipFill>
                    <a:blip r:embed="rId70"/>
                    <a:stretch>
                      <a:fillRect/>
                    </a:stretch>
                  </p:blipFill>
                  <p:spPr>
                    <a:xfrm>
                      <a:off x="3273010" y="2859650"/>
                      <a:ext cx="4975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7" name="Ink 66">
                      <a:extLst>
                        <a:ext uri="{FF2B5EF4-FFF2-40B4-BE49-F238E27FC236}">
                          <a16:creationId xmlns:a16="http://schemas.microsoft.com/office/drawing/2014/main" id="{84D07BC1-6FF3-4EAF-8C0F-80364936266A}"/>
                        </a:ext>
                      </a:extLst>
                    </p14:cNvPr>
                    <p14:cNvContentPartPr/>
                    <p14:nvPr/>
                  </p14:nvContentPartPr>
                  <p14:xfrm>
                    <a:off x="5044770" y="2302010"/>
                    <a:ext cx="335520" cy="224640"/>
                  </p14:xfrm>
                </p:contentPart>
              </mc:Choice>
              <mc:Fallback xmlns="">
                <p:pic>
                  <p:nvPicPr>
                    <p:cNvPr id="67" name="Ink 66">
                      <a:extLst>
                        <a:ext uri="{FF2B5EF4-FFF2-40B4-BE49-F238E27FC236}">
                          <a16:creationId xmlns:a16="http://schemas.microsoft.com/office/drawing/2014/main" id="{84D07BC1-6FF3-4EAF-8C0F-80364936266A}"/>
                        </a:ext>
                      </a:extLst>
                    </p:cNvPr>
                    <p:cNvPicPr/>
                    <p:nvPr/>
                  </p:nvPicPr>
                  <p:blipFill>
                    <a:blip r:embed="rId72"/>
                    <a:stretch>
                      <a:fillRect/>
                    </a:stretch>
                  </p:blipFill>
                  <p:spPr>
                    <a:xfrm>
                      <a:off x="4982130" y="2239370"/>
                      <a:ext cx="461160" cy="350280"/>
                    </a:xfrm>
                    <a:prstGeom prst="rect">
                      <a:avLst/>
                    </a:prstGeom>
                  </p:spPr>
                </p:pic>
              </mc:Fallback>
            </mc:AlternateContent>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EA5F646D-47AA-4705-AE36-BAC6632EF0EA}"/>
                      </a:ext>
                    </a:extLst>
                  </p:cNvPr>
                  <p:cNvSpPr txBox="1"/>
                  <p:nvPr/>
                </p:nvSpPr>
                <p:spPr>
                  <a:xfrm>
                    <a:off x="3153165" y="4414136"/>
                    <a:ext cx="2636480" cy="353364"/>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bPr>
                          <m:e>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𝑇</m:t>
                            </m:r>
                          </m:e>
                          <m:sub>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h𝑖𝑑𝑑𝑒𝑛</m:t>
                            </m:r>
                          </m:sub>
                        </m:sSub>
                      </m:oMath>
                    </a14:m>
                    <a:r>
                      <a:rPr kumimoji="0" lang="en-GB" sz="2177" b="0" i="0" u="none" strike="noStrike" kern="1200" cap="none" spc="0" normalizeH="0" baseline="0" noProof="0" dirty="0">
                        <a:ln>
                          <a:noFill/>
                        </a:ln>
                        <a:solidFill>
                          <a:prstClr val="white">
                            <a:lumMod val="50000"/>
                          </a:prstClr>
                        </a:solidFill>
                        <a:effectLst/>
                        <a:uLnTx/>
                        <a:uFillTx/>
                        <a:latin typeface="Arial"/>
                      </a:rPr>
                      <a:t> /GeV</a:t>
                    </a:r>
                  </a:p>
                </p:txBody>
              </p:sp>
            </mc:Choice>
            <mc:Fallback xmlns="">
              <p:sp>
                <p:nvSpPr>
                  <p:cNvPr id="70" name="TextBox 69">
                    <a:extLst>
                      <a:ext uri="{FF2B5EF4-FFF2-40B4-BE49-F238E27FC236}">
                        <a16:creationId xmlns:a16="http://schemas.microsoft.com/office/drawing/2014/main" id="{EA5F646D-47AA-4705-AE36-BAC6632EF0EA}"/>
                      </a:ext>
                    </a:extLst>
                  </p:cNvPr>
                  <p:cNvSpPr txBox="1">
                    <a:spLocks noRot="1" noChangeAspect="1" noMove="1" noResize="1" noEditPoints="1" noAdjustHandles="1" noChangeArrowheads="1" noChangeShapeType="1" noTextEdit="1"/>
                  </p:cNvSpPr>
                  <p:nvPr/>
                </p:nvSpPr>
                <p:spPr>
                  <a:xfrm>
                    <a:off x="3153165" y="4414136"/>
                    <a:ext cx="2636480" cy="353364"/>
                  </a:xfrm>
                  <a:prstGeom prst="rect">
                    <a:avLst/>
                  </a:prstGeom>
                  <a:blipFill>
                    <a:blip r:embed="rId73"/>
                    <a:stretch>
                      <a:fillRect t="-8571" b="-2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3F2BD2FF-E19F-4ECB-AC17-189975AAE44E}"/>
                      </a:ext>
                    </a:extLst>
                  </p:cNvPr>
                  <p:cNvSpPr txBox="1"/>
                  <p:nvPr/>
                </p:nvSpPr>
                <p:spPr>
                  <a:xfrm rot="16200000">
                    <a:off x="-112590" y="2663064"/>
                    <a:ext cx="2636480" cy="454681"/>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prstClr val="white">
                            <a:lumMod val="50000"/>
                          </a:prstClr>
                        </a:solidFill>
                        <a:effectLst/>
                        <a:uLnTx/>
                        <a:uFillTx/>
                        <a:latin typeface="Arial"/>
                      </a:rPr>
                      <a:t>Nucleation rate </a:t>
                    </a:r>
                    <a14:m>
                      <m:oMath xmlns:m="http://schemas.openxmlformats.org/officeDocument/2006/math">
                        <m:r>
                          <a:rPr kumimoji="0" lang="en-GB" sz="2177" b="0" i="0" u="none" strike="noStrike" kern="1200" cap="none" spc="0" normalizeH="0" baseline="0" noProof="0">
                            <a:ln>
                              <a:noFill/>
                            </a:ln>
                            <a:solidFill>
                              <a:prstClr val="white">
                                <a:lumMod val="50000"/>
                              </a:prstClr>
                            </a:solidFill>
                            <a:effectLst/>
                            <a:uLnTx/>
                            <a:uFillTx/>
                            <a:latin typeface="Cambria Math" panose="02040503050406030204" pitchFamily="18" charset="0"/>
                          </a:rPr>
                          <m:t>[</m:t>
                        </m:r>
                        <m:sSup>
                          <m:sSup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m:rPr>
                                <m:sty m:val="p"/>
                              </m:rPr>
                              <a:rPr kumimoji="0" lang="en-GB" sz="2177" b="0" i="0" u="none" strike="noStrike" kern="1200" cap="none" spc="0" normalizeH="0" baseline="0" noProof="0">
                                <a:ln>
                                  <a:noFill/>
                                </a:ln>
                                <a:solidFill>
                                  <a:prstClr val="white">
                                    <a:lumMod val="50000"/>
                                  </a:prstClr>
                                </a:solidFill>
                                <a:effectLst/>
                                <a:uLnTx/>
                                <a:uFillTx/>
                                <a:latin typeface="Cambria Math" panose="02040503050406030204" pitchFamily="18" charset="0"/>
                              </a:rPr>
                              <m:t>Γ</m:t>
                            </m:r>
                          </m:e>
                          <m:sup>
                            <m:f>
                              <m:f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fPr>
                              <m:num>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1</m:t>
                                </m:r>
                              </m:num>
                              <m:den>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4</m:t>
                                </m:r>
                              </m:den>
                            </m:f>
                          </m:sup>
                        </m:sSup>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m:t>
                        </m:r>
                      </m:oMath>
                    </a14:m>
                    <a:endParaRPr kumimoji="0" lang="en-GB" sz="2177"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71" name="TextBox 70">
                    <a:extLst>
                      <a:ext uri="{FF2B5EF4-FFF2-40B4-BE49-F238E27FC236}">
                        <a16:creationId xmlns:a16="http://schemas.microsoft.com/office/drawing/2014/main" id="{3F2BD2FF-E19F-4ECB-AC17-189975AAE44E}"/>
                      </a:ext>
                    </a:extLst>
                  </p:cNvPr>
                  <p:cNvSpPr txBox="1">
                    <a:spLocks noRot="1" noChangeAspect="1" noMove="1" noResize="1" noEditPoints="1" noAdjustHandles="1" noChangeArrowheads="1" noChangeShapeType="1" noTextEdit="1"/>
                  </p:cNvSpPr>
                  <p:nvPr/>
                </p:nvSpPr>
                <p:spPr>
                  <a:xfrm rot="16200000">
                    <a:off x="-112590" y="2663064"/>
                    <a:ext cx="2636480" cy="454681"/>
                  </a:xfrm>
                  <a:prstGeom prst="rect">
                    <a:avLst/>
                  </a:prstGeom>
                  <a:blipFill>
                    <a:blip r:embed="rId74"/>
                    <a:stretch>
                      <a:fillRect r="-22222" b="-2294"/>
                    </a:stretch>
                  </a:blipFill>
                </p:spPr>
                <p:txBody>
                  <a:bodyPr/>
                  <a:lstStyle/>
                  <a:p>
                    <a:r>
                      <a:rPr lang="en-GB">
                        <a:noFill/>
                      </a:rPr>
                      <a:t> </a:t>
                    </a:r>
                  </a:p>
                </p:txBody>
              </p:sp>
            </mc:Fallback>
          </mc:AlternateContent>
          <p:sp>
            <p:nvSpPr>
              <p:cNvPr id="72" name="TextBox 71">
                <a:extLst>
                  <a:ext uri="{FF2B5EF4-FFF2-40B4-BE49-F238E27FC236}">
                    <a16:creationId xmlns:a16="http://schemas.microsoft.com/office/drawing/2014/main" id="{83F97336-6EB2-4FD2-B420-8813D61C974D}"/>
                  </a:ext>
                </a:extLst>
              </p:cNvPr>
              <p:cNvSpPr txBox="1"/>
              <p:nvPr/>
            </p:nvSpPr>
            <p:spPr>
              <a:xfrm>
                <a:off x="2300776" y="1361210"/>
                <a:ext cx="2911756" cy="353364"/>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177" b="0" i="0" u="none" strike="noStrike" kern="1200" cap="none" spc="0" normalizeH="0" baseline="0" noProof="0" dirty="0">
                  <a:ln>
                    <a:noFill/>
                  </a:ln>
                  <a:solidFill>
                    <a:prstClr val="white">
                      <a:lumMod val="50000"/>
                    </a:prstClr>
                  </a:solidFill>
                  <a:effectLst/>
                  <a:uLnTx/>
                  <a:uFillTx/>
                  <a:latin typeface="Arial"/>
                </a:endParaRPr>
              </a:p>
            </p:txBody>
          </p:sp>
        </p:gr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D3E811B0-3829-4F7C-8664-C98BFCE476C9}"/>
                    </a:ext>
                  </a:extLst>
                </p:cNvPr>
                <p:cNvSpPr txBox="1"/>
                <p:nvPr/>
              </p:nvSpPr>
              <p:spPr>
                <a:xfrm>
                  <a:off x="2264846" y="2847460"/>
                  <a:ext cx="1278467" cy="496195"/>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ctrlPr>
                          </m:sSubSupPr>
                          <m:e>
                            <m:r>
                              <a:rPr kumimoji="0" lang="en-GB" sz="1693" b="1" i="0" u="none" strike="noStrike" kern="1200" cap="none" spc="0" normalizeH="0" baseline="0" noProof="0">
                                <a:ln>
                                  <a:noFill/>
                                </a:ln>
                                <a:solidFill>
                                  <a:srgbClr val="005EA4"/>
                                </a:solidFill>
                                <a:effectLst/>
                                <a:uLnTx/>
                                <a:uFillTx/>
                                <a:latin typeface="Cambria Math" panose="02040503050406030204" pitchFamily="18" charset="0"/>
                              </a:rPr>
                              <m:t>𝚪</m:t>
                            </m:r>
                          </m:e>
                          <m:sub>
                            <m: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t>𝒕𝒖𝒏𝒏𝒆𝒍𝒍𝒊𝒏𝒈</m:t>
                            </m:r>
                          </m:sub>
                          <m:sup>
                            <m:f>
                              <m:fPr>
                                <m:ctrlP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ctrlPr>
                              </m:fPr>
                              <m:num>
                                <m: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t>𝟏</m:t>
                                </m:r>
                              </m:num>
                              <m:den>
                                <m: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t>𝟒</m:t>
                                </m:r>
                              </m:den>
                            </m:f>
                          </m:sup>
                        </m:sSubSup>
                      </m:oMath>
                    </m:oMathPara>
                  </a14:m>
                  <a:endParaRPr kumimoji="0" lang="en-GB" sz="1451" b="1" i="0" u="none" strike="noStrike" kern="1200" cap="none" spc="0" normalizeH="0" baseline="0" noProof="0" dirty="0">
                    <a:ln>
                      <a:noFill/>
                    </a:ln>
                    <a:solidFill>
                      <a:srgbClr val="005EA4"/>
                    </a:solidFill>
                    <a:effectLst/>
                    <a:uLnTx/>
                    <a:uFillTx/>
                    <a:latin typeface="Arial"/>
                  </a:endParaRPr>
                </a:p>
              </p:txBody>
            </p:sp>
          </mc:Choice>
          <mc:Fallback xmlns="">
            <p:sp>
              <p:nvSpPr>
                <p:cNvPr id="80" name="TextBox 79">
                  <a:extLst>
                    <a:ext uri="{FF2B5EF4-FFF2-40B4-BE49-F238E27FC236}">
                      <a16:creationId xmlns:a16="http://schemas.microsoft.com/office/drawing/2014/main" id="{D3E811B0-3829-4F7C-8664-C98BFCE476C9}"/>
                    </a:ext>
                  </a:extLst>
                </p:cNvPr>
                <p:cNvSpPr txBox="1">
                  <a:spLocks noRot="1" noChangeAspect="1" noMove="1" noResize="1" noEditPoints="1" noAdjustHandles="1" noChangeArrowheads="1" noChangeShapeType="1" noTextEdit="1"/>
                </p:cNvSpPr>
                <p:nvPr/>
              </p:nvSpPr>
              <p:spPr>
                <a:xfrm>
                  <a:off x="2264846" y="2847460"/>
                  <a:ext cx="1278467" cy="496195"/>
                </a:xfrm>
                <a:prstGeom prst="rect">
                  <a:avLst/>
                </a:prstGeom>
                <a:blipFill>
                  <a:blip r:embed="rId7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4BA86E9C-95E4-4FC4-A37F-631EEE923AE6}"/>
                    </a:ext>
                  </a:extLst>
                </p:cNvPr>
                <p:cNvSpPr txBox="1"/>
                <p:nvPr/>
              </p:nvSpPr>
              <p:spPr>
                <a:xfrm>
                  <a:off x="4965273" y="2214151"/>
                  <a:ext cx="639234" cy="46867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ctrlPr>
                          </m:sSubSupPr>
                          <m:e>
                            <m:r>
                              <a:rPr kumimoji="0" lang="en-GB" sz="1693" b="1" i="0" u="none" strike="noStrike" kern="1200" cap="none" spc="0" normalizeH="0" baseline="0" noProof="0">
                                <a:ln>
                                  <a:noFill/>
                                </a:ln>
                                <a:solidFill>
                                  <a:srgbClr val="FFCC00"/>
                                </a:solidFill>
                                <a:effectLst/>
                                <a:uLnTx/>
                                <a:uFillTx/>
                                <a:latin typeface="Cambria Math" panose="02040503050406030204" pitchFamily="18" charset="0"/>
                              </a:rPr>
                              <m:t>𝚪</m:t>
                            </m:r>
                          </m:e>
                          <m:sub>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𝒕𝒉𝒆𝒓𝒎𝒂𝒍</m:t>
                            </m:r>
                          </m:sub>
                          <m:sup>
                            <m:f>
                              <m:fPr>
                                <m:ctrlP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ctrlPr>
                              </m:fPr>
                              <m:num>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𝟏</m:t>
                                </m:r>
                              </m:num>
                              <m:den>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𝟒</m:t>
                                </m:r>
                              </m:den>
                            </m:f>
                          </m:sup>
                        </m:sSubSup>
                      </m:oMath>
                    </m:oMathPara>
                  </a14:m>
                  <a:endParaRPr kumimoji="0" lang="en-GB" sz="1451" b="1" i="0" u="none" strike="noStrike" kern="1200" cap="none" spc="0" normalizeH="0" baseline="0" noProof="0" dirty="0">
                    <a:ln>
                      <a:noFill/>
                    </a:ln>
                    <a:solidFill>
                      <a:srgbClr val="005EA4"/>
                    </a:solidFill>
                    <a:effectLst/>
                    <a:uLnTx/>
                    <a:uFillTx/>
                    <a:latin typeface="Arial"/>
                  </a:endParaRPr>
                </a:p>
              </p:txBody>
            </p:sp>
          </mc:Choice>
          <mc:Fallback xmlns="">
            <p:sp>
              <p:nvSpPr>
                <p:cNvPr id="81" name="TextBox 80">
                  <a:extLst>
                    <a:ext uri="{FF2B5EF4-FFF2-40B4-BE49-F238E27FC236}">
                      <a16:creationId xmlns:a16="http://schemas.microsoft.com/office/drawing/2014/main" id="{4BA86E9C-95E4-4FC4-A37F-631EEE923AE6}"/>
                    </a:ext>
                  </a:extLst>
                </p:cNvPr>
                <p:cNvSpPr txBox="1">
                  <a:spLocks noRot="1" noChangeAspect="1" noMove="1" noResize="1" noEditPoints="1" noAdjustHandles="1" noChangeArrowheads="1" noChangeShapeType="1" noTextEdit="1"/>
                </p:cNvSpPr>
                <p:nvPr/>
              </p:nvSpPr>
              <p:spPr>
                <a:xfrm>
                  <a:off x="4965273" y="2214151"/>
                  <a:ext cx="639234" cy="468678"/>
                </a:xfrm>
                <a:prstGeom prst="rect">
                  <a:avLst/>
                </a:prstGeom>
                <a:blipFill>
                  <a:blip r:embed="rId76"/>
                  <a:stretch>
                    <a:fillRect r="-71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3D38586E-DD5D-4052-9E9C-7CF9F897146D}"/>
                    </a:ext>
                  </a:extLst>
                </p:cNvPr>
                <p:cNvSpPr txBox="1"/>
                <p:nvPr/>
              </p:nvSpPr>
              <p:spPr>
                <a:xfrm>
                  <a:off x="3607585" y="2995672"/>
                  <a:ext cx="503100" cy="291758"/>
                </a:xfrm>
                <a:prstGeom prst="rect">
                  <a:avLst/>
                </a:prstGeom>
                <a:no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693" b="1" i="1" u="none" strike="noStrike" kern="1200" cap="none" spc="0" normalizeH="0" baseline="0" noProof="0">
                            <a:ln>
                              <a:noFill/>
                            </a:ln>
                            <a:solidFill>
                              <a:prstClr val="black"/>
                            </a:solidFill>
                            <a:effectLst/>
                            <a:uLnTx/>
                            <a:uFillTx/>
                            <a:latin typeface="Cambria Math" panose="02040503050406030204" pitchFamily="18" charset="0"/>
                          </a:rPr>
                          <m:t>𝑯</m:t>
                        </m:r>
                        <m:d>
                          <m:dPr>
                            <m:ctrlPr>
                              <a:rPr kumimoji="0" lang="en-GB" sz="1693" b="1"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GB" sz="1693" b="1" i="1" u="none" strike="noStrike" kern="1200" cap="none" spc="0" normalizeH="0" baseline="0" noProof="0">
                                <a:ln>
                                  <a:noFill/>
                                </a:ln>
                                <a:solidFill>
                                  <a:prstClr val="black"/>
                                </a:solidFill>
                                <a:effectLst/>
                                <a:uLnTx/>
                                <a:uFillTx/>
                                <a:latin typeface="Cambria Math" panose="02040503050406030204" pitchFamily="18" charset="0"/>
                              </a:rPr>
                              <m:t>𝒕</m:t>
                            </m:r>
                          </m:e>
                        </m:d>
                      </m:oMath>
                    </m:oMathPara>
                  </a14:m>
                  <a:endParaRPr kumimoji="0" lang="en-GB" sz="2177" b="1" i="0" u="none" strike="noStrike" kern="1200" cap="none" spc="0" normalizeH="0" baseline="0" noProof="0" dirty="0">
                    <a:ln>
                      <a:noFill/>
                    </a:ln>
                    <a:solidFill>
                      <a:prstClr val="black"/>
                    </a:solidFill>
                    <a:effectLst/>
                    <a:uLnTx/>
                    <a:uFillTx/>
                    <a:latin typeface="Arial"/>
                  </a:endParaRPr>
                </a:p>
              </p:txBody>
            </p:sp>
          </mc:Choice>
          <mc:Fallback xmlns="">
            <p:sp>
              <p:nvSpPr>
                <p:cNvPr id="82" name="TextBox 81">
                  <a:extLst>
                    <a:ext uri="{FF2B5EF4-FFF2-40B4-BE49-F238E27FC236}">
                      <a16:creationId xmlns:a16="http://schemas.microsoft.com/office/drawing/2014/main" id="{3D38586E-DD5D-4052-9E9C-7CF9F897146D}"/>
                    </a:ext>
                  </a:extLst>
                </p:cNvPr>
                <p:cNvSpPr txBox="1">
                  <a:spLocks noRot="1" noChangeAspect="1" noMove="1" noResize="1" noEditPoints="1" noAdjustHandles="1" noChangeArrowheads="1" noChangeShapeType="1" noTextEdit="1"/>
                </p:cNvSpPr>
                <p:nvPr/>
              </p:nvSpPr>
              <p:spPr>
                <a:xfrm>
                  <a:off x="3607585" y="2995672"/>
                  <a:ext cx="503100" cy="291758"/>
                </a:xfrm>
                <a:prstGeom prst="rect">
                  <a:avLst/>
                </a:prstGeom>
                <a:blipFill>
                  <a:blip r:embed="rId77"/>
                  <a:stretch>
                    <a:fillRect/>
                  </a:stretch>
                </a:blipFill>
              </p:spPr>
              <p:txBody>
                <a:bodyPr/>
                <a:lstStyle/>
                <a:p>
                  <a:r>
                    <a:rPr lang="en-GB">
                      <a:noFill/>
                    </a:rPr>
                    <a:t> </a:t>
                  </a:r>
                </a:p>
              </p:txBody>
            </p:sp>
          </mc:Fallback>
        </mc:AlternateContent>
      </p:grpSp>
      <p:grpSp>
        <p:nvGrpSpPr>
          <p:cNvPr id="84" name="Group 83">
            <a:extLst>
              <a:ext uri="{FF2B5EF4-FFF2-40B4-BE49-F238E27FC236}">
                <a16:creationId xmlns:a16="http://schemas.microsoft.com/office/drawing/2014/main" id="{9F14E7F7-0CA2-4C82-90B7-2503CDA6D463}"/>
              </a:ext>
            </a:extLst>
          </p:cNvPr>
          <p:cNvGrpSpPr/>
          <p:nvPr/>
        </p:nvGrpSpPr>
        <p:grpSpPr>
          <a:xfrm>
            <a:off x="5498170" y="3510482"/>
            <a:ext cx="6181188" cy="762388"/>
            <a:chOff x="3979334" y="3017640"/>
            <a:chExt cx="5110927" cy="630380"/>
          </a:xfrm>
        </p:grpSpPr>
        <p:sp>
          <p:nvSpPr>
            <p:cNvPr id="85" name="Rectangle 84">
              <a:extLst>
                <a:ext uri="{FF2B5EF4-FFF2-40B4-BE49-F238E27FC236}">
                  <a16:creationId xmlns:a16="http://schemas.microsoft.com/office/drawing/2014/main" id="{96707B9F-E30D-4980-ACAF-4C3AC3C8108B}"/>
                </a:ext>
              </a:extLst>
            </p:cNvPr>
            <p:cNvSpPr/>
            <p:nvPr/>
          </p:nvSpPr>
          <p:spPr>
            <a:xfrm>
              <a:off x="5207110" y="3017640"/>
              <a:ext cx="3883151" cy="630380"/>
            </a:xfrm>
            <a:prstGeom prst="rect">
              <a:avLst/>
            </a:prstGeom>
          </p:spPr>
          <p:txBody>
            <a:bodyPr wrap="square">
              <a:spAutoFit/>
            </a:bodyPr>
            <a:lstStyle/>
            <a:p>
              <a:pPr marL="0" marR="0" lvl="0" indent="0" algn="l" defTabSz="1105819" rtl="0" eaLnBrk="1" fontAlgn="auto" latinLnBrk="0" hangingPunct="1">
                <a:lnSpc>
                  <a:spcPct val="100000"/>
                </a:lnSpc>
                <a:spcBef>
                  <a:spcPts val="0"/>
                </a:spcBef>
                <a:spcAft>
                  <a:spcPts val="0"/>
                </a:spcAft>
                <a:buClr>
                  <a:srgbClr val="000000"/>
                </a:buClr>
                <a:buSzPct val="45000"/>
                <a:buFontTx/>
                <a:buNone/>
                <a:tabLst/>
                <a:defRPr/>
              </a:pPr>
              <a:r>
                <a:rPr kumimoji="0" lang="en-GB" sz="2177" b="0" i="0" u="none" strike="noStrike" kern="1200" cap="none" spc="-1" normalizeH="0" baseline="0" noProof="0" dirty="0">
                  <a:ln>
                    <a:noFill/>
                  </a:ln>
                  <a:solidFill>
                    <a:prstClr val="black"/>
                  </a:solidFill>
                  <a:effectLst/>
                  <a:uLnTx/>
                  <a:uFillTx/>
                  <a:latin typeface="Arial"/>
                </a:rPr>
                <a:t>Thermal transition takes place </a:t>
              </a:r>
              <a:r>
                <a:rPr kumimoji="0" lang="en-US" sz="2177" b="0" i="0" u="none" strike="noStrike" kern="1200" cap="none" spc="0" normalizeH="0" baseline="0" noProof="0" dirty="0">
                  <a:ln>
                    <a:noFill/>
                  </a:ln>
                  <a:solidFill>
                    <a:prstClr val="black"/>
                  </a:solidFill>
                  <a:effectLst/>
                  <a:uLnTx/>
                  <a:uFillTx/>
                  <a:latin typeface="Arial"/>
                </a:rPr>
                <a:t>when hidden plasma is hot</a:t>
              </a:r>
            </a:p>
          </p:txBody>
        </p:sp>
        <p:cxnSp>
          <p:nvCxnSpPr>
            <p:cNvPr id="86" name="Straight Arrow Connector 85">
              <a:extLst>
                <a:ext uri="{FF2B5EF4-FFF2-40B4-BE49-F238E27FC236}">
                  <a16:creationId xmlns:a16="http://schemas.microsoft.com/office/drawing/2014/main" id="{AE37336A-4234-4F6F-8A1E-77EEB833DA08}"/>
                </a:ext>
              </a:extLst>
            </p:cNvPr>
            <p:cNvCxnSpPr>
              <a:cxnSpLocks/>
              <a:stCxn id="85" idx="1"/>
            </p:cNvCxnSpPr>
            <p:nvPr/>
          </p:nvCxnSpPr>
          <p:spPr>
            <a:xfrm flipH="1" flipV="1">
              <a:off x="3979334" y="3190678"/>
              <a:ext cx="1227776" cy="1421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91" name="TextShape 1">
            <a:extLst>
              <a:ext uri="{FF2B5EF4-FFF2-40B4-BE49-F238E27FC236}">
                <a16:creationId xmlns:a16="http://schemas.microsoft.com/office/drawing/2014/main" id="{0D9237CE-3FBA-4B49-A360-FC770A90EDF6}"/>
              </a:ext>
            </a:extLst>
          </p:cNvPr>
          <p:cNvSpPr txBox="1"/>
          <p:nvPr/>
        </p:nvSpPr>
        <p:spPr>
          <a:xfrm>
            <a:off x="609758" y="373852"/>
            <a:ext cx="10971300" cy="446725"/>
          </a:xfrm>
          <a:prstGeom prst="rect">
            <a:avLst/>
          </a:prstGeom>
          <a:noFill/>
          <a:ln>
            <a:noFill/>
          </a:ln>
        </p:spPr>
        <p:txBody>
          <a:bodyPr lIns="0" tIns="0" rIns="0" bIns="0" anchor="ctr">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903" b="0" i="0" u="none" strike="noStrike" kern="1200" cap="none" spc="0" normalizeH="0" baseline="0" noProof="0" dirty="0">
                <a:ln>
                  <a:noFill/>
                </a:ln>
                <a:solidFill>
                  <a:srgbClr val="EEECE1">
                    <a:lumMod val="75000"/>
                  </a:srgbClr>
                </a:solidFill>
                <a:effectLst/>
                <a:uLnTx/>
                <a:uFillTx/>
                <a:latin typeface="Arial"/>
              </a:rPr>
              <a:t>Phase transitions</a:t>
            </a:r>
          </a:p>
        </p:txBody>
      </p:sp>
      <mc:AlternateContent xmlns:mc="http://schemas.openxmlformats.org/markup-compatibility/2006" xmlns:a14="http://schemas.microsoft.com/office/drawing/2010/main">
        <mc:Choice Requires="a14">
          <p:sp>
            <p:nvSpPr>
              <p:cNvPr id="69" name="TextShape 2">
                <a:extLst>
                  <a:ext uri="{FF2B5EF4-FFF2-40B4-BE49-F238E27FC236}">
                    <a16:creationId xmlns:a16="http://schemas.microsoft.com/office/drawing/2014/main" id="{8915874D-B5AA-4618-B39A-A0219FA21309}"/>
                  </a:ext>
                </a:extLst>
              </p:cNvPr>
              <p:cNvSpPr txBox="1"/>
              <p:nvPr/>
            </p:nvSpPr>
            <p:spPr>
              <a:xfrm>
                <a:off x="4985981" y="5952936"/>
                <a:ext cx="7001611" cy="1062381"/>
              </a:xfrm>
              <a:prstGeom prst="rect">
                <a:avLst/>
              </a:prstGeom>
              <a:noFill/>
              <a:ln>
                <a:noFill/>
              </a:ln>
            </p:spPr>
            <p:txBody>
              <a:bodyPr lIns="0" tIns="0" rIns="0" bIns="0" anchor="t">
                <a:normAutofit fontScale="95500"/>
              </a:bodyPr>
              <a:lstStyle/>
              <a:p>
                <a:pPr marL="13054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r>
                  <a:rPr kumimoji="0" lang="en-GB" sz="2419" b="0" i="0" u="none" strike="noStrike" kern="1200" cap="none" spc="-1" normalizeH="0" baseline="0" noProof="0" dirty="0">
                    <a:ln>
                      <a:noFill/>
                    </a:ln>
                    <a:solidFill>
                      <a:prstClr val="black"/>
                    </a:solidFill>
                    <a:effectLst/>
                    <a:uLnTx/>
                    <a:uFillTx/>
                    <a:latin typeface="Arial"/>
                  </a:rPr>
                  <a:t>Hot plasma </a:t>
                </a:r>
                <a14:m>
                  <m:oMath xmlns:m="http://schemas.openxmlformats.org/officeDocument/2006/math">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 </m:t>
                    </m:r>
                  </m:oMath>
                </a14:m>
                <a:r>
                  <a:rPr kumimoji="0" lang="en-GB" sz="2419" b="0" i="0" u="none" strike="noStrike" kern="1200" cap="none" spc="-1" normalizeH="0" baseline="0" noProof="0" dirty="0">
                    <a:ln>
                      <a:noFill/>
                    </a:ln>
                    <a:solidFill>
                      <a:prstClr val="black"/>
                    </a:solidFill>
                    <a:effectLst/>
                    <a:uLnTx/>
                    <a:uFillTx/>
                    <a:latin typeface="Arial"/>
                  </a:rPr>
                  <a:t>High friction</a:t>
                </a:r>
                <a14:m>
                  <m:oMath xmlns:m="http://schemas.openxmlformats.org/officeDocument/2006/math">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m:t>
                    </m:r>
                  </m:oMath>
                </a14:m>
                <a:r>
                  <a:rPr kumimoji="0" lang="en-GB" sz="2419" b="0" i="0" u="none" strike="noStrike" kern="1200" cap="none" spc="-1" normalizeH="0" baseline="0" noProof="0" dirty="0">
                    <a:ln>
                      <a:noFill/>
                    </a:ln>
                    <a:solidFill>
                      <a:prstClr val="black"/>
                    </a:solidFill>
                    <a:effectLst/>
                    <a:uLnTx/>
                    <a:uFillTx/>
                    <a:latin typeface="Arial"/>
                  </a:rPr>
                  <a:t> Sound wave signal</a:t>
                </a:r>
              </a:p>
            </p:txBody>
          </p:sp>
        </mc:Choice>
        <mc:Fallback xmlns="">
          <p:sp>
            <p:nvSpPr>
              <p:cNvPr id="69" name="TextShape 2">
                <a:extLst>
                  <a:ext uri="{FF2B5EF4-FFF2-40B4-BE49-F238E27FC236}">
                    <a16:creationId xmlns:a16="http://schemas.microsoft.com/office/drawing/2014/main" id="{8915874D-B5AA-4618-B39A-A0219FA21309}"/>
                  </a:ext>
                </a:extLst>
              </p:cNvPr>
              <p:cNvSpPr txBox="1">
                <a:spLocks noRot="1" noChangeAspect="1" noMove="1" noResize="1" noEditPoints="1" noAdjustHandles="1" noChangeArrowheads="1" noChangeShapeType="1" noTextEdit="1"/>
              </p:cNvSpPr>
              <p:nvPr/>
            </p:nvSpPr>
            <p:spPr>
              <a:xfrm>
                <a:off x="4985981" y="5952936"/>
                <a:ext cx="7001611" cy="1062381"/>
              </a:xfrm>
              <a:prstGeom prst="rect">
                <a:avLst/>
              </a:prstGeom>
              <a:blipFill>
                <a:blip r:embed="rId78"/>
                <a:stretch>
                  <a:fillRect l="-784" t="-8621"/>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321891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E95782FE-40F9-424A-8206-EE0F18C25FD6}"/>
              </a:ext>
            </a:extLst>
          </p:cNvPr>
          <p:cNvGrpSpPr/>
          <p:nvPr/>
        </p:nvGrpSpPr>
        <p:grpSpPr>
          <a:xfrm>
            <a:off x="749700" y="1646261"/>
            <a:ext cx="5818859" cy="4119587"/>
            <a:chOff x="978309" y="1361210"/>
            <a:chExt cx="4811336" cy="3406290"/>
          </a:xfrm>
        </p:grpSpPr>
        <p:grpSp>
          <p:nvGrpSpPr>
            <p:cNvPr id="56" name="Group 55">
              <a:extLst>
                <a:ext uri="{FF2B5EF4-FFF2-40B4-BE49-F238E27FC236}">
                  <a16:creationId xmlns:a16="http://schemas.microsoft.com/office/drawing/2014/main" id="{3E61BB71-6DE8-48DF-8CC8-C53F081817B8}"/>
                </a:ext>
              </a:extLst>
            </p:cNvPr>
            <p:cNvGrpSpPr/>
            <p:nvPr/>
          </p:nvGrpSpPr>
          <p:grpSpPr>
            <a:xfrm>
              <a:off x="978309" y="1361210"/>
              <a:ext cx="4811336" cy="3406290"/>
              <a:chOff x="978309" y="1361210"/>
              <a:chExt cx="4811336" cy="3406290"/>
            </a:xfrm>
          </p:grpSpPr>
          <p:grpSp>
            <p:nvGrpSpPr>
              <p:cNvPr id="57" name="Group 56">
                <a:extLst>
                  <a:ext uri="{FF2B5EF4-FFF2-40B4-BE49-F238E27FC236}">
                    <a16:creationId xmlns:a16="http://schemas.microsoft.com/office/drawing/2014/main" id="{3C6FD2BC-84BF-4468-A65C-F366E57107F5}"/>
                  </a:ext>
                </a:extLst>
              </p:cNvPr>
              <p:cNvGrpSpPr/>
              <p:nvPr/>
            </p:nvGrpSpPr>
            <p:grpSpPr>
              <a:xfrm>
                <a:off x="1023865" y="1513397"/>
                <a:ext cx="4703760" cy="3157200"/>
                <a:chOff x="1023865" y="1513397"/>
                <a:chExt cx="4703760" cy="3157200"/>
              </a:xfrm>
            </p:grpSpPr>
            <p:pic>
              <p:nvPicPr>
                <p:cNvPr id="105" name="Picture 104">
                  <a:extLst>
                    <a:ext uri="{FF2B5EF4-FFF2-40B4-BE49-F238E27FC236}">
                      <a16:creationId xmlns:a16="http://schemas.microsoft.com/office/drawing/2014/main" id="{A9FEB782-73CA-49DC-B434-DB20EA72F27F}"/>
                    </a:ext>
                  </a:extLst>
                </p:cNvPr>
                <p:cNvPicPr/>
                <p:nvPr/>
              </p:nvPicPr>
              <p:blipFill>
                <a:blip r:embed="rId3"/>
                <a:stretch/>
              </p:blipFill>
              <p:spPr>
                <a:xfrm>
                  <a:off x="1023865" y="1513397"/>
                  <a:ext cx="4703760" cy="3157200"/>
                </a:xfrm>
                <a:prstGeom prst="rect">
                  <a:avLst/>
                </a:prstGeom>
                <a:ln>
                  <a:noFill/>
                </a:ln>
              </p:spPr>
            </p:pic>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D4B6467-8CF8-467C-8B63-7A3A6EE011F3}"/>
                        </a:ext>
                      </a:extLst>
                    </p:cNvPr>
                    <p:cNvSpPr txBox="1"/>
                    <p:nvPr/>
                  </p:nvSpPr>
                  <p:spPr>
                    <a:xfrm>
                      <a:off x="3312359" y="4182297"/>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−4</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62" name="TextBox 61">
                      <a:extLst>
                        <a:ext uri="{FF2B5EF4-FFF2-40B4-BE49-F238E27FC236}">
                          <a16:creationId xmlns:a16="http://schemas.microsoft.com/office/drawing/2014/main" id="{6D4B6467-8CF8-467C-8B63-7A3A6EE011F3}"/>
                        </a:ext>
                      </a:extLst>
                    </p:cNvPr>
                    <p:cNvSpPr txBox="1">
                      <a:spLocks noRot="1" noChangeAspect="1" noMove="1" noResize="1" noEditPoints="1" noAdjustHandles="1" noChangeArrowheads="1" noChangeShapeType="1" noTextEdit="1"/>
                    </p:cNvSpPr>
                    <p:nvPr/>
                  </p:nvSpPr>
                  <p:spPr>
                    <a:xfrm>
                      <a:off x="3312359" y="4182297"/>
                      <a:ext cx="624151" cy="29175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8CC3231-EA19-4455-94CA-277DB75ACD20}"/>
                        </a:ext>
                      </a:extLst>
                    </p:cNvPr>
                    <p:cNvSpPr txBox="1"/>
                    <p:nvPr/>
                  </p:nvSpPr>
                  <p:spPr>
                    <a:xfrm>
                      <a:off x="2448718" y="4180192"/>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−6</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63" name="TextBox 62">
                      <a:extLst>
                        <a:ext uri="{FF2B5EF4-FFF2-40B4-BE49-F238E27FC236}">
                          <a16:creationId xmlns:a16="http://schemas.microsoft.com/office/drawing/2014/main" id="{D8CC3231-EA19-4455-94CA-277DB75ACD20}"/>
                        </a:ext>
                      </a:extLst>
                    </p:cNvPr>
                    <p:cNvSpPr txBox="1">
                      <a:spLocks noRot="1" noChangeAspect="1" noMove="1" noResize="1" noEditPoints="1" noAdjustHandles="1" noChangeArrowheads="1" noChangeShapeType="1" noTextEdit="1"/>
                    </p:cNvSpPr>
                    <p:nvPr/>
                  </p:nvSpPr>
                  <p:spPr>
                    <a:xfrm>
                      <a:off x="2448718" y="4180192"/>
                      <a:ext cx="624151" cy="291758"/>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B34426DE-FAEB-4DAC-A637-4652D593C3AC}"/>
                        </a:ext>
                      </a:extLst>
                    </p:cNvPr>
                    <p:cNvSpPr txBox="1"/>
                    <p:nvPr/>
                  </p:nvSpPr>
                  <p:spPr>
                    <a:xfrm>
                      <a:off x="1611651"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−8</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64" name="TextBox 63">
                      <a:extLst>
                        <a:ext uri="{FF2B5EF4-FFF2-40B4-BE49-F238E27FC236}">
                          <a16:creationId xmlns:a16="http://schemas.microsoft.com/office/drawing/2014/main" id="{B34426DE-FAEB-4DAC-A637-4652D593C3AC}"/>
                        </a:ext>
                      </a:extLst>
                    </p:cNvPr>
                    <p:cNvSpPr txBox="1">
                      <a:spLocks noRot="1" noChangeAspect="1" noMove="1" noResize="1" noEditPoints="1" noAdjustHandles="1" noChangeArrowheads="1" noChangeShapeType="1" noTextEdit="1"/>
                    </p:cNvSpPr>
                    <p:nvPr/>
                  </p:nvSpPr>
                  <p:spPr>
                    <a:xfrm>
                      <a:off x="1611651" y="4182296"/>
                      <a:ext cx="624151" cy="291758"/>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F2BE42AC-FD6A-45E4-A529-D2DEC922CE2C}"/>
                        </a:ext>
                      </a:extLst>
                    </p:cNvPr>
                    <p:cNvSpPr txBox="1"/>
                    <p:nvPr/>
                  </p:nvSpPr>
                  <p:spPr>
                    <a:xfrm>
                      <a:off x="4169015"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−2</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65" name="TextBox 64">
                      <a:extLst>
                        <a:ext uri="{FF2B5EF4-FFF2-40B4-BE49-F238E27FC236}">
                          <a16:creationId xmlns:a16="http://schemas.microsoft.com/office/drawing/2014/main" id="{F2BE42AC-FD6A-45E4-A529-D2DEC922CE2C}"/>
                        </a:ext>
                      </a:extLst>
                    </p:cNvPr>
                    <p:cNvSpPr txBox="1">
                      <a:spLocks noRot="1" noChangeAspect="1" noMove="1" noResize="1" noEditPoints="1" noAdjustHandles="1" noChangeArrowheads="1" noChangeShapeType="1" noTextEdit="1"/>
                    </p:cNvSpPr>
                    <p:nvPr/>
                  </p:nvSpPr>
                  <p:spPr>
                    <a:xfrm>
                      <a:off x="4169015" y="4182296"/>
                      <a:ext cx="624151" cy="291758"/>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CA5A05A-454C-4778-8BE5-8E3F52160DF5}"/>
                        </a:ext>
                      </a:extLst>
                    </p:cNvPr>
                    <p:cNvSpPr txBox="1"/>
                    <p:nvPr/>
                  </p:nvSpPr>
                  <p:spPr>
                    <a:xfrm>
                      <a:off x="5000676" y="4182296"/>
                      <a:ext cx="624151"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10</m:t>
                                </m:r>
                              </m:e>
                              <m:sup>
                                <m:r>
                                  <a:rPr kumimoji="0" lang="en-GB" sz="1693" b="0" i="1" u="none" strike="noStrike" kern="1200" cap="none" spc="0" normalizeH="0" baseline="0" noProof="0">
                                    <a:ln>
                                      <a:noFill/>
                                    </a:ln>
                                    <a:solidFill>
                                      <a:prstClr val="white">
                                        <a:lumMod val="50000"/>
                                      </a:prstClr>
                                    </a:solidFill>
                                    <a:effectLst/>
                                    <a:uLnTx/>
                                    <a:uFillTx/>
                                    <a:latin typeface="Cambria Math" panose="02040503050406030204" pitchFamily="18" charset="0"/>
                                  </a:rPr>
                                  <m:t>0</m:t>
                                </m:r>
                              </m:sup>
                            </m:sSup>
                          </m:oMath>
                        </m:oMathPara>
                      </a14:m>
                      <a:endParaRPr kumimoji="0" lang="en-GB" sz="1693"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66" name="TextBox 65">
                      <a:extLst>
                        <a:ext uri="{FF2B5EF4-FFF2-40B4-BE49-F238E27FC236}">
                          <a16:creationId xmlns:a16="http://schemas.microsoft.com/office/drawing/2014/main" id="{0CA5A05A-454C-4778-8BE5-8E3F52160DF5}"/>
                        </a:ext>
                      </a:extLst>
                    </p:cNvPr>
                    <p:cNvSpPr txBox="1">
                      <a:spLocks noRot="1" noChangeAspect="1" noMove="1" noResize="1" noEditPoints="1" noAdjustHandles="1" noChangeArrowheads="1" noChangeShapeType="1" noTextEdit="1"/>
                    </p:cNvSpPr>
                    <p:nvPr/>
                  </p:nvSpPr>
                  <p:spPr>
                    <a:xfrm>
                      <a:off x="5000676" y="4182296"/>
                      <a:ext cx="624151" cy="291758"/>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103" name="Ink 102">
                      <a:extLst>
                        <a:ext uri="{FF2B5EF4-FFF2-40B4-BE49-F238E27FC236}">
                          <a16:creationId xmlns:a16="http://schemas.microsoft.com/office/drawing/2014/main" id="{8272908C-AC9B-4446-824E-58BE4A8A3184}"/>
                        </a:ext>
                      </a:extLst>
                    </p14:cNvPr>
                    <p14:cNvContentPartPr/>
                    <p14:nvPr/>
                  </p14:nvContentPartPr>
                  <p14:xfrm>
                    <a:off x="3335650" y="2922650"/>
                    <a:ext cx="371880" cy="135000"/>
                  </p14:xfrm>
                </p:contentPart>
              </mc:Choice>
              <mc:Fallback xmlns="">
                <p:pic>
                  <p:nvPicPr>
                    <p:cNvPr id="103" name="Ink 102">
                      <a:extLst>
                        <a:ext uri="{FF2B5EF4-FFF2-40B4-BE49-F238E27FC236}">
                          <a16:creationId xmlns:a16="http://schemas.microsoft.com/office/drawing/2014/main" id="{8272908C-AC9B-4446-824E-58BE4A8A3184}"/>
                        </a:ext>
                      </a:extLst>
                    </p:cNvPr>
                    <p:cNvPicPr/>
                    <p:nvPr/>
                  </p:nvPicPr>
                  <p:blipFill>
                    <a:blip r:embed="rId10"/>
                    <a:stretch>
                      <a:fillRect/>
                    </a:stretch>
                  </p:blipFill>
                  <p:spPr>
                    <a:xfrm>
                      <a:off x="3273010" y="2859650"/>
                      <a:ext cx="4975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4" name="Ink 103">
                      <a:extLst>
                        <a:ext uri="{FF2B5EF4-FFF2-40B4-BE49-F238E27FC236}">
                          <a16:creationId xmlns:a16="http://schemas.microsoft.com/office/drawing/2014/main" id="{5B43C195-955E-44E8-86BF-E16DE35FD9C5}"/>
                        </a:ext>
                      </a:extLst>
                    </p14:cNvPr>
                    <p14:cNvContentPartPr/>
                    <p14:nvPr/>
                  </p14:nvContentPartPr>
                  <p14:xfrm>
                    <a:off x="5044770" y="2302010"/>
                    <a:ext cx="335520" cy="224640"/>
                  </p14:xfrm>
                </p:contentPart>
              </mc:Choice>
              <mc:Fallback xmlns="">
                <p:pic>
                  <p:nvPicPr>
                    <p:cNvPr id="104" name="Ink 103">
                      <a:extLst>
                        <a:ext uri="{FF2B5EF4-FFF2-40B4-BE49-F238E27FC236}">
                          <a16:creationId xmlns:a16="http://schemas.microsoft.com/office/drawing/2014/main" id="{5B43C195-955E-44E8-86BF-E16DE35FD9C5}"/>
                        </a:ext>
                      </a:extLst>
                    </p:cNvPr>
                    <p:cNvPicPr/>
                    <p:nvPr/>
                  </p:nvPicPr>
                  <p:blipFill>
                    <a:blip r:embed="rId12"/>
                    <a:stretch>
                      <a:fillRect/>
                    </a:stretch>
                  </p:blipFill>
                  <p:spPr>
                    <a:xfrm>
                      <a:off x="4982130" y="2239370"/>
                      <a:ext cx="461160" cy="350280"/>
                    </a:xfrm>
                    <a:prstGeom prst="rect">
                      <a:avLst/>
                    </a:prstGeom>
                  </p:spPr>
                </p:pic>
              </mc:Fallback>
            </mc:AlternateContent>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1157F1B-716B-4688-AF2B-B8381201DED2}"/>
                      </a:ext>
                    </a:extLst>
                  </p:cNvPr>
                  <p:cNvSpPr txBox="1"/>
                  <p:nvPr/>
                </p:nvSpPr>
                <p:spPr>
                  <a:xfrm>
                    <a:off x="3153165" y="4414136"/>
                    <a:ext cx="2636480" cy="353364"/>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bPr>
                          <m:e>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𝑇</m:t>
                            </m:r>
                          </m:e>
                          <m:sub>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h𝑖𝑑𝑑𝑒𝑛</m:t>
                            </m:r>
                          </m:sub>
                        </m:sSub>
                      </m:oMath>
                    </a14:m>
                    <a:r>
                      <a:rPr kumimoji="0" lang="en-GB" sz="2177" b="0" i="0" u="none" strike="noStrike" kern="1200" cap="none" spc="0" normalizeH="0" baseline="0" noProof="0" dirty="0">
                        <a:ln>
                          <a:noFill/>
                        </a:ln>
                        <a:solidFill>
                          <a:prstClr val="white">
                            <a:lumMod val="50000"/>
                          </a:prstClr>
                        </a:solidFill>
                        <a:effectLst/>
                        <a:uLnTx/>
                        <a:uFillTx/>
                        <a:latin typeface="Arial"/>
                      </a:rPr>
                      <a:t> /GeV</a:t>
                    </a:r>
                  </a:p>
                </p:txBody>
              </p:sp>
            </mc:Choice>
            <mc:Fallback xmlns="">
              <p:sp>
                <p:nvSpPr>
                  <p:cNvPr id="58" name="TextBox 57">
                    <a:extLst>
                      <a:ext uri="{FF2B5EF4-FFF2-40B4-BE49-F238E27FC236}">
                        <a16:creationId xmlns:a16="http://schemas.microsoft.com/office/drawing/2014/main" id="{E1157F1B-716B-4688-AF2B-B8381201DED2}"/>
                      </a:ext>
                    </a:extLst>
                  </p:cNvPr>
                  <p:cNvSpPr txBox="1">
                    <a:spLocks noRot="1" noChangeAspect="1" noMove="1" noResize="1" noEditPoints="1" noAdjustHandles="1" noChangeArrowheads="1" noChangeShapeType="1" noTextEdit="1"/>
                  </p:cNvSpPr>
                  <p:nvPr/>
                </p:nvSpPr>
                <p:spPr>
                  <a:xfrm>
                    <a:off x="3153165" y="4414136"/>
                    <a:ext cx="2636480" cy="353364"/>
                  </a:xfrm>
                  <a:prstGeom prst="rect">
                    <a:avLst/>
                  </a:prstGeom>
                  <a:blipFill>
                    <a:blip r:embed="rId13"/>
                    <a:stretch>
                      <a:fillRect t="-8571" b="-2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90AADC83-1F6D-474E-9430-1957FB2097AE}"/>
                      </a:ext>
                    </a:extLst>
                  </p:cNvPr>
                  <p:cNvSpPr txBox="1"/>
                  <p:nvPr/>
                </p:nvSpPr>
                <p:spPr>
                  <a:xfrm rot="16200000">
                    <a:off x="-112590" y="2663064"/>
                    <a:ext cx="2636480" cy="454681"/>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prstClr val="white">
                            <a:lumMod val="50000"/>
                          </a:prstClr>
                        </a:solidFill>
                        <a:effectLst/>
                        <a:uLnTx/>
                        <a:uFillTx/>
                        <a:latin typeface="Arial"/>
                      </a:rPr>
                      <a:t>Nucleation rate </a:t>
                    </a:r>
                    <a14:m>
                      <m:oMath xmlns:m="http://schemas.openxmlformats.org/officeDocument/2006/math">
                        <m:r>
                          <a:rPr kumimoji="0" lang="en-GB" sz="2177" b="0" i="0" u="none" strike="noStrike" kern="1200" cap="none" spc="0" normalizeH="0" baseline="0" noProof="0">
                            <a:ln>
                              <a:noFill/>
                            </a:ln>
                            <a:solidFill>
                              <a:prstClr val="white">
                                <a:lumMod val="50000"/>
                              </a:prstClr>
                            </a:solidFill>
                            <a:effectLst/>
                            <a:uLnTx/>
                            <a:uFillTx/>
                            <a:latin typeface="Cambria Math" panose="02040503050406030204" pitchFamily="18" charset="0"/>
                          </a:rPr>
                          <m:t>[</m:t>
                        </m:r>
                        <m:sSup>
                          <m:sSup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sSupPr>
                          <m:e>
                            <m:r>
                              <m:rPr>
                                <m:sty m:val="p"/>
                              </m:rPr>
                              <a:rPr kumimoji="0" lang="en-GB" sz="2177" b="0" i="0" u="none" strike="noStrike" kern="1200" cap="none" spc="0" normalizeH="0" baseline="0" noProof="0">
                                <a:ln>
                                  <a:noFill/>
                                </a:ln>
                                <a:solidFill>
                                  <a:prstClr val="white">
                                    <a:lumMod val="50000"/>
                                  </a:prstClr>
                                </a:solidFill>
                                <a:effectLst/>
                                <a:uLnTx/>
                                <a:uFillTx/>
                                <a:latin typeface="Cambria Math" panose="02040503050406030204" pitchFamily="18" charset="0"/>
                              </a:rPr>
                              <m:t>Γ</m:t>
                            </m:r>
                          </m:e>
                          <m:sup>
                            <m:f>
                              <m:fPr>
                                <m:ctrlP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ctrlPr>
                              </m:fPr>
                              <m:num>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1</m:t>
                                </m:r>
                              </m:num>
                              <m:den>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4</m:t>
                                </m:r>
                              </m:den>
                            </m:f>
                          </m:sup>
                        </m:sSup>
                        <m:r>
                          <a:rPr kumimoji="0" lang="en-GB" sz="2177" b="0" i="1" u="none" strike="noStrike" kern="1200" cap="none" spc="0" normalizeH="0" baseline="0" noProof="0">
                            <a:ln>
                              <a:noFill/>
                            </a:ln>
                            <a:solidFill>
                              <a:prstClr val="white">
                                <a:lumMod val="50000"/>
                              </a:prstClr>
                            </a:solidFill>
                            <a:effectLst/>
                            <a:uLnTx/>
                            <a:uFillTx/>
                            <a:latin typeface="Cambria Math" panose="02040503050406030204" pitchFamily="18" charset="0"/>
                          </a:rPr>
                          <m:t>]</m:t>
                        </m:r>
                      </m:oMath>
                    </a14:m>
                    <a:endParaRPr kumimoji="0" lang="en-GB" sz="2177" b="0" i="0" u="none" strike="noStrike" kern="1200" cap="none" spc="0" normalizeH="0" baseline="0" noProof="0" dirty="0">
                      <a:ln>
                        <a:noFill/>
                      </a:ln>
                      <a:solidFill>
                        <a:prstClr val="white">
                          <a:lumMod val="50000"/>
                        </a:prstClr>
                      </a:solidFill>
                      <a:effectLst/>
                      <a:uLnTx/>
                      <a:uFillTx/>
                      <a:latin typeface="Arial"/>
                    </a:endParaRPr>
                  </a:p>
                </p:txBody>
              </p:sp>
            </mc:Choice>
            <mc:Fallback xmlns="">
              <p:sp>
                <p:nvSpPr>
                  <p:cNvPr id="59" name="TextBox 58">
                    <a:extLst>
                      <a:ext uri="{FF2B5EF4-FFF2-40B4-BE49-F238E27FC236}">
                        <a16:creationId xmlns:a16="http://schemas.microsoft.com/office/drawing/2014/main" id="{90AADC83-1F6D-474E-9430-1957FB2097AE}"/>
                      </a:ext>
                    </a:extLst>
                  </p:cNvPr>
                  <p:cNvSpPr txBox="1">
                    <a:spLocks noRot="1" noChangeAspect="1" noMove="1" noResize="1" noEditPoints="1" noAdjustHandles="1" noChangeArrowheads="1" noChangeShapeType="1" noTextEdit="1"/>
                  </p:cNvSpPr>
                  <p:nvPr/>
                </p:nvSpPr>
                <p:spPr>
                  <a:xfrm rot="16200000">
                    <a:off x="-112590" y="2663064"/>
                    <a:ext cx="2636480" cy="454681"/>
                  </a:xfrm>
                  <a:prstGeom prst="rect">
                    <a:avLst/>
                  </a:prstGeom>
                  <a:blipFill>
                    <a:blip r:embed="rId14"/>
                    <a:stretch>
                      <a:fillRect r="-22222" b="-2294"/>
                    </a:stretch>
                  </a:blipFill>
                </p:spPr>
                <p:txBody>
                  <a:bodyPr/>
                  <a:lstStyle/>
                  <a:p>
                    <a:r>
                      <a:rPr lang="en-GB">
                        <a:noFill/>
                      </a:rPr>
                      <a:t> </a:t>
                    </a:r>
                  </a:p>
                </p:txBody>
              </p:sp>
            </mc:Fallback>
          </mc:AlternateContent>
          <p:sp>
            <p:nvSpPr>
              <p:cNvPr id="60" name="TextBox 59">
                <a:extLst>
                  <a:ext uri="{FF2B5EF4-FFF2-40B4-BE49-F238E27FC236}">
                    <a16:creationId xmlns:a16="http://schemas.microsoft.com/office/drawing/2014/main" id="{8F906116-D662-4C8E-B63B-D783CA958309}"/>
                  </a:ext>
                </a:extLst>
              </p:cNvPr>
              <p:cNvSpPr txBox="1"/>
              <p:nvPr/>
            </p:nvSpPr>
            <p:spPr>
              <a:xfrm>
                <a:off x="2300776" y="1361210"/>
                <a:ext cx="2911756" cy="353364"/>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endParaRPr kumimoji="0" lang="en-GB" sz="2177" b="0" i="0" u="none" strike="noStrike" kern="1200" cap="none" spc="0" normalizeH="0" baseline="0" noProof="0" dirty="0">
                  <a:ln>
                    <a:noFill/>
                  </a:ln>
                  <a:solidFill>
                    <a:prstClr val="white">
                      <a:lumMod val="50000"/>
                    </a:prstClr>
                  </a:solidFill>
                  <a:effectLst/>
                  <a:uLnTx/>
                  <a:uFillTx/>
                  <a:latin typeface="Arial"/>
                </a:endParaRPr>
              </a:p>
            </p:txBody>
          </p:sp>
        </p:gr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B3E7237F-6A20-4184-B352-0963C0606DCD}"/>
                    </a:ext>
                  </a:extLst>
                </p:cNvPr>
                <p:cNvSpPr txBox="1"/>
                <p:nvPr/>
              </p:nvSpPr>
              <p:spPr>
                <a:xfrm>
                  <a:off x="4965273" y="2214151"/>
                  <a:ext cx="639234" cy="46867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ctrlPr>
                          </m:sSubSupPr>
                          <m:e>
                            <m:r>
                              <a:rPr kumimoji="0" lang="en-GB" sz="1693" b="1" i="0" u="none" strike="noStrike" kern="1200" cap="none" spc="0" normalizeH="0" baseline="0" noProof="0">
                                <a:ln>
                                  <a:noFill/>
                                </a:ln>
                                <a:solidFill>
                                  <a:srgbClr val="FFCC00"/>
                                </a:solidFill>
                                <a:effectLst/>
                                <a:uLnTx/>
                                <a:uFillTx/>
                                <a:latin typeface="Cambria Math" panose="02040503050406030204" pitchFamily="18" charset="0"/>
                              </a:rPr>
                              <m:t>𝚪</m:t>
                            </m:r>
                          </m:e>
                          <m:sub>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𝒕𝒉𝒆𝒓𝒎𝒂𝒍</m:t>
                            </m:r>
                          </m:sub>
                          <m:sup>
                            <m:f>
                              <m:fPr>
                                <m:ctrlP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ctrlPr>
                              </m:fPr>
                              <m:num>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𝟏</m:t>
                                </m:r>
                              </m:num>
                              <m:den>
                                <m:r>
                                  <a:rPr kumimoji="0" lang="en-GB" sz="1693" b="1" i="1" u="none" strike="noStrike" kern="1200" cap="none" spc="0" normalizeH="0" baseline="0" noProof="0">
                                    <a:ln>
                                      <a:noFill/>
                                    </a:ln>
                                    <a:solidFill>
                                      <a:srgbClr val="FFCC00"/>
                                    </a:solidFill>
                                    <a:effectLst/>
                                    <a:uLnTx/>
                                    <a:uFillTx/>
                                    <a:latin typeface="Cambria Math" panose="02040503050406030204" pitchFamily="18" charset="0"/>
                                  </a:rPr>
                                  <m:t>𝟒</m:t>
                                </m:r>
                              </m:den>
                            </m:f>
                          </m:sup>
                        </m:sSubSup>
                      </m:oMath>
                    </m:oMathPara>
                  </a14:m>
                  <a:endParaRPr kumimoji="0" lang="en-GB" sz="1451" b="1" i="0" u="none" strike="noStrike" kern="1200" cap="none" spc="0" normalizeH="0" baseline="0" noProof="0" dirty="0">
                    <a:ln>
                      <a:noFill/>
                    </a:ln>
                    <a:solidFill>
                      <a:srgbClr val="005EA4"/>
                    </a:solidFill>
                    <a:effectLst/>
                    <a:uLnTx/>
                    <a:uFillTx/>
                    <a:latin typeface="Arial"/>
                  </a:endParaRPr>
                </a:p>
              </p:txBody>
            </p:sp>
          </mc:Choice>
          <mc:Fallback xmlns="">
            <p:sp>
              <p:nvSpPr>
                <p:cNvPr id="170" name="TextBox 169">
                  <a:extLst>
                    <a:ext uri="{FF2B5EF4-FFF2-40B4-BE49-F238E27FC236}">
                      <a16:creationId xmlns:a16="http://schemas.microsoft.com/office/drawing/2014/main" id="{B3E7237F-6A20-4184-B352-0963C0606DCD}"/>
                    </a:ext>
                  </a:extLst>
                </p:cNvPr>
                <p:cNvSpPr txBox="1">
                  <a:spLocks noRot="1" noChangeAspect="1" noMove="1" noResize="1" noEditPoints="1" noAdjustHandles="1" noChangeArrowheads="1" noChangeShapeType="1" noTextEdit="1"/>
                </p:cNvSpPr>
                <p:nvPr/>
              </p:nvSpPr>
              <p:spPr>
                <a:xfrm>
                  <a:off x="4965273" y="2214151"/>
                  <a:ext cx="639234" cy="468678"/>
                </a:xfrm>
                <a:prstGeom prst="rect">
                  <a:avLst/>
                </a:prstGeom>
                <a:blipFill>
                  <a:blip r:embed="rId15"/>
                  <a:stretch>
                    <a:fillRect r="-629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139BFEC7-A203-407D-9E1E-3745E20CD449}"/>
                    </a:ext>
                  </a:extLst>
                </p:cNvPr>
                <p:cNvSpPr txBox="1"/>
                <p:nvPr/>
              </p:nvSpPr>
              <p:spPr>
                <a:xfrm>
                  <a:off x="2264846" y="2847460"/>
                  <a:ext cx="1278467" cy="496195"/>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ctrlPr>
                          </m:sSubSupPr>
                          <m:e>
                            <m:r>
                              <a:rPr kumimoji="0" lang="en-GB" sz="1693" b="1" i="0" u="none" strike="noStrike" kern="1200" cap="none" spc="0" normalizeH="0" baseline="0" noProof="0">
                                <a:ln>
                                  <a:noFill/>
                                </a:ln>
                                <a:solidFill>
                                  <a:srgbClr val="005EA4"/>
                                </a:solidFill>
                                <a:effectLst/>
                                <a:uLnTx/>
                                <a:uFillTx/>
                                <a:latin typeface="Cambria Math" panose="02040503050406030204" pitchFamily="18" charset="0"/>
                              </a:rPr>
                              <m:t>𝚪</m:t>
                            </m:r>
                          </m:e>
                          <m:sub>
                            <m: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t>𝒕𝒖𝒏𝒏𝒆𝒍𝒍𝒊𝒏𝒈</m:t>
                            </m:r>
                          </m:sub>
                          <m:sup>
                            <m:f>
                              <m:fPr>
                                <m:ctrlP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ctrlPr>
                              </m:fPr>
                              <m:num>
                                <m: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t>𝟏</m:t>
                                </m:r>
                              </m:num>
                              <m:den>
                                <m:r>
                                  <a:rPr kumimoji="0" lang="en-GB" sz="1693" b="1" i="1" u="none" strike="noStrike" kern="1200" cap="none" spc="0" normalizeH="0" baseline="0" noProof="0">
                                    <a:ln>
                                      <a:noFill/>
                                    </a:ln>
                                    <a:solidFill>
                                      <a:srgbClr val="005EA4"/>
                                    </a:solidFill>
                                    <a:effectLst/>
                                    <a:uLnTx/>
                                    <a:uFillTx/>
                                    <a:latin typeface="Cambria Math" panose="02040503050406030204" pitchFamily="18" charset="0"/>
                                  </a:rPr>
                                  <m:t>𝟒</m:t>
                                </m:r>
                              </m:den>
                            </m:f>
                          </m:sup>
                        </m:sSubSup>
                      </m:oMath>
                    </m:oMathPara>
                  </a14:m>
                  <a:endParaRPr kumimoji="0" lang="en-GB" sz="1451" b="1" i="0" u="none" strike="noStrike" kern="1200" cap="none" spc="0" normalizeH="0" baseline="0" noProof="0" dirty="0">
                    <a:ln>
                      <a:noFill/>
                    </a:ln>
                    <a:solidFill>
                      <a:srgbClr val="005EA4"/>
                    </a:solidFill>
                    <a:effectLst/>
                    <a:uLnTx/>
                    <a:uFillTx/>
                    <a:latin typeface="Arial"/>
                  </a:endParaRPr>
                </a:p>
              </p:txBody>
            </p:sp>
          </mc:Choice>
          <mc:Fallback xmlns="">
            <p:sp>
              <p:nvSpPr>
                <p:cNvPr id="171" name="TextBox 170">
                  <a:extLst>
                    <a:ext uri="{FF2B5EF4-FFF2-40B4-BE49-F238E27FC236}">
                      <a16:creationId xmlns:a16="http://schemas.microsoft.com/office/drawing/2014/main" id="{139BFEC7-A203-407D-9E1E-3745E20CD449}"/>
                    </a:ext>
                  </a:extLst>
                </p:cNvPr>
                <p:cNvSpPr txBox="1">
                  <a:spLocks noRot="1" noChangeAspect="1" noMove="1" noResize="1" noEditPoints="1" noAdjustHandles="1" noChangeArrowheads="1" noChangeShapeType="1" noTextEdit="1"/>
                </p:cNvSpPr>
                <p:nvPr/>
              </p:nvSpPr>
              <p:spPr>
                <a:xfrm>
                  <a:off x="2264846" y="2847460"/>
                  <a:ext cx="1278467" cy="496195"/>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D22C0A6A-864A-4ADC-8106-D662C333A371}"/>
                    </a:ext>
                  </a:extLst>
                </p:cNvPr>
                <p:cNvSpPr txBox="1"/>
                <p:nvPr/>
              </p:nvSpPr>
              <p:spPr>
                <a:xfrm>
                  <a:off x="2829663" y="2173924"/>
                  <a:ext cx="503100" cy="291758"/>
                </a:xfrm>
                <a:prstGeom prst="rect">
                  <a:avLst/>
                </a:prstGeom>
                <a:solidFill>
                  <a:schemeClr val="bg1"/>
                </a:solidFill>
              </p:spPr>
              <p:txBody>
                <a:bodyPr wrap="square" rtlCol="0">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693" b="1" i="1" u="none" strike="noStrike" kern="1200" cap="none" spc="0" normalizeH="0" baseline="0" noProof="0">
                            <a:ln>
                              <a:noFill/>
                            </a:ln>
                            <a:solidFill>
                              <a:prstClr val="black"/>
                            </a:solidFill>
                            <a:effectLst/>
                            <a:uLnTx/>
                            <a:uFillTx/>
                            <a:latin typeface="Cambria Math" panose="02040503050406030204" pitchFamily="18" charset="0"/>
                          </a:rPr>
                          <m:t>𝑯</m:t>
                        </m:r>
                        <m:d>
                          <m:dPr>
                            <m:ctrlPr>
                              <a:rPr kumimoji="0" lang="en-GB" sz="1693" b="1"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GB" sz="1693" b="1" i="1" u="none" strike="noStrike" kern="1200" cap="none" spc="0" normalizeH="0" baseline="0" noProof="0">
                                <a:ln>
                                  <a:noFill/>
                                </a:ln>
                                <a:solidFill>
                                  <a:prstClr val="black"/>
                                </a:solidFill>
                                <a:effectLst/>
                                <a:uLnTx/>
                                <a:uFillTx/>
                                <a:latin typeface="Cambria Math" panose="02040503050406030204" pitchFamily="18" charset="0"/>
                              </a:rPr>
                              <m:t>𝒕</m:t>
                            </m:r>
                          </m:e>
                        </m:d>
                      </m:oMath>
                    </m:oMathPara>
                  </a14:m>
                  <a:endParaRPr kumimoji="0" lang="en-GB" sz="2177" b="1" i="0" u="none" strike="noStrike" kern="1200" cap="none" spc="0" normalizeH="0" baseline="0" noProof="0" dirty="0">
                    <a:ln>
                      <a:noFill/>
                    </a:ln>
                    <a:solidFill>
                      <a:prstClr val="black"/>
                    </a:solidFill>
                    <a:effectLst/>
                    <a:uLnTx/>
                    <a:uFillTx/>
                    <a:latin typeface="Arial"/>
                  </a:endParaRPr>
                </a:p>
              </p:txBody>
            </p:sp>
          </mc:Choice>
          <mc:Fallback xmlns="">
            <p:sp>
              <p:nvSpPr>
                <p:cNvPr id="172" name="TextBox 171">
                  <a:extLst>
                    <a:ext uri="{FF2B5EF4-FFF2-40B4-BE49-F238E27FC236}">
                      <a16:creationId xmlns:a16="http://schemas.microsoft.com/office/drawing/2014/main" id="{D22C0A6A-864A-4ADC-8106-D662C333A371}"/>
                    </a:ext>
                  </a:extLst>
                </p:cNvPr>
                <p:cNvSpPr txBox="1">
                  <a:spLocks noRot="1" noChangeAspect="1" noMove="1" noResize="1" noEditPoints="1" noAdjustHandles="1" noChangeArrowheads="1" noChangeShapeType="1" noTextEdit="1"/>
                </p:cNvSpPr>
                <p:nvPr/>
              </p:nvSpPr>
              <p:spPr>
                <a:xfrm>
                  <a:off x="2829663" y="2173924"/>
                  <a:ext cx="503100" cy="291758"/>
                </a:xfrm>
                <a:prstGeom prst="rect">
                  <a:avLst/>
                </a:prstGeom>
                <a:blipFill>
                  <a:blip r:embed="rId17"/>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96" name="TextShape 1">
                <a:extLst>
                  <a:ext uri="{FF2B5EF4-FFF2-40B4-BE49-F238E27FC236}">
                    <a16:creationId xmlns:a16="http://schemas.microsoft.com/office/drawing/2014/main" id="{3FA6C22B-B54D-4680-87EC-B9E061AA8363}"/>
                  </a:ext>
                </a:extLst>
              </p:cNvPr>
              <p:cNvSpPr txBox="1"/>
              <p:nvPr/>
            </p:nvSpPr>
            <p:spPr>
              <a:xfrm>
                <a:off x="609758" y="923836"/>
                <a:ext cx="10971300" cy="577274"/>
              </a:xfrm>
              <a:prstGeom prst="rect">
                <a:avLst/>
              </a:prstGeom>
              <a:noFill/>
              <a:ln>
                <a:noFill/>
              </a:ln>
            </p:spPr>
            <p:txBody>
              <a:bodyPr lIns="0" tIns="0" rIns="0" bIns="0" anchor="ctr">
                <a:spAutoFit/>
              </a:bodyPr>
              <a:lstStyle/>
              <a:p>
                <a:pPr marL="0" marR="0" lvl="0" indent="0" algn="ctr"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rPr>
                  <a:t>Case 2:  </a:t>
                </a:r>
                <a14:m>
                  <m:oMath xmlns:m="http://schemas.openxmlformats.org/officeDocument/2006/math">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𝜖</m:t>
                    </m:r>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m:t>
                    </m:r>
                    <m:f>
                      <m:fPr>
                        <m:ctrlP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ctrlPr>
                      </m:fPr>
                      <m:num>
                        <m:sSub>
                          <m:sSubPr>
                            <m:ctrlP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ctrlPr>
                          </m:sSubPr>
                          <m:e>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𝑇</m:t>
                            </m:r>
                          </m:e>
                          <m:sub>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h𝑖𝑑𝑑𝑒𝑛</m:t>
                            </m:r>
                          </m:sub>
                        </m:sSub>
                      </m:num>
                      <m:den>
                        <m:sSub>
                          <m:sSubPr>
                            <m:ctrlP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ctrlPr>
                          </m:sSubPr>
                          <m:e>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𝑇</m:t>
                            </m:r>
                          </m:e>
                          <m:sub>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𝑣𝑖𝑠𝑖𝑏𝑙𝑒</m:t>
                            </m:r>
                          </m:sub>
                        </m:sSub>
                      </m:den>
                    </m:f>
                    <m:r>
                      <a:rPr kumimoji="0" lang="en-GB" sz="2419" b="0" i="1" u="none" strike="noStrike" kern="1200" cap="none" spc="-1" normalizeH="0" baseline="0" noProof="0">
                        <a:ln>
                          <a:noFill/>
                        </a:ln>
                        <a:solidFill>
                          <a:prstClr val="black"/>
                        </a:solidFill>
                        <a:effectLst/>
                        <a:uLnTx/>
                        <a:uFillTx/>
                        <a:latin typeface="Cambria Math" panose="02040503050406030204" pitchFamily="18" charset="0"/>
                      </a:rPr>
                      <m:t>≪1</m:t>
                    </m:r>
                  </m:oMath>
                </a14:m>
                <a:endParaRPr kumimoji="0" lang="en-GB" sz="2419" b="0" i="0" u="none" strike="noStrike" kern="1200" cap="none" spc="-1" normalizeH="0" baseline="0" noProof="0" dirty="0">
                  <a:ln>
                    <a:noFill/>
                  </a:ln>
                  <a:solidFill>
                    <a:prstClr val="black"/>
                  </a:solidFill>
                  <a:effectLst/>
                  <a:uLnTx/>
                  <a:uFillTx/>
                  <a:latin typeface="Arial"/>
                </a:endParaRPr>
              </a:p>
            </p:txBody>
          </p:sp>
        </mc:Choice>
        <mc:Fallback xmlns="">
          <p:sp>
            <p:nvSpPr>
              <p:cNvPr id="196" name="TextShape 1">
                <a:extLst>
                  <a:ext uri="{FF2B5EF4-FFF2-40B4-BE49-F238E27FC236}">
                    <a16:creationId xmlns:a16="http://schemas.microsoft.com/office/drawing/2014/main" id="{3FA6C22B-B54D-4680-87EC-B9E061AA8363}"/>
                  </a:ext>
                </a:extLst>
              </p:cNvPr>
              <p:cNvSpPr txBox="1">
                <a:spLocks noRot="1" noChangeAspect="1" noMove="1" noResize="1" noEditPoints="1" noAdjustHandles="1" noChangeArrowheads="1" noChangeShapeType="1" noTextEdit="1"/>
              </p:cNvSpPr>
              <p:nvPr/>
            </p:nvSpPr>
            <p:spPr>
              <a:xfrm>
                <a:off x="609758" y="923836"/>
                <a:ext cx="10971300" cy="577274"/>
              </a:xfrm>
              <a:prstGeom prst="rect">
                <a:avLst/>
              </a:prstGeom>
              <a:blipFill>
                <a:blip r:embed="rId18"/>
                <a:stretch>
                  <a:fillRect t="-3191" b="-9574"/>
                </a:stretch>
              </a:blipFill>
              <a:ln>
                <a:noFill/>
              </a:ln>
            </p:spPr>
            <p:txBody>
              <a:bodyPr/>
              <a:lstStyle/>
              <a:p>
                <a:r>
                  <a:rPr lang="en-GB">
                    <a:noFill/>
                  </a:rPr>
                  <a:t> </a:t>
                </a:r>
              </a:p>
            </p:txBody>
          </p:sp>
        </mc:Fallback>
      </mc:AlternateContent>
      <p:grpSp>
        <p:nvGrpSpPr>
          <p:cNvPr id="197" name="Group 196">
            <a:extLst>
              <a:ext uri="{FF2B5EF4-FFF2-40B4-BE49-F238E27FC236}">
                <a16:creationId xmlns:a16="http://schemas.microsoft.com/office/drawing/2014/main" id="{A877675C-BA54-40D2-8465-E84F39637403}"/>
              </a:ext>
            </a:extLst>
          </p:cNvPr>
          <p:cNvGrpSpPr/>
          <p:nvPr/>
        </p:nvGrpSpPr>
        <p:grpSpPr>
          <a:xfrm>
            <a:off x="5363408" y="2055299"/>
            <a:ext cx="7030301" cy="505669"/>
            <a:chOff x="4004733" y="1944087"/>
            <a:chExt cx="5813017" cy="418113"/>
          </a:xfrm>
        </p:grpSpPr>
        <p:sp>
          <p:nvSpPr>
            <p:cNvPr id="198" name="TextShape 2">
              <a:extLst>
                <a:ext uri="{FF2B5EF4-FFF2-40B4-BE49-F238E27FC236}">
                  <a16:creationId xmlns:a16="http://schemas.microsoft.com/office/drawing/2014/main" id="{3E652E95-79C8-4FB4-BFAF-4C4ACEA305C5}"/>
                </a:ext>
              </a:extLst>
            </p:cNvPr>
            <p:cNvSpPr txBox="1"/>
            <p:nvPr/>
          </p:nvSpPr>
          <p:spPr>
            <a:xfrm>
              <a:off x="5039819" y="1944087"/>
              <a:ext cx="4777931" cy="323871"/>
            </a:xfrm>
            <a:prstGeom prst="rect">
              <a:avLst/>
            </a:prstGeom>
            <a:noFill/>
            <a:ln>
              <a:noFill/>
            </a:ln>
          </p:spPr>
          <p:txBody>
            <a:bodyPr lIns="0" tIns="0" rIns="0" bIns="0" anchor="t">
              <a:noAutofit/>
            </a:bodyPr>
            <a:lstStyle/>
            <a:p>
              <a:pPr marL="13054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r>
                <a:rPr kumimoji="0" lang="en-GB" sz="2177" b="0" i="0" u="none" strike="noStrike" kern="1200" cap="none" spc="-1" normalizeH="0" baseline="0" noProof="0" dirty="0">
                  <a:ln>
                    <a:noFill/>
                  </a:ln>
                  <a:solidFill>
                    <a:prstClr val="black"/>
                  </a:solidFill>
                  <a:effectLst/>
                  <a:uLnTx/>
                  <a:uFillTx/>
                  <a:latin typeface="Arial"/>
                </a:rPr>
                <a:t>Thermal transition window missed</a:t>
              </a:r>
              <a:endParaRPr kumimoji="0" lang="en-GB" sz="2177" b="0" i="0" u="none" strike="noStrike" kern="1200" cap="none" spc="-1" normalizeH="0" baseline="0" noProof="0" dirty="0">
                <a:ln>
                  <a:noFill/>
                </a:ln>
                <a:solidFill>
                  <a:prstClr val="black"/>
                </a:solidFill>
                <a:effectLst/>
                <a:uLnTx/>
                <a:uFillTx/>
                <a:latin typeface="Arial"/>
                <a:cs typeface="Arial"/>
              </a:endParaRPr>
            </a:p>
          </p:txBody>
        </p:sp>
        <p:cxnSp>
          <p:nvCxnSpPr>
            <p:cNvPr id="199" name="Straight Arrow Connector 198">
              <a:extLst>
                <a:ext uri="{FF2B5EF4-FFF2-40B4-BE49-F238E27FC236}">
                  <a16:creationId xmlns:a16="http://schemas.microsoft.com/office/drawing/2014/main" id="{9FE0B3E3-4606-4951-875F-FBF0389DE4AE}"/>
                </a:ext>
              </a:extLst>
            </p:cNvPr>
            <p:cNvCxnSpPr>
              <a:cxnSpLocks/>
              <a:stCxn id="198" idx="1"/>
            </p:cNvCxnSpPr>
            <p:nvPr/>
          </p:nvCxnSpPr>
          <p:spPr>
            <a:xfrm flipH="1">
              <a:off x="4004733" y="2106023"/>
              <a:ext cx="1035086" cy="2561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00" name="Group 199">
            <a:extLst>
              <a:ext uri="{FF2B5EF4-FFF2-40B4-BE49-F238E27FC236}">
                <a16:creationId xmlns:a16="http://schemas.microsoft.com/office/drawing/2014/main" id="{8A86DA39-C6C1-4F74-B2EE-F32388F4328C}"/>
              </a:ext>
            </a:extLst>
          </p:cNvPr>
          <p:cNvGrpSpPr/>
          <p:nvPr/>
        </p:nvGrpSpPr>
        <p:grpSpPr>
          <a:xfrm>
            <a:off x="2305645" y="3447586"/>
            <a:ext cx="9650945" cy="1622823"/>
            <a:chOff x="1961977" y="1961734"/>
            <a:chExt cx="8084638" cy="2941426"/>
          </a:xfrm>
        </p:grpSpPr>
        <p:sp>
          <p:nvSpPr>
            <p:cNvPr id="201" name="TextShape 2">
              <a:extLst>
                <a:ext uri="{FF2B5EF4-FFF2-40B4-BE49-F238E27FC236}">
                  <a16:creationId xmlns:a16="http://schemas.microsoft.com/office/drawing/2014/main" id="{DF02123E-8620-45F4-A9BE-12578A66869E}"/>
                </a:ext>
              </a:extLst>
            </p:cNvPr>
            <p:cNvSpPr txBox="1"/>
            <p:nvPr/>
          </p:nvSpPr>
          <p:spPr>
            <a:xfrm>
              <a:off x="5643092" y="2977555"/>
              <a:ext cx="4403523" cy="1925605"/>
            </a:xfrm>
            <a:prstGeom prst="rect">
              <a:avLst/>
            </a:prstGeom>
            <a:noFill/>
            <a:ln>
              <a:noFill/>
            </a:ln>
          </p:spPr>
          <p:txBody>
            <a:bodyPr lIns="0" tIns="0" rIns="0" bIns="0" anchor="t">
              <a:normAutofit fontScale="95500"/>
            </a:bodyPr>
            <a:lstStyle/>
            <a:p>
              <a:pPr marL="13054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r>
                <a:rPr kumimoji="0" lang="en-GB" sz="2419" b="0" i="0" u="none" strike="noStrike" kern="1200" cap="none" spc="-1" normalizeH="0" baseline="0" noProof="0" dirty="0">
                  <a:ln>
                    <a:noFill/>
                  </a:ln>
                  <a:solidFill>
                    <a:prstClr val="black"/>
                  </a:solidFill>
                  <a:effectLst/>
                  <a:uLnTx/>
                  <a:uFillTx/>
                  <a:latin typeface="Arial"/>
                  <a:cs typeface="Arial"/>
                </a:rPr>
                <a:t>Tunnelling transition happens later </a:t>
              </a:r>
              <a:r>
                <a:rPr kumimoji="0" lang="en-GB" sz="2419" b="0" i="0" u="none" strike="noStrike" kern="1200" cap="none" spc="-1" normalizeH="0" baseline="0" noProof="0" dirty="0">
                  <a:ln>
                    <a:noFill/>
                  </a:ln>
                  <a:solidFill>
                    <a:prstClr val="black"/>
                  </a:solidFill>
                  <a:effectLst/>
                  <a:uLnTx/>
                  <a:uFillTx/>
                  <a:latin typeface="Arial"/>
                </a:rPr>
                <a:t>when hidden plasma is cold</a:t>
              </a:r>
            </a:p>
          </p:txBody>
        </p:sp>
        <p:cxnSp>
          <p:nvCxnSpPr>
            <p:cNvPr id="202" name="Straight Arrow Connector 201">
              <a:extLst>
                <a:ext uri="{FF2B5EF4-FFF2-40B4-BE49-F238E27FC236}">
                  <a16:creationId xmlns:a16="http://schemas.microsoft.com/office/drawing/2014/main" id="{F264CFF5-969A-4052-9DFF-5A19CBE5976C}"/>
                </a:ext>
              </a:extLst>
            </p:cNvPr>
            <p:cNvCxnSpPr>
              <a:cxnSpLocks/>
            </p:cNvCxnSpPr>
            <p:nvPr/>
          </p:nvCxnSpPr>
          <p:spPr>
            <a:xfrm flipH="1" flipV="1">
              <a:off x="1961977" y="1961734"/>
              <a:ext cx="3681115" cy="15034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08" name="TextShape 1">
            <a:extLst>
              <a:ext uri="{FF2B5EF4-FFF2-40B4-BE49-F238E27FC236}">
                <a16:creationId xmlns:a16="http://schemas.microsoft.com/office/drawing/2014/main" id="{EACD4A6A-5ADC-4149-9429-455BD4F7083C}"/>
              </a:ext>
            </a:extLst>
          </p:cNvPr>
          <p:cNvSpPr txBox="1"/>
          <p:nvPr/>
        </p:nvSpPr>
        <p:spPr>
          <a:xfrm>
            <a:off x="609758" y="373852"/>
            <a:ext cx="10971300" cy="446725"/>
          </a:xfrm>
          <a:prstGeom prst="rect">
            <a:avLst/>
          </a:prstGeom>
          <a:noFill/>
          <a:ln>
            <a:noFill/>
          </a:ln>
        </p:spPr>
        <p:txBody>
          <a:bodyPr lIns="0" tIns="0" rIns="0" bIns="0" anchor="ctr">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903" b="0" i="0" u="none" strike="noStrike" kern="1200" cap="none" spc="0" normalizeH="0" baseline="0" noProof="0" dirty="0">
                <a:ln>
                  <a:noFill/>
                </a:ln>
                <a:solidFill>
                  <a:srgbClr val="EEECE1">
                    <a:lumMod val="75000"/>
                  </a:srgbClr>
                </a:solidFill>
                <a:effectLst/>
                <a:uLnTx/>
                <a:uFillTx/>
                <a:latin typeface="Arial"/>
              </a:rPr>
              <a:t>Phase transitions</a:t>
            </a:r>
          </a:p>
        </p:txBody>
      </p:sp>
      <mc:AlternateContent xmlns:mc="http://schemas.openxmlformats.org/markup-compatibility/2006" xmlns:a14="http://schemas.microsoft.com/office/drawing/2010/main">
        <mc:Choice Requires="a14">
          <p:sp>
            <p:nvSpPr>
              <p:cNvPr id="27" name="TextShape 2">
                <a:extLst>
                  <a:ext uri="{FF2B5EF4-FFF2-40B4-BE49-F238E27FC236}">
                    <a16:creationId xmlns:a16="http://schemas.microsoft.com/office/drawing/2014/main" id="{12290C04-EF61-4E1A-BE02-AFF2A11AE866}"/>
                  </a:ext>
                </a:extLst>
              </p:cNvPr>
              <p:cNvSpPr txBox="1"/>
              <p:nvPr/>
            </p:nvSpPr>
            <p:spPr>
              <a:xfrm>
                <a:off x="3968382" y="5952936"/>
                <a:ext cx="8019215" cy="1062381"/>
              </a:xfrm>
              <a:prstGeom prst="rect">
                <a:avLst/>
              </a:prstGeom>
              <a:noFill/>
              <a:ln>
                <a:noFill/>
              </a:ln>
            </p:spPr>
            <p:txBody>
              <a:bodyPr lIns="0" tIns="0" rIns="0" bIns="0" anchor="t">
                <a:normAutofit fontScale="95500"/>
              </a:bodyPr>
              <a:lstStyle/>
              <a:p>
                <a:pPr marL="130547" marR="0" lvl="0" indent="0" algn="l" defTabSz="1105819" rtl="0" eaLnBrk="1" fontAlgn="auto" latinLnBrk="0" hangingPunct="1">
                  <a:lnSpc>
                    <a:spcPct val="100000"/>
                  </a:lnSpc>
                  <a:spcBef>
                    <a:spcPts val="1715"/>
                  </a:spcBef>
                  <a:spcAft>
                    <a:spcPts val="0"/>
                  </a:spcAft>
                  <a:buClr>
                    <a:srgbClr val="000000"/>
                  </a:buClr>
                  <a:buSzPct val="45000"/>
                  <a:buFontTx/>
                  <a:buNone/>
                  <a:tabLst/>
                  <a:defRPr/>
                </a:pPr>
                <a:r>
                  <a:rPr kumimoji="0" lang="en-GB" sz="2419" b="0" i="0" u="none" strike="noStrike" kern="1200" cap="none" spc="-1" normalizeH="0" baseline="0" noProof="0" dirty="0">
                    <a:ln>
                      <a:noFill/>
                    </a:ln>
                    <a:solidFill>
                      <a:prstClr val="black"/>
                    </a:solidFill>
                    <a:effectLst/>
                    <a:uLnTx/>
                    <a:uFillTx/>
                    <a:latin typeface="Arial"/>
                    <a:ea typeface="Cambria Math" panose="02040503050406030204" pitchFamily="18" charset="0"/>
                  </a:rPr>
                  <a:t>Cold plasma </a:t>
                </a:r>
                <a14:m>
                  <m:oMath xmlns:m="http://schemas.openxmlformats.org/officeDocument/2006/math">
                    <m:r>
                      <a:rPr kumimoji="0" lang="en-GB" sz="2419" b="0" i="1" u="none" strike="noStrike" kern="1200" cap="none" spc="-1"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GB" sz="2419" b="0" i="0" u="none" strike="noStrike" kern="1200" cap="none" spc="-1" normalizeH="0" baseline="0" noProof="0" dirty="0">
                    <a:ln>
                      <a:noFill/>
                    </a:ln>
                    <a:solidFill>
                      <a:prstClr val="black"/>
                    </a:solidFill>
                    <a:effectLst/>
                    <a:uLnTx/>
                    <a:uFillTx/>
                    <a:latin typeface="Arial"/>
                  </a:rPr>
                  <a:t> Low wall friction </a:t>
                </a:r>
                <a14:m>
                  <m:oMath xmlns:m="http://schemas.openxmlformats.org/officeDocument/2006/math">
                    <m:r>
                      <a:rPr kumimoji="0" lang="en-GB" sz="2419" b="0" i="1" u="none" strike="noStrike" kern="1200" cap="none" spc="-1"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GB" sz="2419" b="0" i="0" u="none" strike="noStrike" kern="1200" cap="none" spc="-1" normalizeH="0" baseline="0" noProof="0" dirty="0">
                    <a:ln>
                      <a:noFill/>
                    </a:ln>
                    <a:solidFill>
                      <a:prstClr val="black"/>
                    </a:solidFill>
                    <a:effectLst/>
                    <a:uLnTx/>
                    <a:uFillTx/>
                    <a:latin typeface="Arial"/>
                  </a:rPr>
                  <a:t> Bubble collision signal?</a:t>
                </a:r>
              </a:p>
            </p:txBody>
          </p:sp>
        </mc:Choice>
        <mc:Fallback xmlns="">
          <p:sp>
            <p:nvSpPr>
              <p:cNvPr id="27" name="TextShape 2">
                <a:extLst>
                  <a:ext uri="{FF2B5EF4-FFF2-40B4-BE49-F238E27FC236}">
                    <a16:creationId xmlns:a16="http://schemas.microsoft.com/office/drawing/2014/main" id="{12290C04-EF61-4E1A-BE02-AFF2A11AE866}"/>
                  </a:ext>
                </a:extLst>
              </p:cNvPr>
              <p:cNvSpPr txBox="1">
                <a:spLocks noRot="1" noChangeAspect="1" noMove="1" noResize="1" noEditPoints="1" noAdjustHandles="1" noChangeArrowheads="1" noChangeShapeType="1" noTextEdit="1"/>
              </p:cNvSpPr>
              <p:nvPr/>
            </p:nvSpPr>
            <p:spPr>
              <a:xfrm>
                <a:off x="3968382" y="5952936"/>
                <a:ext cx="8019215" cy="1062381"/>
              </a:xfrm>
              <a:prstGeom prst="rect">
                <a:avLst/>
              </a:prstGeom>
              <a:blipFill>
                <a:blip r:embed="rId19"/>
                <a:stretch>
                  <a:fillRect l="-684" t="-8621"/>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20072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5DFD79-21ED-4AAC-AC96-E84A95E3D5F0}"/>
              </a:ext>
            </a:extLst>
          </p:cNvPr>
          <p:cNvPicPr>
            <a:picLocks noChangeAspect="1"/>
          </p:cNvPicPr>
          <p:nvPr/>
        </p:nvPicPr>
        <p:blipFill>
          <a:blip r:embed="rId2"/>
          <a:stretch>
            <a:fillRect/>
          </a:stretch>
        </p:blipFill>
        <p:spPr>
          <a:xfrm>
            <a:off x="0" y="1481770"/>
            <a:ext cx="13286641" cy="4244115"/>
          </a:xfrm>
          <a:prstGeom prst="rect">
            <a:avLst/>
          </a:prstGeom>
        </p:spPr>
      </p:pic>
      <p:sp>
        <p:nvSpPr>
          <p:cNvPr id="7" name="TextBox 6">
            <a:extLst>
              <a:ext uri="{FF2B5EF4-FFF2-40B4-BE49-F238E27FC236}">
                <a16:creationId xmlns:a16="http://schemas.microsoft.com/office/drawing/2014/main" id="{1F7623FE-3963-457F-9665-24D588A4AFFE}"/>
              </a:ext>
            </a:extLst>
          </p:cNvPr>
          <p:cNvSpPr txBox="1"/>
          <p:nvPr/>
        </p:nvSpPr>
        <p:spPr>
          <a:xfrm>
            <a:off x="359229" y="566057"/>
            <a:ext cx="1000229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rPr>
              <a:t>very different hidden sector temperatures, but visible sector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rPr>
              <a:t>of phase transition can be the same (or bigger, or smaller)</a:t>
            </a:r>
          </a:p>
        </p:txBody>
      </p:sp>
      <p:pic>
        <p:nvPicPr>
          <p:cNvPr id="8" name="Picture 7">
            <a:extLst>
              <a:ext uri="{FF2B5EF4-FFF2-40B4-BE49-F238E27FC236}">
                <a16:creationId xmlns:a16="http://schemas.microsoft.com/office/drawing/2014/main" id="{8087E6A2-30F8-4586-B6CA-EDD30C2DE2C9}"/>
              </a:ext>
            </a:extLst>
          </p:cNvPr>
          <p:cNvPicPr>
            <a:picLocks noChangeAspect="1"/>
          </p:cNvPicPr>
          <p:nvPr/>
        </p:nvPicPr>
        <p:blipFill>
          <a:blip r:embed="rId3"/>
          <a:stretch>
            <a:fillRect/>
          </a:stretch>
        </p:blipFill>
        <p:spPr>
          <a:xfrm>
            <a:off x="10333025" y="23247"/>
            <a:ext cx="1499746" cy="1231499"/>
          </a:xfrm>
          <a:prstGeom prst="rect">
            <a:avLst/>
          </a:prstGeom>
        </p:spPr>
      </p:pic>
    </p:spTree>
    <p:extLst>
      <p:ext uri="{BB962C8B-B14F-4D97-AF65-F5344CB8AC3E}">
        <p14:creationId xmlns:p14="http://schemas.microsoft.com/office/powerpoint/2010/main" val="2346870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p:cNvPicPr/>
          <p:nvPr/>
        </p:nvPicPr>
        <p:blipFill>
          <a:blip r:embed="rId2"/>
          <a:stretch/>
        </p:blipFill>
        <p:spPr>
          <a:xfrm>
            <a:off x="169417" y="1618930"/>
            <a:ext cx="7487041" cy="4120599"/>
          </a:xfrm>
          <a:prstGeom prst="rect">
            <a:avLst/>
          </a:prstGeom>
          <a:ln>
            <a:no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FA9906-D6BF-4224-9967-CBF346E10978}"/>
                  </a:ext>
                </a:extLst>
              </p:cNvPr>
              <p:cNvSpPr txBox="1"/>
              <p:nvPr/>
            </p:nvSpPr>
            <p:spPr>
              <a:xfrm>
                <a:off x="7365384" y="2167527"/>
                <a:ext cx="4526509" cy="851836"/>
              </a:xfrm>
              <a:prstGeom prst="rect">
                <a:avLst/>
              </a:prstGeom>
              <a:noFill/>
            </p:spPr>
            <p:txBody>
              <a:bodyPr wrap="square" rtlCol="0">
                <a:spAutoFit/>
              </a:bodyPr>
              <a:lstStyle/>
              <a:p>
                <a:pPr marL="345570" marR="0" lvl="0" indent="-345570" algn="l" defTabSz="1105819" rtl="0" eaLnBrk="1" fontAlgn="auto" latinLnBrk="0" hangingPunct="1">
                  <a:lnSpc>
                    <a:spcPct val="100000"/>
                  </a:lnSpc>
                  <a:spcBef>
                    <a:spcPts val="0"/>
                  </a:spcBef>
                  <a:spcAft>
                    <a:spcPts val="0"/>
                  </a:spcAft>
                  <a:buClrTx/>
                  <a:buSzTx/>
                  <a:buFont typeface="Arial"/>
                  <a:buChar char="•"/>
                  <a:tabLst/>
                  <a:defRPr/>
                </a:pPr>
                <a:r>
                  <a:rPr kumimoji="0" lang="en-US" sz="1935" b="0" i="0" u="none" strike="noStrike" kern="1200" cap="none" spc="0" normalizeH="0" baseline="0" noProof="0" dirty="0">
                    <a:ln>
                      <a:noFill/>
                    </a:ln>
                    <a:solidFill>
                      <a:prstClr val="black"/>
                    </a:solidFill>
                    <a:effectLst/>
                    <a:uLnTx/>
                    <a:uFillTx/>
                    <a:latin typeface="Arial"/>
                  </a:rPr>
                  <a:t>Decreasing </a:t>
                </a:r>
                <a14:m>
                  <m:oMath xmlns:m="http://schemas.openxmlformats.org/officeDocument/2006/math">
                    <m:r>
                      <a:rPr kumimoji="0" lang="en-GB" sz="1935" b="0" i="1" u="none" strike="noStrike" kern="1200" cap="none" spc="0" normalizeH="0" baseline="0" noProof="0">
                        <a:ln>
                          <a:noFill/>
                        </a:ln>
                        <a:solidFill>
                          <a:prstClr val="black"/>
                        </a:solidFill>
                        <a:effectLst/>
                        <a:uLnTx/>
                        <a:uFillTx/>
                        <a:latin typeface="Cambria Math" panose="02040503050406030204" pitchFamily="18" charset="0"/>
                      </a:rPr>
                      <m:t>𝜖</m:t>
                    </m:r>
                    <m:r>
                      <a:rPr kumimoji="0" lang="en-GB" sz="1935"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GB" sz="1935" b="0" i="1" u="none" strike="noStrike" kern="1200" cap="none" spc="0" normalizeH="0" baseline="0" noProof="0">
                            <a:ln>
                              <a:noFill/>
                            </a:ln>
                            <a:solidFill>
                              <a:prstClr val="black"/>
                            </a:solidFill>
                            <a:effectLst/>
                            <a:uLnTx/>
                            <a:uFillTx/>
                            <a:latin typeface="Cambria Math" panose="02040503050406030204" pitchFamily="18" charset="0"/>
                          </a:rPr>
                        </m:ctrlPr>
                      </m:fPr>
                      <m:num>
                        <m:sSub>
                          <m:sSubPr>
                            <m:ctrlPr>
                              <a:rPr kumimoji="0" lang="en-GB" sz="1935"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GB" sz="1935" b="0" i="1" u="none" strike="noStrike" kern="1200" cap="none" spc="0" normalizeH="0" baseline="0" noProof="0">
                                <a:ln>
                                  <a:noFill/>
                                </a:ln>
                                <a:solidFill>
                                  <a:prstClr val="black"/>
                                </a:solidFill>
                                <a:effectLst/>
                                <a:uLnTx/>
                                <a:uFillTx/>
                                <a:latin typeface="Cambria Math" panose="02040503050406030204" pitchFamily="18" charset="0"/>
                              </a:rPr>
                              <m:t>𝑇</m:t>
                            </m:r>
                          </m:e>
                          <m:sub>
                            <m:r>
                              <a:rPr kumimoji="0" lang="en-GB" sz="1935" b="0" i="1" u="none" strike="noStrike" kern="1200" cap="none" spc="0" normalizeH="0" baseline="0" noProof="0">
                                <a:ln>
                                  <a:noFill/>
                                </a:ln>
                                <a:solidFill>
                                  <a:prstClr val="black"/>
                                </a:solidFill>
                                <a:effectLst/>
                                <a:uLnTx/>
                                <a:uFillTx/>
                                <a:latin typeface="Cambria Math" panose="02040503050406030204" pitchFamily="18" charset="0"/>
                              </a:rPr>
                              <m:t>h𝑖𝑑𝑑𝑒𝑛</m:t>
                            </m:r>
                          </m:sub>
                        </m:sSub>
                      </m:num>
                      <m:den>
                        <m:sSub>
                          <m:sSubPr>
                            <m:ctrlPr>
                              <a:rPr kumimoji="0" lang="en-GB" sz="1935"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GB" sz="1935" b="0" i="1" u="none" strike="noStrike" kern="1200" cap="none" spc="0" normalizeH="0" baseline="0" noProof="0">
                                <a:ln>
                                  <a:noFill/>
                                </a:ln>
                                <a:solidFill>
                                  <a:prstClr val="black"/>
                                </a:solidFill>
                                <a:effectLst/>
                                <a:uLnTx/>
                                <a:uFillTx/>
                                <a:latin typeface="Cambria Math" panose="02040503050406030204" pitchFamily="18" charset="0"/>
                              </a:rPr>
                              <m:t>𝑇</m:t>
                            </m:r>
                          </m:e>
                          <m:sub>
                            <m:r>
                              <a:rPr kumimoji="0" lang="en-GB" sz="1935" b="0" i="1" u="none" strike="noStrike" kern="1200" cap="none" spc="0" normalizeH="0" baseline="0" noProof="0">
                                <a:ln>
                                  <a:noFill/>
                                </a:ln>
                                <a:solidFill>
                                  <a:prstClr val="black"/>
                                </a:solidFill>
                                <a:effectLst/>
                                <a:uLnTx/>
                                <a:uFillTx/>
                                <a:latin typeface="Cambria Math" panose="02040503050406030204" pitchFamily="18" charset="0"/>
                              </a:rPr>
                              <m:t>𝑣𝑖𝑠𝑖𝑏𝑙𝑒</m:t>
                            </m:r>
                          </m:sub>
                        </m:sSub>
                      </m:den>
                    </m:f>
                  </m:oMath>
                </a14:m>
                <a:r>
                  <a:rPr kumimoji="0" lang="en-US" sz="1935" b="0" i="0" u="none" strike="noStrike" kern="1200" cap="none" spc="0" normalizeH="0" baseline="0" noProof="0" dirty="0">
                    <a:ln>
                      <a:noFill/>
                    </a:ln>
                    <a:solidFill>
                      <a:prstClr val="black"/>
                    </a:solidFill>
                    <a:effectLst/>
                    <a:uLnTx/>
                    <a:uFillTx/>
                    <a:latin typeface="Arial"/>
                  </a:rPr>
                  <a:t>  decreases friction on bubble wall</a:t>
                </a:r>
              </a:p>
            </p:txBody>
          </p:sp>
        </mc:Choice>
        <mc:Fallback xmlns="">
          <p:sp>
            <p:nvSpPr>
              <p:cNvPr id="5" name="TextBox 4">
                <a:extLst>
                  <a:ext uri="{FF2B5EF4-FFF2-40B4-BE49-F238E27FC236}">
                    <a16:creationId xmlns:a16="http://schemas.microsoft.com/office/drawing/2014/main" id="{2DFA9906-D6BF-4224-9967-CBF346E10978}"/>
                  </a:ext>
                </a:extLst>
              </p:cNvPr>
              <p:cNvSpPr txBox="1">
                <a:spLocks noRot="1" noChangeAspect="1" noMove="1" noResize="1" noEditPoints="1" noAdjustHandles="1" noChangeArrowheads="1" noChangeShapeType="1" noTextEdit="1"/>
              </p:cNvSpPr>
              <p:nvPr/>
            </p:nvSpPr>
            <p:spPr>
              <a:xfrm>
                <a:off x="7365384" y="2167527"/>
                <a:ext cx="4526509" cy="851836"/>
              </a:xfrm>
              <a:prstGeom prst="rect">
                <a:avLst/>
              </a:prstGeom>
              <a:blipFill>
                <a:blip r:embed="rId3"/>
                <a:stretch>
                  <a:fillRect l="-942" b="-11511"/>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3463AB37-6296-4EEF-A0FF-A89CB55DAB9A}"/>
              </a:ext>
            </a:extLst>
          </p:cNvPr>
          <p:cNvSpPr txBox="1"/>
          <p:nvPr/>
        </p:nvSpPr>
        <p:spPr>
          <a:xfrm>
            <a:off x="7365384" y="3887750"/>
            <a:ext cx="4526509" cy="687881"/>
          </a:xfrm>
          <a:prstGeom prst="rect">
            <a:avLst/>
          </a:prstGeom>
          <a:noFill/>
        </p:spPr>
        <p:txBody>
          <a:bodyPr wrap="square" rtlCol="0">
            <a:spAutoFit/>
          </a:bodyPr>
          <a:lstStyle/>
          <a:p>
            <a:pPr marL="345570" marR="0" lvl="0" indent="-345570" algn="l" defTabSz="1105819" rtl="0" eaLnBrk="1" fontAlgn="auto" latinLnBrk="0" hangingPunct="1">
              <a:lnSpc>
                <a:spcPct val="100000"/>
              </a:lnSpc>
              <a:spcBef>
                <a:spcPts val="0"/>
              </a:spcBef>
              <a:spcAft>
                <a:spcPts val="0"/>
              </a:spcAft>
              <a:buClrTx/>
              <a:buSzTx/>
              <a:buFont typeface="Arial"/>
              <a:buChar char="•"/>
              <a:tabLst/>
              <a:defRPr/>
            </a:pPr>
            <a:r>
              <a:rPr kumimoji="0" lang="en-US" sz="1935" b="0" i="0" u="none" strike="noStrike" kern="1200" cap="none" spc="0" normalizeH="0" baseline="0" noProof="0" dirty="0">
                <a:ln>
                  <a:noFill/>
                </a:ln>
                <a:solidFill>
                  <a:prstClr val="black"/>
                </a:solidFill>
                <a:effectLst/>
                <a:uLnTx/>
                <a:uFillTx/>
                <a:latin typeface="Arial"/>
                <a:cs typeface="Arial"/>
              </a:rPr>
              <a:t>Changes the shape of the gravitational wave signal </a:t>
            </a:r>
          </a:p>
        </p:txBody>
      </p:sp>
      <p:sp>
        <p:nvSpPr>
          <p:cNvPr id="7" name="TextBox 6">
            <a:extLst>
              <a:ext uri="{FF2B5EF4-FFF2-40B4-BE49-F238E27FC236}">
                <a16:creationId xmlns:a16="http://schemas.microsoft.com/office/drawing/2014/main" id="{9FC3C957-9818-48F0-8859-01459B430529}"/>
              </a:ext>
            </a:extLst>
          </p:cNvPr>
          <p:cNvSpPr txBox="1"/>
          <p:nvPr/>
        </p:nvSpPr>
        <p:spPr>
          <a:xfrm>
            <a:off x="7365384" y="3240815"/>
            <a:ext cx="4526509" cy="390107"/>
          </a:xfrm>
          <a:prstGeom prst="rect">
            <a:avLst/>
          </a:prstGeom>
          <a:noFill/>
        </p:spPr>
        <p:txBody>
          <a:bodyPr wrap="square" rtlCol="0">
            <a:spAutoFit/>
          </a:bodyPr>
          <a:lstStyle/>
          <a:p>
            <a:pPr marL="345570" marR="0" lvl="0" indent="-345570" algn="l" defTabSz="1105819" rtl="0" eaLnBrk="1" fontAlgn="auto" latinLnBrk="0" hangingPunct="1">
              <a:lnSpc>
                <a:spcPct val="100000"/>
              </a:lnSpc>
              <a:spcBef>
                <a:spcPts val="0"/>
              </a:spcBef>
              <a:spcAft>
                <a:spcPts val="0"/>
              </a:spcAft>
              <a:buClrTx/>
              <a:buSzTx/>
              <a:buFont typeface="Arial"/>
              <a:buChar char="•"/>
              <a:tabLst/>
              <a:defRPr/>
            </a:pPr>
            <a:r>
              <a:rPr kumimoji="0" lang="en-US" sz="1935" b="0" i="0" u="none" strike="noStrike" kern="1200" cap="none" spc="0" normalizeH="0" baseline="0" noProof="0" dirty="0">
                <a:ln>
                  <a:noFill/>
                </a:ln>
                <a:solidFill>
                  <a:prstClr val="black"/>
                </a:solidFill>
                <a:effectLst/>
                <a:uLnTx/>
                <a:uFillTx/>
                <a:latin typeface="Arial"/>
                <a:cs typeface="Arial"/>
                <a:sym typeface="Wingdings" panose="05000000000000000000" pitchFamily="2" charset="2"/>
              </a:rPr>
              <a:t>Sound wave </a:t>
            </a:r>
            <a:r>
              <a:rPr kumimoji="0" lang="en-US" sz="1935" b="0" i="0" u="none" strike="noStrike" kern="1200" cap="none" spc="0" normalizeH="0" baseline="0" noProof="0" dirty="0">
                <a:ln>
                  <a:noFill/>
                </a:ln>
                <a:solidFill>
                  <a:prstClr val="black"/>
                </a:solidFill>
                <a:effectLst/>
                <a:uLnTx/>
                <a:uFillTx/>
                <a:latin typeface="Arial"/>
                <a:cs typeface="Arial"/>
              </a:rPr>
              <a:t> bubble collision</a:t>
            </a:r>
          </a:p>
        </p:txBody>
      </p:sp>
      <p:sp>
        <p:nvSpPr>
          <p:cNvPr id="8" name="TextShape 1">
            <a:extLst>
              <a:ext uri="{FF2B5EF4-FFF2-40B4-BE49-F238E27FC236}">
                <a16:creationId xmlns:a16="http://schemas.microsoft.com/office/drawing/2014/main" id="{675B36F6-A7C8-4398-B8EE-12C47DEF6D2B}"/>
              </a:ext>
            </a:extLst>
          </p:cNvPr>
          <p:cNvSpPr txBox="1"/>
          <p:nvPr/>
        </p:nvSpPr>
        <p:spPr>
          <a:xfrm>
            <a:off x="609758" y="373852"/>
            <a:ext cx="10971300" cy="446725"/>
          </a:xfrm>
          <a:prstGeom prst="rect">
            <a:avLst/>
          </a:prstGeom>
          <a:noFill/>
          <a:ln>
            <a:noFill/>
          </a:ln>
        </p:spPr>
        <p:txBody>
          <a:bodyPr lIns="0" tIns="0" rIns="0" bIns="0" anchor="ctr">
            <a:spAutoFit/>
          </a:bodyPr>
          <a:lstStyle/>
          <a:p>
            <a:pPr marL="0" marR="0" lvl="0" indent="0" algn="l" defTabSz="1105819" rtl="0" eaLnBrk="1" fontAlgn="auto" latinLnBrk="0" hangingPunct="1">
              <a:lnSpc>
                <a:spcPct val="100000"/>
              </a:lnSpc>
              <a:spcBef>
                <a:spcPts val="0"/>
              </a:spcBef>
              <a:spcAft>
                <a:spcPts val="0"/>
              </a:spcAft>
              <a:buClrTx/>
              <a:buSzTx/>
              <a:buFontTx/>
              <a:buNone/>
              <a:tabLst/>
              <a:defRPr/>
            </a:pPr>
            <a:r>
              <a:rPr kumimoji="0" lang="en-GB" sz="2903" b="0" i="0" u="none" strike="noStrike" kern="1200" cap="none" spc="0" normalizeH="0" baseline="0" noProof="0" dirty="0">
                <a:ln>
                  <a:noFill/>
                </a:ln>
                <a:solidFill>
                  <a:srgbClr val="EEECE1">
                    <a:lumMod val="75000"/>
                  </a:srgbClr>
                </a:solidFill>
                <a:effectLst/>
                <a:uLnTx/>
                <a:uFillTx/>
                <a:latin typeface="Arial"/>
              </a:rPr>
              <a:t>Gravitational Waves : example 1</a:t>
            </a:r>
          </a:p>
        </p:txBody>
      </p:sp>
      <p:sp>
        <p:nvSpPr>
          <p:cNvPr id="9" name="TextShape 1">
            <a:extLst>
              <a:ext uri="{FF2B5EF4-FFF2-40B4-BE49-F238E27FC236}">
                <a16:creationId xmlns:a16="http://schemas.microsoft.com/office/drawing/2014/main" id="{7ACC6B77-8D5E-4307-835E-338A8FE8608F}"/>
              </a:ext>
            </a:extLst>
          </p:cNvPr>
          <p:cNvSpPr txBox="1"/>
          <p:nvPr/>
        </p:nvSpPr>
        <p:spPr>
          <a:xfrm>
            <a:off x="687317" y="826348"/>
            <a:ext cx="10971300" cy="744563"/>
          </a:xfrm>
          <a:prstGeom prst="rect">
            <a:avLst/>
          </a:prstGeom>
          <a:noFill/>
          <a:ln>
            <a:noFill/>
          </a:ln>
        </p:spPr>
        <p:txBody>
          <a:bodyPr lIns="0" tIns="0" rIns="0" bIns="0" anchor="ctr">
            <a:spAutoFit/>
          </a:bodyPr>
          <a:lstStyle/>
          <a:p>
            <a:pPr marL="0" marR="0" lvl="0" indent="0" algn="ctr"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cs typeface="Arial"/>
              </a:rPr>
              <a:t>here </a:t>
            </a:r>
            <a:r>
              <a:rPr kumimoji="0" lang="en-GB" sz="2419" b="1" i="0" u="none" strike="noStrike" kern="1200" cap="none" spc="-1" normalizeH="0" baseline="0" noProof="0" dirty="0">
                <a:ln>
                  <a:noFill/>
                </a:ln>
                <a:solidFill>
                  <a:prstClr val="black"/>
                </a:solidFill>
                <a:effectLst/>
                <a:uLnTx/>
                <a:uFillTx/>
                <a:latin typeface="Arial"/>
                <a:cs typeface="Arial"/>
              </a:rPr>
              <a:t>visible</a:t>
            </a:r>
            <a:r>
              <a:rPr kumimoji="0" lang="en-GB" sz="2419" b="0" i="0" u="none" strike="noStrike" kern="1200" cap="none" spc="-1" normalizeH="0" baseline="0" noProof="0" dirty="0">
                <a:ln>
                  <a:noFill/>
                </a:ln>
                <a:solidFill>
                  <a:prstClr val="black"/>
                </a:solidFill>
                <a:effectLst/>
                <a:uLnTx/>
                <a:uFillTx/>
                <a:latin typeface="Arial"/>
                <a:cs typeface="Arial"/>
              </a:rPr>
              <a:t> temperature at transition is around </a:t>
            </a:r>
            <a:r>
              <a:rPr kumimoji="0" lang="en-GB" sz="2419" b="0" i="0" u="none" strike="noStrike" kern="1200" cap="none" spc="-1" normalizeH="0" baseline="0" noProof="0" dirty="0" err="1">
                <a:ln>
                  <a:noFill/>
                </a:ln>
                <a:solidFill>
                  <a:prstClr val="black"/>
                </a:solidFill>
                <a:effectLst/>
                <a:uLnTx/>
                <a:uFillTx/>
                <a:latin typeface="Arial"/>
                <a:cs typeface="Arial"/>
              </a:rPr>
              <a:t>TeV</a:t>
            </a:r>
            <a:endParaRPr kumimoji="0" lang="en-GB" sz="2419" b="0" i="0" u="none" strike="noStrike" kern="1200" cap="none" spc="-1" normalizeH="0" baseline="0" noProof="0" dirty="0">
              <a:ln>
                <a:noFill/>
              </a:ln>
              <a:solidFill>
                <a:prstClr val="black"/>
              </a:solidFill>
              <a:effectLst/>
              <a:uLnTx/>
              <a:uFillTx/>
              <a:latin typeface="Arial"/>
              <a:cs typeface="Arial"/>
            </a:endParaRPr>
          </a:p>
          <a:p>
            <a:pPr marL="0" marR="0" lvl="0" indent="0" algn="ctr" defTabSz="1105819" rtl="0" eaLnBrk="1" fontAlgn="auto" latinLnBrk="0" hangingPunct="1">
              <a:lnSpc>
                <a:spcPct val="100000"/>
              </a:lnSpc>
              <a:spcBef>
                <a:spcPts val="0"/>
              </a:spcBef>
              <a:spcAft>
                <a:spcPts val="0"/>
              </a:spcAft>
              <a:buClrTx/>
              <a:buSzTx/>
              <a:buFontTx/>
              <a:buNone/>
              <a:tabLst/>
              <a:defRPr/>
            </a:pPr>
            <a:r>
              <a:rPr kumimoji="0" lang="en-GB" sz="2419" b="0" i="0" u="none" strike="noStrike" kern="1200" cap="none" spc="-1" normalizeH="0" baseline="0" noProof="0" dirty="0">
                <a:ln>
                  <a:noFill/>
                </a:ln>
                <a:solidFill>
                  <a:prstClr val="black"/>
                </a:solidFill>
                <a:effectLst/>
                <a:uLnTx/>
                <a:uFillTx/>
                <a:latin typeface="Arial"/>
                <a:cs typeface="Arial"/>
              </a:rPr>
              <a:t>Hidden sector temperature different </a:t>
            </a:r>
          </a:p>
        </p:txBody>
      </p:sp>
      <p:sp>
        <p:nvSpPr>
          <p:cNvPr id="11" name="TextBox 10">
            <a:extLst>
              <a:ext uri="{FF2B5EF4-FFF2-40B4-BE49-F238E27FC236}">
                <a16:creationId xmlns:a16="http://schemas.microsoft.com/office/drawing/2014/main" id="{B5169F0E-00BD-45A3-AD39-DD16717482B7}"/>
              </a:ext>
            </a:extLst>
          </p:cNvPr>
          <p:cNvSpPr txBox="1"/>
          <p:nvPr/>
        </p:nvSpPr>
        <p:spPr>
          <a:xfrm>
            <a:off x="849086" y="5998029"/>
            <a:ext cx="100335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rPr>
              <a:t>A tunnelling transition where a sound wave is expected could be a signal of a hidden cold sector </a:t>
            </a:r>
          </a:p>
        </p:txBody>
      </p:sp>
      <p:sp>
        <p:nvSpPr>
          <p:cNvPr id="2" name="TextBox 1">
            <a:extLst>
              <a:ext uri="{FF2B5EF4-FFF2-40B4-BE49-F238E27FC236}">
                <a16:creationId xmlns:a16="http://schemas.microsoft.com/office/drawing/2014/main" id="{68B63C49-A52F-01A3-88A4-E3931077B2F6}"/>
              </a:ext>
            </a:extLst>
          </p:cNvPr>
          <p:cNvSpPr txBox="1"/>
          <p:nvPr/>
        </p:nvSpPr>
        <p:spPr>
          <a:xfrm>
            <a:off x="3370997" y="6441195"/>
            <a:ext cx="4817660" cy="369332"/>
          </a:xfrm>
          <a:prstGeom prst="rect">
            <a:avLst/>
          </a:prstGeom>
          <a:noFill/>
        </p:spPr>
        <p:txBody>
          <a:bodyPr wrap="square" rtlCol="0">
            <a:spAutoFit/>
          </a:bodyPr>
          <a:lstStyle/>
          <a:p>
            <a:r>
              <a:rPr lang="en-GB" dirty="0"/>
              <a:t>Fairbairn et al 1901.11038  </a:t>
            </a:r>
          </a:p>
        </p:txBody>
      </p:sp>
      <p:sp>
        <p:nvSpPr>
          <p:cNvPr id="3" name="Rectangle 1">
            <a:extLst>
              <a:ext uri="{FF2B5EF4-FFF2-40B4-BE49-F238E27FC236}">
                <a16:creationId xmlns:a16="http://schemas.microsoft.com/office/drawing/2014/main" id="{CE41543D-45DE-9270-F56F-168E56F89AD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rPr>
              <a:t>1901.11038</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8A9361BC-8583-E70E-D426-1F538F5E87F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rPr>
              <a:t>1901.11038</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73906563-0421-16BF-821D-E364353F76F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a:ln>
                  <a:noFill/>
                </a:ln>
                <a:solidFill>
                  <a:schemeClr val="tx1"/>
                </a:solidFill>
                <a:effectLst/>
                <a:latin typeface="Arial" panose="020B0604020202020204" pitchFamily="34" charset="0"/>
              </a:rPr>
              <a:t>1901.11038</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2B74A-EED0-12A2-47C8-87456C836B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E67A94-3333-D9DB-20A7-0564F90E1B07}"/>
              </a:ext>
            </a:extLst>
          </p:cNvPr>
          <p:cNvSpPr txBox="1"/>
          <p:nvPr/>
        </p:nvSpPr>
        <p:spPr>
          <a:xfrm>
            <a:off x="1775520" y="3564541"/>
            <a:ext cx="8712968" cy="2831544"/>
          </a:xfrm>
          <a:prstGeom prst="rect">
            <a:avLst/>
          </a:prstGeom>
          <a:noFill/>
        </p:spPr>
        <p:txBody>
          <a:bodyPr wrap="square" rtlCol="0">
            <a:spAutoFit/>
          </a:bodyPr>
          <a:lstStyle/>
          <a:p>
            <a:pPr fontAlgn="base">
              <a:spcBef>
                <a:spcPct val="0"/>
              </a:spcBef>
              <a:spcAft>
                <a:spcPct val="0"/>
              </a:spcAft>
              <a:defRPr/>
            </a:pPr>
            <a:r>
              <a:rPr lang="en-GB" sz="2000" dirty="0">
                <a:solidFill>
                  <a:prstClr val="black"/>
                </a:solidFill>
                <a:latin typeface="Arial" charset="0"/>
                <a:cs typeface="Arial" charset="0"/>
              </a:rPr>
              <a:t>No dark matter has been detected yet though.</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We know how much dark matter is around us and how fast it is moving, so why can’t we see it?</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Possible explanations:-</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4) Maybe we are about to see it?</a:t>
            </a:r>
          </a:p>
          <a:p>
            <a:pPr marL="342900" indent="-342900" fontAlgn="base">
              <a:spcBef>
                <a:spcPct val="0"/>
              </a:spcBef>
              <a:spcAft>
                <a:spcPct val="0"/>
              </a:spcAft>
              <a:buFontTx/>
              <a:buAutoNum type="arabicParenR"/>
              <a:defRPr/>
            </a:pPr>
            <a:endParaRPr lang="en-GB" dirty="0">
              <a:solidFill>
                <a:prstClr val="black"/>
              </a:solidFill>
              <a:latin typeface="Arial" charset="0"/>
              <a:cs typeface="Arial" charset="0"/>
            </a:endParaRPr>
          </a:p>
        </p:txBody>
      </p:sp>
      <p:pic>
        <p:nvPicPr>
          <p:cNvPr id="4" name="Picture 3">
            <a:extLst>
              <a:ext uri="{FF2B5EF4-FFF2-40B4-BE49-F238E27FC236}">
                <a16:creationId xmlns:a16="http://schemas.microsoft.com/office/drawing/2014/main" id="{84F213B1-7D33-5F5D-FD81-5B6B50B0ADD1}"/>
              </a:ext>
            </a:extLst>
          </p:cNvPr>
          <p:cNvPicPr>
            <a:picLocks noChangeAspect="1"/>
          </p:cNvPicPr>
          <p:nvPr/>
        </p:nvPicPr>
        <p:blipFill>
          <a:blip r:embed="rId2"/>
          <a:stretch>
            <a:fillRect/>
          </a:stretch>
        </p:blipFill>
        <p:spPr>
          <a:xfrm>
            <a:off x="2765884" y="1"/>
            <a:ext cx="6660232" cy="3328491"/>
          </a:xfrm>
          <a:prstGeom prst="rect">
            <a:avLst/>
          </a:prstGeom>
        </p:spPr>
      </p:pic>
    </p:spTree>
    <p:extLst>
      <p:ext uri="{BB962C8B-B14F-4D97-AF65-F5344CB8AC3E}">
        <p14:creationId xmlns:p14="http://schemas.microsoft.com/office/powerpoint/2010/main" val="878703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EBF3-9907-9312-877E-B7E115BA5235}"/>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23FC9FCB-DAB0-521D-447A-8DFE06CC2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393" y="0"/>
            <a:ext cx="9293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F20289-E354-6BD3-7BAF-EE35EF88734C}"/>
              </a:ext>
            </a:extLst>
          </p:cNvPr>
          <p:cNvSpPr txBox="1"/>
          <p:nvPr/>
        </p:nvSpPr>
        <p:spPr>
          <a:xfrm>
            <a:off x="136478" y="1385248"/>
            <a:ext cx="2513915" cy="646331"/>
          </a:xfrm>
          <a:prstGeom prst="rect">
            <a:avLst/>
          </a:prstGeom>
          <a:noFill/>
        </p:spPr>
        <p:txBody>
          <a:bodyPr wrap="square" rtlCol="0">
            <a:spAutoFit/>
          </a:bodyPr>
          <a:lstStyle/>
          <a:p>
            <a:r>
              <a:rPr lang="en-GB" dirty="0"/>
              <a:t>Current constraints on DM-nucleon scattering.</a:t>
            </a:r>
          </a:p>
        </p:txBody>
      </p:sp>
    </p:spTree>
    <p:extLst>
      <p:ext uri="{BB962C8B-B14F-4D97-AF65-F5344CB8AC3E}">
        <p14:creationId xmlns:p14="http://schemas.microsoft.com/office/powerpoint/2010/main" val="2625387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456EE-3EC0-AFDB-8E7A-5255115F45F7}"/>
              </a:ext>
            </a:extLst>
          </p:cNvPr>
          <p:cNvPicPr>
            <a:picLocks noChangeAspect="1"/>
          </p:cNvPicPr>
          <p:nvPr/>
        </p:nvPicPr>
        <p:blipFill>
          <a:blip r:embed="rId2"/>
          <a:stretch>
            <a:fillRect/>
          </a:stretch>
        </p:blipFill>
        <p:spPr>
          <a:xfrm>
            <a:off x="354842" y="444782"/>
            <a:ext cx="8154537" cy="3435127"/>
          </a:xfrm>
          <a:prstGeom prst="rect">
            <a:avLst/>
          </a:prstGeom>
        </p:spPr>
      </p:pic>
      <p:sp>
        <p:nvSpPr>
          <p:cNvPr id="4" name="TextBox 3">
            <a:extLst>
              <a:ext uri="{FF2B5EF4-FFF2-40B4-BE49-F238E27FC236}">
                <a16:creationId xmlns:a16="http://schemas.microsoft.com/office/drawing/2014/main" id="{A11BB368-5BF9-E36B-9D46-3DA0D0859FD5}"/>
              </a:ext>
            </a:extLst>
          </p:cNvPr>
          <p:cNvSpPr txBox="1"/>
          <p:nvPr/>
        </p:nvSpPr>
        <p:spPr>
          <a:xfrm>
            <a:off x="743803" y="4169391"/>
            <a:ext cx="7335672" cy="2308324"/>
          </a:xfrm>
          <a:prstGeom prst="rect">
            <a:avLst/>
          </a:prstGeom>
          <a:noFill/>
        </p:spPr>
        <p:txBody>
          <a:bodyPr wrap="square" rtlCol="0">
            <a:spAutoFit/>
          </a:bodyPr>
          <a:lstStyle/>
          <a:p>
            <a:r>
              <a:rPr lang="en-GB" dirty="0"/>
              <a:t>Proposed very large Xenon detector (potentially could be built in </a:t>
            </a:r>
            <a:r>
              <a:rPr lang="en-GB" dirty="0" err="1"/>
              <a:t>Boulby</a:t>
            </a:r>
            <a:r>
              <a:rPr lang="en-GB" dirty="0"/>
              <a:t>)</a:t>
            </a:r>
          </a:p>
          <a:p>
            <a:endParaRPr lang="en-GB" dirty="0"/>
          </a:p>
          <a:p>
            <a:r>
              <a:rPr lang="en-GB" dirty="0"/>
              <a:t>Will not just look for dark matter, also </a:t>
            </a:r>
            <a:r>
              <a:rPr lang="en-GB" dirty="0" err="1"/>
              <a:t>neutrinoless</a:t>
            </a:r>
            <a:r>
              <a:rPr lang="en-GB" dirty="0"/>
              <a:t> double beta decay, other standard model physics.</a:t>
            </a:r>
          </a:p>
          <a:p>
            <a:endParaRPr lang="en-GB" dirty="0"/>
          </a:p>
          <a:p>
            <a:endParaRPr lang="en-GB" dirty="0"/>
          </a:p>
          <a:p>
            <a:endParaRPr lang="en-GB" dirty="0"/>
          </a:p>
          <a:p>
            <a:endParaRPr lang="en-GB" dirty="0"/>
          </a:p>
        </p:txBody>
      </p:sp>
      <p:pic>
        <p:nvPicPr>
          <p:cNvPr id="8" name="Picture 7">
            <a:extLst>
              <a:ext uri="{FF2B5EF4-FFF2-40B4-BE49-F238E27FC236}">
                <a16:creationId xmlns:a16="http://schemas.microsoft.com/office/drawing/2014/main" id="{EAFBB556-1BBB-5940-7EAD-63CD75FA55CC}"/>
              </a:ext>
            </a:extLst>
          </p:cNvPr>
          <p:cNvPicPr>
            <a:picLocks noChangeAspect="1"/>
          </p:cNvPicPr>
          <p:nvPr/>
        </p:nvPicPr>
        <p:blipFill>
          <a:blip r:embed="rId3"/>
          <a:stretch>
            <a:fillRect/>
          </a:stretch>
        </p:blipFill>
        <p:spPr>
          <a:xfrm>
            <a:off x="4735773" y="5179936"/>
            <a:ext cx="7390263" cy="1678064"/>
          </a:xfrm>
          <a:prstGeom prst="rect">
            <a:avLst/>
          </a:prstGeom>
        </p:spPr>
      </p:pic>
    </p:spTree>
    <p:extLst>
      <p:ext uri="{BB962C8B-B14F-4D97-AF65-F5344CB8AC3E}">
        <p14:creationId xmlns:p14="http://schemas.microsoft.com/office/powerpoint/2010/main" val="2741620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5D421-F8DD-4FF1-90E5-A341BBD9CE5E}"/>
              </a:ext>
            </a:extLst>
          </p:cNvPr>
          <p:cNvPicPr>
            <a:picLocks noChangeAspect="1"/>
          </p:cNvPicPr>
          <p:nvPr/>
        </p:nvPicPr>
        <p:blipFill>
          <a:blip r:embed="rId2"/>
          <a:stretch>
            <a:fillRect/>
          </a:stretch>
        </p:blipFill>
        <p:spPr>
          <a:xfrm>
            <a:off x="7084821" y="2343056"/>
            <a:ext cx="2606266" cy="2171888"/>
          </a:xfrm>
          <a:prstGeom prst="rect">
            <a:avLst/>
          </a:prstGeom>
        </p:spPr>
      </p:pic>
      <p:pic>
        <p:nvPicPr>
          <p:cNvPr id="3" name="Picture 2">
            <a:extLst>
              <a:ext uri="{FF2B5EF4-FFF2-40B4-BE49-F238E27FC236}">
                <a16:creationId xmlns:a16="http://schemas.microsoft.com/office/drawing/2014/main" id="{148ADE5A-9AF2-425C-88B9-408CB22E8A4E}"/>
              </a:ext>
            </a:extLst>
          </p:cNvPr>
          <p:cNvPicPr>
            <a:picLocks noChangeAspect="1"/>
          </p:cNvPicPr>
          <p:nvPr/>
        </p:nvPicPr>
        <p:blipFill>
          <a:blip r:embed="rId3"/>
          <a:stretch>
            <a:fillRect/>
          </a:stretch>
        </p:blipFill>
        <p:spPr>
          <a:xfrm>
            <a:off x="2891428" y="1729977"/>
            <a:ext cx="3764756" cy="3550444"/>
          </a:xfrm>
          <a:prstGeom prst="rect">
            <a:avLst/>
          </a:prstGeom>
        </p:spPr>
      </p:pic>
      <p:sp>
        <p:nvSpPr>
          <p:cNvPr id="4" name="TextBox 3">
            <a:extLst>
              <a:ext uri="{FF2B5EF4-FFF2-40B4-BE49-F238E27FC236}">
                <a16:creationId xmlns:a16="http://schemas.microsoft.com/office/drawing/2014/main" id="{B3752D4F-F7AB-4533-A735-FFEB0492162D}"/>
              </a:ext>
            </a:extLst>
          </p:cNvPr>
          <p:cNvSpPr txBox="1"/>
          <p:nvPr/>
        </p:nvSpPr>
        <p:spPr>
          <a:xfrm>
            <a:off x="2143126" y="1181100"/>
            <a:ext cx="8524875" cy="415498"/>
          </a:xfrm>
          <a:prstGeom prst="rect">
            <a:avLst/>
          </a:prstGeom>
          <a:noFill/>
        </p:spPr>
        <p:txBody>
          <a:bodyPr wrap="square" rtlCol="0">
            <a:spAutoFit/>
          </a:bodyPr>
          <a:lstStyle/>
          <a:p>
            <a:pPr defTabSz="685800">
              <a:defRPr/>
            </a:pPr>
            <a:r>
              <a:rPr lang="en-GB" sz="2100" dirty="0">
                <a:solidFill>
                  <a:prstClr val="black"/>
                </a:solidFill>
                <a:latin typeface="Arial" panose="020B0604020202020204"/>
                <a:cs typeface="Arial" charset="0"/>
              </a:rPr>
              <a:t>you might not see the dark matter for all the neutrinos…</a:t>
            </a:r>
          </a:p>
        </p:txBody>
      </p:sp>
    </p:spTree>
    <p:extLst>
      <p:ext uri="{BB962C8B-B14F-4D97-AF65-F5344CB8AC3E}">
        <p14:creationId xmlns:p14="http://schemas.microsoft.com/office/powerpoint/2010/main" val="3829687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3285" y="995131"/>
            <a:ext cx="2774093" cy="415498"/>
          </a:xfrm>
          <a:prstGeom prst="rect">
            <a:avLst/>
          </a:prstGeom>
          <a:noFill/>
        </p:spPr>
        <p:txBody>
          <a:bodyPr wrap="none" rtlCol="0">
            <a:spAutoFit/>
          </a:bodyPr>
          <a:lstStyle/>
          <a:p>
            <a:pPr defTabSz="685800">
              <a:defRPr/>
            </a:pPr>
            <a:r>
              <a:rPr lang="en-GB" sz="2100" dirty="0">
                <a:solidFill>
                  <a:prstClr val="black"/>
                </a:solidFill>
                <a:latin typeface="Arial" panose="020B0604020202020204" pitchFamily="34" charset="0"/>
                <a:cs typeface="Arial" charset="0"/>
              </a:rPr>
              <a:t>Tests of BSM Physics</a:t>
            </a:r>
          </a:p>
        </p:txBody>
      </p:sp>
      <p:sp>
        <p:nvSpPr>
          <p:cNvPr id="6" name="TextBox 5"/>
          <p:cNvSpPr txBox="1"/>
          <p:nvPr/>
        </p:nvSpPr>
        <p:spPr>
          <a:xfrm>
            <a:off x="1613284" y="1559007"/>
            <a:ext cx="5282816" cy="2677656"/>
          </a:xfrm>
          <a:prstGeom prst="rect">
            <a:avLst/>
          </a:prstGeom>
          <a:noFill/>
        </p:spPr>
        <p:txBody>
          <a:bodyPr wrap="square" rtlCol="0">
            <a:spAutoFit/>
          </a:bodyPr>
          <a:lstStyle/>
          <a:p>
            <a:pPr defTabSz="685800">
              <a:defRPr/>
            </a:pPr>
            <a:r>
              <a:rPr lang="en-GB" sz="2100" dirty="0">
                <a:solidFill>
                  <a:prstClr val="black"/>
                </a:solidFill>
                <a:latin typeface="Arial" panose="020B0604020202020204" pitchFamily="34" charset="0"/>
                <a:cs typeface="Arial" charset="0"/>
              </a:rPr>
              <a:t>Momentum exchanged for pp-neutrino electron events is around 10 </a:t>
            </a:r>
            <a:r>
              <a:rPr lang="en-GB" sz="2100" dirty="0" err="1">
                <a:solidFill>
                  <a:prstClr val="black"/>
                </a:solidFill>
                <a:latin typeface="Arial" panose="020B0604020202020204" pitchFamily="34" charset="0"/>
                <a:cs typeface="Arial" charset="0"/>
              </a:rPr>
              <a:t>keV</a:t>
            </a:r>
            <a:endParaRPr lang="en-GB" sz="2100" dirty="0">
              <a:solidFill>
                <a:prstClr val="black"/>
              </a:solidFill>
              <a:latin typeface="Arial" panose="020B0604020202020204" pitchFamily="34" charset="0"/>
              <a:cs typeface="Arial" charset="0"/>
            </a:endParaRPr>
          </a:p>
          <a:p>
            <a:pPr defTabSz="685800">
              <a:defRPr/>
            </a:pPr>
            <a:endParaRPr lang="en-GB" sz="2100" dirty="0">
              <a:solidFill>
                <a:prstClr val="black"/>
              </a:solidFill>
              <a:latin typeface="Arial" panose="020B0604020202020204" pitchFamily="34" charset="0"/>
              <a:cs typeface="Arial" charset="0"/>
            </a:endParaRPr>
          </a:p>
          <a:p>
            <a:pPr defTabSz="685800">
              <a:defRPr/>
            </a:pPr>
            <a:r>
              <a:rPr lang="en-GB" sz="2100" dirty="0">
                <a:solidFill>
                  <a:prstClr val="black"/>
                </a:solidFill>
                <a:latin typeface="Arial" panose="020B0604020202020204" pitchFamily="34" charset="0"/>
                <a:cs typeface="Arial" charset="0"/>
              </a:rPr>
              <a:t>Momentum exchanged for neutrino-nucleon events is about MeV scale</a:t>
            </a:r>
          </a:p>
          <a:p>
            <a:pPr defTabSz="685800">
              <a:defRPr/>
            </a:pPr>
            <a:endParaRPr lang="en-GB" sz="2100" dirty="0">
              <a:solidFill>
                <a:prstClr val="black"/>
              </a:solidFill>
              <a:latin typeface="Arial" panose="020B0604020202020204" pitchFamily="34" charset="0"/>
              <a:cs typeface="Arial" charset="0"/>
            </a:endParaRPr>
          </a:p>
          <a:p>
            <a:pPr defTabSz="685800">
              <a:defRPr/>
            </a:pPr>
            <a:r>
              <a:rPr lang="en-GB" sz="2100" dirty="0">
                <a:solidFill>
                  <a:prstClr val="black"/>
                </a:solidFill>
                <a:latin typeface="Arial" panose="020B0604020202020204" pitchFamily="34" charset="0"/>
                <a:cs typeface="Arial" charset="0"/>
              </a:rPr>
              <a:t>Both </a:t>
            </a:r>
            <a:r>
              <a:rPr lang="en-GB" sz="2100" i="1" dirty="0">
                <a:solidFill>
                  <a:prstClr val="black"/>
                </a:solidFill>
                <a:latin typeface="Arial" panose="020B0604020202020204" pitchFamily="34" charset="0"/>
                <a:cs typeface="Arial" charset="0"/>
              </a:rPr>
              <a:t>Q</a:t>
            </a:r>
            <a:r>
              <a:rPr lang="en-GB" sz="2100" i="1" baseline="30000" dirty="0">
                <a:solidFill>
                  <a:prstClr val="black"/>
                </a:solidFill>
                <a:latin typeface="Arial" panose="020B0604020202020204" pitchFamily="34" charset="0"/>
                <a:cs typeface="Arial" charset="0"/>
              </a:rPr>
              <a:t>2</a:t>
            </a:r>
            <a:r>
              <a:rPr lang="en-GB" sz="2100" dirty="0">
                <a:solidFill>
                  <a:prstClr val="black"/>
                </a:solidFill>
                <a:latin typeface="Arial" panose="020B0604020202020204" pitchFamily="34" charset="0"/>
                <a:cs typeface="Arial" charset="0"/>
              </a:rPr>
              <a:t> unstudied in those settings, can probe new interactions.</a:t>
            </a:r>
          </a:p>
        </p:txBody>
      </p:sp>
      <p:pic>
        <p:nvPicPr>
          <p:cNvPr id="2" name="Picture 1">
            <a:extLst>
              <a:ext uri="{FF2B5EF4-FFF2-40B4-BE49-F238E27FC236}">
                <a16:creationId xmlns:a16="http://schemas.microsoft.com/office/drawing/2014/main" id="{CF75B7C1-999A-4A7D-81FD-E4409C419DF0}"/>
              </a:ext>
            </a:extLst>
          </p:cNvPr>
          <p:cNvPicPr>
            <a:picLocks noChangeAspect="1"/>
          </p:cNvPicPr>
          <p:nvPr/>
        </p:nvPicPr>
        <p:blipFill>
          <a:blip r:embed="rId2"/>
          <a:stretch>
            <a:fillRect/>
          </a:stretch>
        </p:blipFill>
        <p:spPr>
          <a:xfrm>
            <a:off x="7030642" y="2332436"/>
            <a:ext cx="3178969" cy="3450431"/>
          </a:xfrm>
          <a:prstGeom prst="rect">
            <a:avLst/>
          </a:prstGeom>
        </p:spPr>
      </p:pic>
      <p:sp>
        <p:nvSpPr>
          <p:cNvPr id="3" name="TextBox 2">
            <a:extLst>
              <a:ext uri="{FF2B5EF4-FFF2-40B4-BE49-F238E27FC236}">
                <a16:creationId xmlns:a16="http://schemas.microsoft.com/office/drawing/2014/main" id="{FE3D8698-28A3-423B-A1F6-5D6551556DF7}"/>
              </a:ext>
            </a:extLst>
          </p:cNvPr>
          <p:cNvSpPr txBox="1"/>
          <p:nvPr/>
        </p:nvSpPr>
        <p:spPr>
          <a:xfrm>
            <a:off x="6772275" y="4385040"/>
            <a:ext cx="2095500" cy="300082"/>
          </a:xfrm>
          <a:prstGeom prst="rect">
            <a:avLst/>
          </a:prstGeom>
          <a:noFill/>
        </p:spPr>
        <p:txBody>
          <a:bodyPr wrap="square" rtlCol="0">
            <a:spAutoFit/>
          </a:bodyPr>
          <a:lstStyle/>
          <a:p>
            <a:pPr defTabSz="685800">
              <a:defRPr/>
            </a:pPr>
            <a:r>
              <a:rPr lang="en-GB" sz="1350" b="1" dirty="0">
                <a:solidFill>
                  <a:srgbClr val="00B050"/>
                </a:solidFill>
                <a:latin typeface="Arial" panose="020B0604020202020204"/>
                <a:cs typeface="Arial" charset="0"/>
              </a:rPr>
              <a:t>Exotic mediator</a:t>
            </a:r>
          </a:p>
        </p:txBody>
      </p:sp>
      <p:grpSp>
        <p:nvGrpSpPr>
          <p:cNvPr id="14" name="Group 13">
            <a:extLst>
              <a:ext uri="{FF2B5EF4-FFF2-40B4-BE49-F238E27FC236}">
                <a16:creationId xmlns:a16="http://schemas.microsoft.com/office/drawing/2014/main" id="{20D2BC0D-D02E-4237-830F-24740744595C}"/>
              </a:ext>
            </a:extLst>
          </p:cNvPr>
          <p:cNvGrpSpPr/>
          <p:nvPr/>
        </p:nvGrpSpPr>
        <p:grpSpPr>
          <a:xfrm>
            <a:off x="8319585" y="4205910"/>
            <a:ext cx="396630" cy="250560"/>
            <a:chOff x="9060780" y="4464880"/>
            <a:chExt cx="528840" cy="334080"/>
          </a:xfrm>
        </p:grpSpPr>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035B1F8E-6F97-4D1A-B95D-F512549814E7}"/>
                    </a:ext>
                  </a:extLst>
                </p14:cNvPr>
                <p14:cNvContentPartPr/>
                <p14:nvPr/>
              </p14:nvContentPartPr>
              <p14:xfrm>
                <a:off x="9060780" y="4554160"/>
                <a:ext cx="456840" cy="244800"/>
              </p14:xfrm>
            </p:contentPart>
          </mc:Choice>
          <mc:Fallback xmlns="">
            <p:pic>
              <p:nvPicPr>
                <p:cNvPr id="12" name="Ink 11">
                  <a:extLst>
                    <a:ext uri="{FF2B5EF4-FFF2-40B4-BE49-F238E27FC236}">
                      <a16:creationId xmlns:a16="http://schemas.microsoft.com/office/drawing/2014/main" id="{035B1F8E-6F97-4D1A-B95D-F512549814E7}"/>
                    </a:ext>
                  </a:extLst>
                </p:cNvPr>
                <p:cNvPicPr/>
                <p:nvPr/>
              </p:nvPicPr>
              <p:blipFill>
                <a:blip r:embed="rId4"/>
                <a:stretch>
                  <a:fillRect/>
                </a:stretch>
              </p:blipFill>
              <p:spPr>
                <a:xfrm>
                  <a:off x="9042780" y="4536160"/>
                  <a:ext cx="49248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0227E3C2-6AFC-47D9-B02B-CBB22B687B44}"/>
                    </a:ext>
                  </a:extLst>
                </p14:cNvPr>
                <p14:cNvContentPartPr/>
                <p14:nvPr/>
              </p14:nvContentPartPr>
              <p14:xfrm>
                <a:off x="9422940" y="4464880"/>
                <a:ext cx="166680" cy="182520"/>
              </p14:xfrm>
            </p:contentPart>
          </mc:Choice>
          <mc:Fallback xmlns="">
            <p:pic>
              <p:nvPicPr>
                <p:cNvPr id="13" name="Ink 12">
                  <a:extLst>
                    <a:ext uri="{FF2B5EF4-FFF2-40B4-BE49-F238E27FC236}">
                      <a16:creationId xmlns:a16="http://schemas.microsoft.com/office/drawing/2014/main" id="{0227E3C2-6AFC-47D9-B02B-CBB22B687B44}"/>
                    </a:ext>
                  </a:extLst>
                </p:cNvPr>
                <p:cNvPicPr/>
                <p:nvPr/>
              </p:nvPicPr>
              <p:blipFill>
                <a:blip r:embed="rId6"/>
                <a:stretch>
                  <a:fillRect/>
                </a:stretch>
              </p:blipFill>
              <p:spPr>
                <a:xfrm>
                  <a:off x="9405300" y="4446880"/>
                  <a:ext cx="202320" cy="218160"/>
                </a:xfrm>
                <a:prstGeom prst="rect">
                  <a:avLst/>
                </a:prstGeom>
              </p:spPr>
            </p:pic>
          </mc:Fallback>
        </mc:AlternateContent>
      </p:grpSp>
      <p:pic>
        <p:nvPicPr>
          <p:cNvPr id="4" name="Picture 3">
            <a:extLst>
              <a:ext uri="{FF2B5EF4-FFF2-40B4-BE49-F238E27FC236}">
                <a16:creationId xmlns:a16="http://schemas.microsoft.com/office/drawing/2014/main" id="{469BB5EF-5DD2-8DEE-5D93-6EF57BF179DF}"/>
              </a:ext>
            </a:extLst>
          </p:cNvPr>
          <p:cNvPicPr>
            <a:picLocks noChangeAspect="1"/>
          </p:cNvPicPr>
          <p:nvPr/>
        </p:nvPicPr>
        <p:blipFill>
          <a:blip r:embed="rId7"/>
          <a:stretch>
            <a:fillRect/>
          </a:stretch>
        </p:blipFill>
        <p:spPr>
          <a:xfrm>
            <a:off x="2351585" y="4697698"/>
            <a:ext cx="2462997" cy="713294"/>
          </a:xfrm>
          <a:prstGeom prst="rect">
            <a:avLst/>
          </a:prstGeom>
        </p:spPr>
      </p:pic>
    </p:spTree>
    <p:extLst>
      <p:ext uri="{BB962C8B-B14F-4D97-AF65-F5344CB8AC3E}">
        <p14:creationId xmlns:p14="http://schemas.microsoft.com/office/powerpoint/2010/main" val="4114463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080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C5412F-B7A6-499A-B5CB-3AED99101AC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3310B6D-F329-4529-BD5A-1EF5E7719F8A}"/>
              </a:ext>
            </a:extLst>
          </p:cNvPr>
          <p:cNvSpPr txBox="1"/>
          <p:nvPr/>
        </p:nvSpPr>
        <p:spPr>
          <a:xfrm>
            <a:off x="2200501" y="5517233"/>
            <a:ext cx="8050474" cy="830997"/>
          </a:xfrm>
          <a:prstGeom prst="rect">
            <a:avLst/>
          </a:prstGeom>
          <a:solidFill>
            <a:srgbClr val="4A452A">
              <a:alpha val="61176"/>
            </a:srgbClr>
          </a:solidFill>
        </p:spPr>
        <p:txBody>
          <a:bodyPr wrap="none" rtlCol="0">
            <a:spAutoFit/>
          </a:bodyPr>
          <a:lstStyle/>
          <a:p>
            <a:pPr algn="ctr" defTabSz="685800"/>
            <a:r>
              <a:rPr lang="en-GB" sz="2400" dirty="0">
                <a:solidFill>
                  <a:srgbClr val="FFFF00"/>
                </a:solidFill>
                <a:latin typeface="Arial Rounded MT Bold" panose="020F0704030504030204" pitchFamily="34" charset="0"/>
              </a:rPr>
              <a:t>If Dark Matter is a Particle, what kind of Particle is it?</a:t>
            </a:r>
          </a:p>
          <a:p>
            <a:pPr algn="ctr" defTabSz="685800"/>
            <a:r>
              <a:rPr lang="en-GB" sz="2400" dirty="0">
                <a:solidFill>
                  <a:srgbClr val="FFFF00"/>
                </a:solidFill>
                <a:latin typeface="Arial Rounded MT Bold" panose="020F0704030504030204" pitchFamily="34" charset="0"/>
              </a:rPr>
              <a:t>It is certainly invisible, we cannot see it...</a:t>
            </a:r>
          </a:p>
        </p:txBody>
      </p:sp>
    </p:spTree>
    <p:extLst>
      <p:ext uri="{BB962C8B-B14F-4D97-AF65-F5344CB8AC3E}">
        <p14:creationId xmlns:p14="http://schemas.microsoft.com/office/powerpoint/2010/main" val="1464950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316626" y="857251"/>
            <a:ext cx="6351374" cy="5143500"/>
          </a:xfrm>
          <a:prstGeom prst="rect">
            <a:avLst/>
          </a:prstGeom>
        </p:spPr>
      </p:pic>
      <p:sp>
        <p:nvSpPr>
          <p:cNvPr id="3" name="TextBox 2"/>
          <p:cNvSpPr txBox="1"/>
          <p:nvPr/>
        </p:nvSpPr>
        <p:spPr>
          <a:xfrm>
            <a:off x="1711036" y="1874263"/>
            <a:ext cx="3401316" cy="2169825"/>
          </a:xfrm>
          <a:prstGeom prst="rect">
            <a:avLst/>
          </a:prstGeom>
          <a:noFill/>
        </p:spPr>
        <p:txBody>
          <a:bodyPr wrap="none" rtlCol="0">
            <a:spAutoFit/>
          </a:bodyPr>
          <a:lstStyle/>
          <a:p>
            <a:pPr defTabSz="685800">
              <a:defRPr/>
            </a:pPr>
            <a:r>
              <a:rPr lang="en-GB" sz="2700" dirty="0">
                <a:solidFill>
                  <a:prstClr val="black"/>
                </a:solidFill>
                <a:latin typeface="Arial" panose="020B0604020202020204" pitchFamily="34" charset="0"/>
                <a:cs typeface="Arial" charset="0"/>
              </a:rPr>
              <a:t> </a:t>
            </a:r>
          </a:p>
          <a:p>
            <a:pPr defTabSz="685800">
              <a:defRPr/>
            </a:pPr>
            <a:r>
              <a:rPr lang="en-GB" sz="2700" dirty="0">
                <a:solidFill>
                  <a:prstClr val="black"/>
                </a:solidFill>
                <a:latin typeface="Arial" panose="020B0604020202020204" pitchFamily="34" charset="0"/>
                <a:cs typeface="Arial" charset="0"/>
              </a:rPr>
              <a:t>U(1)</a:t>
            </a:r>
            <a:r>
              <a:rPr lang="en-GB" sz="2700" baseline="-25000" dirty="0">
                <a:solidFill>
                  <a:prstClr val="black"/>
                </a:solidFill>
                <a:latin typeface="Arial" panose="020B0604020202020204" pitchFamily="34" charset="0"/>
                <a:cs typeface="Arial" charset="0"/>
              </a:rPr>
              <a:t>B-L</a:t>
            </a:r>
            <a:r>
              <a:rPr lang="en-GB" sz="2700" dirty="0">
                <a:solidFill>
                  <a:prstClr val="black"/>
                </a:solidFill>
                <a:latin typeface="Arial" panose="020B0604020202020204" pitchFamily="34" charset="0"/>
                <a:cs typeface="Arial" charset="0"/>
              </a:rPr>
              <a:t> gauge boson </a:t>
            </a:r>
          </a:p>
          <a:p>
            <a:pPr defTabSz="685800">
              <a:defRPr/>
            </a:pPr>
            <a:r>
              <a:rPr lang="en-GB" sz="2700" dirty="0">
                <a:solidFill>
                  <a:prstClr val="black"/>
                </a:solidFill>
                <a:latin typeface="Arial" panose="020B0604020202020204" pitchFamily="34" charset="0"/>
                <a:cs typeface="Arial" charset="0"/>
              </a:rPr>
              <a:t>couples to B-L </a:t>
            </a:r>
          </a:p>
          <a:p>
            <a:pPr defTabSz="685800">
              <a:defRPr/>
            </a:pPr>
            <a:r>
              <a:rPr lang="en-GB" sz="2700" dirty="0">
                <a:solidFill>
                  <a:prstClr val="black"/>
                </a:solidFill>
                <a:latin typeface="Arial" panose="020B0604020202020204" pitchFamily="34" charset="0"/>
                <a:cs typeface="Arial" charset="0"/>
              </a:rPr>
              <a:t>charge of SM </a:t>
            </a:r>
          </a:p>
          <a:p>
            <a:pPr defTabSz="685800">
              <a:defRPr/>
            </a:pPr>
            <a:r>
              <a:rPr lang="en-GB" sz="2700" dirty="0">
                <a:solidFill>
                  <a:prstClr val="black"/>
                </a:solidFill>
                <a:latin typeface="Arial" panose="020B0604020202020204" pitchFamily="34" charset="0"/>
                <a:cs typeface="Arial" charset="0"/>
              </a:rPr>
              <a:t>particles</a:t>
            </a:r>
          </a:p>
        </p:txBody>
      </p:sp>
      <p:sp>
        <p:nvSpPr>
          <p:cNvPr id="6" name="TextBox 5"/>
          <p:cNvSpPr txBox="1"/>
          <p:nvPr/>
        </p:nvSpPr>
        <p:spPr>
          <a:xfrm>
            <a:off x="1613285" y="995131"/>
            <a:ext cx="2774093" cy="415498"/>
          </a:xfrm>
          <a:prstGeom prst="rect">
            <a:avLst/>
          </a:prstGeom>
          <a:noFill/>
        </p:spPr>
        <p:txBody>
          <a:bodyPr wrap="none" rtlCol="0">
            <a:spAutoFit/>
          </a:bodyPr>
          <a:lstStyle/>
          <a:p>
            <a:pPr defTabSz="685800">
              <a:defRPr/>
            </a:pPr>
            <a:r>
              <a:rPr lang="en-GB" sz="2100" dirty="0">
                <a:solidFill>
                  <a:prstClr val="black"/>
                </a:solidFill>
                <a:latin typeface="Arial" panose="020B0604020202020204" pitchFamily="34" charset="0"/>
                <a:cs typeface="Arial" charset="0"/>
              </a:rPr>
              <a:t>Tests of BSM Physics</a:t>
            </a:r>
          </a:p>
        </p:txBody>
      </p:sp>
      <p:sp>
        <p:nvSpPr>
          <p:cNvPr id="7" name="TextBox 6"/>
          <p:cNvSpPr txBox="1"/>
          <p:nvPr/>
        </p:nvSpPr>
        <p:spPr>
          <a:xfrm>
            <a:off x="1755569" y="4357502"/>
            <a:ext cx="2598788" cy="1338828"/>
          </a:xfrm>
          <a:prstGeom prst="rect">
            <a:avLst/>
          </a:prstGeom>
          <a:noFill/>
        </p:spPr>
        <p:txBody>
          <a:bodyPr wrap="none" rtlCol="0">
            <a:spAutoFit/>
          </a:bodyPr>
          <a:lstStyle/>
          <a:p>
            <a:pPr defTabSz="685800">
              <a:defRPr/>
            </a:pPr>
            <a:r>
              <a:rPr lang="en-GB" sz="1350" dirty="0">
                <a:solidFill>
                  <a:prstClr val="black"/>
                </a:solidFill>
                <a:latin typeface="Arial" panose="020B0604020202020204" pitchFamily="34" charset="0"/>
                <a:cs typeface="Arial" charset="0"/>
              </a:rPr>
              <a:t>Dashed electron, solid nucleon.</a:t>
            </a:r>
          </a:p>
          <a:p>
            <a:pPr defTabSz="685800">
              <a:defRPr/>
            </a:pPr>
            <a:endParaRPr lang="en-GB" sz="1350" dirty="0">
              <a:solidFill>
                <a:prstClr val="black"/>
              </a:solidFill>
              <a:latin typeface="Arial" panose="020B0604020202020204" pitchFamily="34" charset="0"/>
              <a:cs typeface="Arial" charset="0"/>
            </a:endParaRPr>
          </a:p>
          <a:p>
            <a:pPr defTabSz="685800">
              <a:defRPr/>
            </a:pPr>
            <a:r>
              <a:rPr lang="en-GB" sz="1350" dirty="0">
                <a:solidFill>
                  <a:prstClr val="black"/>
                </a:solidFill>
                <a:latin typeface="Arial" panose="020B0604020202020204" pitchFamily="34" charset="0"/>
                <a:cs typeface="Arial" charset="0"/>
              </a:rPr>
              <a:t>Green future xenon</a:t>
            </a:r>
          </a:p>
          <a:p>
            <a:pPr defTabSz="685800">
              <a:defRPr/>
            </a:pPr>
            <a:r>
              <a:rPr lang="en-GB" sz="1350" dirty="0">
                <a:solidFill>
                  <a:prstClr val="black"/>
                </a:solidFill>
                <a:latin typeface="Arial" panose="020B0604020202020204" pitchFamily="34" charset="0"/>
                <a:cs typeface="Arial" charset="0"/>
              </a:rPr>
              <a:t>Blue G2 xenon</a:t>
            </a:r>
          </a:p>
          <a:p>
            <a:pPr defTabSz="685800">
              <a:defRPr/>
            </a:pPr>
            <a:r>
              <a:rPr lang="en-GB" sz="1350" dirty="0">
                <a:solidFill>
                  <a:prstClr val="black"/>
                </a:solidFill>
                <a:latin typeface="Arial" panose="020B0604020202020204" pitchFamily="34" charset="0"/>
                <a:cs typeface="Arial" charset="0"/>
              </a:rPr>
              <a:t>Red G2 germanium</a:t>
            </a:r>
          </a:p>
          <a:p>
            <a:pPr defTabSz="685800">
              <a:defRPr/>
            </a:pPr>
            <a:endParaRPr lang="en-GB" sz="1350" dirty="0">
              <a:solidFill>
                <a:prstClr val="black"/>
              </a:solidFill>
              <a:latin typeface="Arial" panose="020B0604020202020204" pitchFamily="34" charset="0"/>
              <a:cs typeface="Arial" charset="0"/>
            </a:endParaRPr>
          </a:p>
        </p:txBody>
      </p:sp>
      <p:sp>
        <p:nvSpPr>
          <p:cNvPr id="4" name="TextBox 3">
            <a:extLst>
              <a:ext uri="{FF2B5EF4-FFF2-40B4-BE49-F238E27FC236}">
                <a16:creationId xmlns:a16="http://schemas.microsoft.com/office/drawing/2014/main" id="{23DF1BEE-6A5B-49A9-88EF-233CFD01F944}"/>
              </a:ext>
            </a:extLst>
          </p:cNvPr>
          <p:cNvSpPr txBox="1"/>
          <p:nvPr/>
        </p:nvSpPr>
        <p:spPr>
          <a:xfrm>
            <a:off x="4223793" y="6138631"/>
            <a:ext cx="5322816" cy="369332"/>
          </a:xfrm>
          <a:prstGeom prst="rect">
            <a:avLst/>
          </a:prstGeom>
          <a:noFill/>
        </p:spPr>
        <p:txBody>
          <a:bodyPr wrap="square" rtlCol="0">
            <a:spAutoFit/>
          </a:bodyPr>
          <a:lstStyle/>
          <a:p>
            <a:pPr fontAlgn="base">
              <a:spcBef>
                <a:spcPct val="0"/>
              </a:spcBef>
              <a:spcAft>
                <a:spcPct val="0"/>
              </a:spcAft>
              <a:defRPr/>
            </a:pPr>
            <a:r>
              <a:rPr lang="en-GB" dirty="0">
                <a:solidFill>
                  <a:prstClr val="black"/>
                </a:solidFill>
                <a:latin typeface="Arial" charset="0"/>
                <a:cs typeface="Arial" charset="0"/>
              </a:rPr>
              <a:t> </a:t>
            </a:r>
            <a:r>
              <a:rPr lang="en-GB" dirty="0" err="1">
                <a:solidFill>
                  <a:prstClr val="black"/>
                </a:solidFill>
                <a:latin typeface="Arial" charset="0"/>
                <a:cs typeface="Arial" charset="0"/>
              </a:rPr>
              <a:t>arXiv</a:t>
            </a:r>
            <a:r>
              <a:rPr lang="en-GB" dirty="0">
                <a:solidFill>
                  <a:prstClr val="black"/>
                </a:solidFill>
                <a:latin typeface="Arial" charset="0"/>
                <a:cs typeface="Arial" charset="0"/>
              </a:rPr>
              <a:t> : </a:t>
            </a:r>
            <a:r>
              <a:rPr lang="en-GB" dirty="0" err="1">
                <a:solidFill>
                  <a:prstClr val="black"/>
                </a:solidFill>
                <a:latin typeface="Arial" charset="0"/>
                <a:cs typeface="Arial" charset="0"/>
              </a:rPr>
              <a:t>Cerdeno</a:t>
            </a:r>
            <a:r>
              <a:rPr lang="en-GB" dirty="0">
                <a:solidFill>
                  <a:prstClr val="black"/>
                </a:solidFill>
                <a:latin typeface="Arial" charset="0"/>
                <a:cs typeface="Arial" charset="0"/>
              </a:rPr>
              <a:t> et al1604.01025</a:t>
            </a:r>
          </a:p>
        </p:txBody>
      </p:sp>
    </p:spTree>
    <p:extLst>
      <p:ext uri="{BB962C8B-B14F-4D97-AF65-F5344CB8AC3E}">
        <p14:creationId xmlns:p14="http://schemas.microsoft.com/office/powerpoint/2010/main" val="575916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7A701-87EB-8525-CB62-0A070AEB2D77}"/>
              </a:ext>
            </a:extLst>
          </p:cNvPr>
          <p:cNvSpPr>
            <a:spLocks noGrp="1"/>
          </p:cNvSpPr>
          <p:nvPr>
            <p:ph type="title"/>
          </p:nvPr>
        </p:nvSpPr>
        <p:spPr>
          <a:xfrm>
            <a:off x="2389717" y="4800600"/>
            <a:ext cx="7315200" cy="566738"/>
          </a:xfrm>
        </p:spPr>
        <p:txBody>
          <a:bodyPr/>
          <a:lstStyle/>
          <a:p>
            <a:endParaRPr lang="en-US"/>
          </a:p>
        </p:txBody>
      </p:sp>
      <p:pic>
        <p:nvPicPr>
          <p:cNvPr id="3" name="Picture 2">
            <a:extLst>
              <a:ext uri="{FF2B5EF4-FFF2-40B4-BE49-F238E27FC236}">
                <a16:creationId xmlns:a16="http://schemas.microsoft.com/office/drawing/2014/main" id="{B031E22B-54C1-36A8-6D9D-B5B9157D55E7}"/>
              </a:ext>
            </a:extLst>
          </p:cNvPr>
          <p:cNvPicPr>
            <a:picLocks noChangeAspect="1"/>
          </p:cNvPicPr>
          <p:nvPr/>
        </p:nvPicPr>
        <p:blipFill>
          <a:blip r:embed="rId2"/>
          <a:stretch>
            <a:fillRect/>
          </a:stretch>
        </p:blipFill>
        <p:spPr>
          <a:xfrm>
            <a:off x="1925693" y="1490662"/>
            <a:ext cx="7315200" cy="1792223"/>
          </a:xfrm>
          <a:prstGeom prst="rect">
            <a:avLst/>
          </a:prstGeom>
          <a:noFill/>
        </p:spPr>
      </p:pic>
      <p:sp>
        <p:nvSpPr>
          <p:cNvPr id="10" name="Text Placeholder 3">
            <a:extLst>
              <a:ext uri="{FF2B5EF4-FFF2-40B4-BE49-F238E27FC236}">
                <a16:creationId xmlns:a16="http://schemas.microsoft.com/office/drawing/2014/main" id="{497F0826-CDE3-B648-89FA-2AF9D4DE1049}"/>
              </a:ext>
            </a:extLst>
          </p:cNvPr>
          <p:cNvSpPr>
            <a:spLocks noGrp="1"/>
          </p:cNvSpPr>
          <p:nvPr>
            <p:ph type="body" sz="half" idx="2"/>
          </p:nvPr>
        </p:nvSpPr>
        <p:spPr>
          <a:xfrm>
            <a:off x="2389717" y="5367338"/>
            <a:ext cx="7315200" cy="804862"/>
          </a:xfrm>
        </p:spPr>
        <p:txBody>
          <a:bodyPr/>
          <a:lstStyle/>
          <a:p>
            <a:endParaRPr lang="en-US"/>
          </a:p>
        </p:txBody>
      </p:sp>
      <p:pic>
        <p:nvPicPr>
          <p:cNvPr id="5" name="Picture 4">
            <a:extLst>
              <a:ext uri="{FF2B5EF4-FFF2-40B4-BE49-F238E27FC236}">
                <a16:creationId xmlns:a16="http://schemas.microsoft.com/office/drawing/2014/main" id="{A907E266-FE14-FC24-135F-7E3D6AA509FD}"/>
              </a:ext>
            </a:extLst>
          </p:cNvPr>
          <p:cNvPicPr>
            <a:picLocks noChangeAspect="1"/>
          </p:cNvPicPr>
          <p:nvPr/>
        </p:nvPicPr>
        <p:blipFill>
          <a:blip r:embed="rId3"/>
          <a:stretch>
            <a:fillRect/>
          </a:stretch>
        </p:blipFill>
        <p:spPr>
          <a:xfrm>
            <a:off x="1925693" y="3622753"/>
            <a:ext cx="7315200" cy="1708205"/>
          </a:xfrm>
          <a:prstGeom prst="rect">
            <a:avLst/>
          </a:prstGeom>
        </p:spPr>
      </p:pic>
    </p:spTree>
    <p:extLst>
      <p:ext uri="{BB962C8B-B14F-4D97-AF65-F5344CB8AC3E}">
        <p14:creationId xmlns:p14="http://schemas.microsoft.com/office/powerpoint/2010/main" val="3360159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5166" y="1071547"/>
            <a:ext cx="1774930" cy="646331"/>
          </a:xfrm>
          <a:prstGeom prst="rect">
            <a:avLst/>
          </a:prstGeom>
          <a:noFill/>
        </p:spPr>
        <p:txBody>
          <a:bodyPr wrap="square" rtlCol="0">
            <a:spAutoFit/>
          </a:bodyPr>
          <a:lstStyle/>
          <a:p>
            <a:pPr defTabSz="685800">
              <a:defRPr/>
            </a:pPr>
            <a:r>
              <a:rPr lang="fr-CH" sz="3600" b="1" dirty="0">
                <a:solidFill>
                  <a:srgbClr val="000000"/>
                </a:solidFill>
              </a:rPr>
              <a:t>Axions</a:t>
            </a:r>
            <a:endParaRPr lang="en-GB" sz="3600" b="1" dirty="0">
              <a:solidFill>
                <a:srgbClr val="000000"/>
              </a:solidFill>
            </a:endParaRPr>
          </a:p>
        </p:txBody>
      </p:sp>
      <p:pic>
        <p:nvPicPr>
          <p:cNvPr id="1027" name="Picture 3"/>
          <p:cNvPicPr>
            <a:picLocks noChangeAspect="1" noChangeArrowheads="1"/>
          </p:cNvPicPr>
          <p:nvPr/>
        </p:nvPicPr>
        <p:blipFill>
          <a:blip r:embed="rId2" cstate="print"/>
          <a:srcRect/>
          <a:stretch>
            <a:fillRect/>
          </a:stretch>
        </p:blipFill>
        <p:spPr bwMode="auto">
          <a:xfrm>
            <a:off x="2881292" y="2839638"/>
            <a:ext cx="6390103" cy="569895"/>
          </a:xfrm>
          <a:prstGeom prst="rect">
            <a:avLst/>
          </a:prstGeom>
          <a:noFill/>
          <a:ln w="9525">
            <a:noFill/>
            <a:miter lim="800000"/>
            <a:headEnd/>
            <a:tailEnd/>
          </a:ln>
          <a:effectLst/>
        </p:spPr>
      </p:pic>
      <p:sp>
        <p:nvSpPr>
          <p:cNvPr id="7" name="TextBox 6"/>
          <p:cNvSpPr txBox="1"/>
          <p:nvPr/>
        </p:nvSpPr>
        <p:spPr>
          <a:xfrm>
            <a:off x="3295293" y="2124903"/>
            <a:ext cx="2172390" cy="369332"/>
          </a:xfrm>
          <a:prstGeom prst="rect">
            <a:avLst/>
          </a:prstGeom>
          <a:noFill/>
        </p:spPr>
        <p:txBody>
          <a:bodyPr wrap="none" rtlCol="0">
            <a:spAutoFit/>
          </a:bodyPr>
          <a:lstStyle/>
          <a:p>
            <a:pPr defTabSz="685800">
              <a:defRPr/>
            </a:pPr>
            <a:r>
              <a:rPr lang="fr-CH" dirty="0" err="1">
                <a:solidFill>
                  <a:srgbClr val="000000"/>
                </a:solidFill>
                <a:latin typeface="Arial"/>
              </a:rPr>
              <a:t>Lagrangian</a:t>
            </a:r>
            <a:r>
              <a:rPr lang="fr-CH" dirty="0">
                <a:solidFill>
                  <a:srgbClr val="000000"/>
                </a:solidFill>
                <a:latin typeface="Arial"/>
              </a:rPr>
              <a:t> of QCD</a:t>
            </a:r>
            <a:endParaRPr lang="en-GB" dirty="0">
              <a:solidFill>
                <a:srgbClr val="000000"/>
              </a:solidFill>
              <a:latin typeface="Arial"/>
            </a:endParaRPr>
          </a:p>
        </p:txBody>
      </p:sp>
      <p:sp>
        <p:nvSpPr>
          <p:cNvPr id="8" name="TextBox 7"/>
          <p:cNvSpPr txBox="1"/>
          <p:nvPr/>
        </p:nvSpPr>
        <p:spPr>
          <a:xfrm>
            <a:off x="3309919" y="3857629"/>
            <a:ext cx="1736373" cy="323165"/>
          </a:xfrm>
          <a:prstGeom prst="rect">
            <a:avLst/>
          </a:prstGeom>
          <a:noFill/>
        </p:spPr>
        <p:txBody>
          <a:bodyPr wrap="none" rtlCol="0">
            <a:spAutoFit/>
          </a:bodyPr>
          <a:lstStyle/>
          <a:p>
            <a:pPr defTabSz="685800">
              <a:defRPr/>
            </a:pPr>
            <a:r>
              <a:rPr lang="fr-CH" sz="1500" dirty="0">
                <a:solidFill>
                  <a:srgbClr val="000000"/>
                </a:solidFill>
                <a:latin typeface="Arial"/>
              </a:rPr>
              <a:t>Gluon </a:t>
            </a:r>
            <a:r>
              <a:rPr lang="fr-CH" sz="1500" dirty="0" err="1">
                <a:solidFill>
                  <a:srgbClr val="000000"/>
                </a:solidFill>
                <a:latin typeface="Arial"/>
              </a:rPr>
              <a:t>kinetic</a:t>
            </a:r>
            <a:r>
              <a:rPr lang="fr-CH" sz="1500" dirty="0">
                <a:solidFill>
                  <a:srgbClr val="000000"/>
                </a:solidFill>
                <a:latin typeface="Arial"/>
              </a:rPr>
              <a:t> </a:t>
            </a:r>
            <a:r>
              <a:rPr lang="fr-CH" sz="1500" dirty="0" err="1">
                <a:solidFill>
                  <a:srgbClr val="000000"/>
                </a:solidFill>
                <a:latin typeface="Arial"/>
              </a:rPr>
              <a:t>term</a:t>
            </a:r>
            <a:endParaRPr lang="en-GB" sz="1500" dirty="0">
              <a:solidFill>
                <a:srgbClr val="000000"/>
              </a:solidFill>
              <a:latin typeface="Arial"/>
            </a:endParaRPr>
          </a:p>
        </p:txBody>
      </p:sp>
      <p:sp>
        <p:nvSpPr>
          <p:cNvPr id="9" name="TextBox 8"/>
          <p:cNvSpPr txBox="1"/>
          <p:nvPr/>
        </p:nvSpPr>
        <p:spPr>
          <a:xfrm>
            <a:off x="6310316" y="2143117"/>
            <a:ext cx="2011609" cy="323165"/>
          </a:xfrm>
          <a:prstGeom prst="rect">
            <a:avLst/>
          </a:prstGeom>
          <a:noFill/>
        </p:spPr>
        <p:txBody>
          <a:bodyPr wrap="square" rtlCol="0">
            <a:spAutoFit/>
          </a:bodyPr>
          <a:lstStyle/>
          <a:p>
            <a:pPr defTabSz="685800">
              <a:defRPr/>
            </a:pPr>
            <a:r>
              <a:rPr lang="fr-CH" sz="1500" dirty="0">
                <a:solidFill>
                  <a:srgbClr val="000000"/>
                </a:solidFill>
                <a:latin typeface="Arial" pitchFamily="34" charset="0"/>
                <a:cs typeface="Arial" pitchFamily="34" charset="0"/>
              </a:rPr>
              <a:t>Quark </a:t>
            </a:r>
            <a:r>
              <a:rPr lang="fr-CH" sz="1500" dirty="0" err="1">
                <a:solidFill>
                  <a:srgbClr val="000000"/>
                </a:solidFill>
                <a:latin typeface="Arial" pitchFamily="34" charset="0"/>
                <a:cs typeface="Arial" pitchFamily="34" charset="0"/>
              </a:rPr>
              <a:t>kinetic</a:t>
            </a:r>
            <a:r>
              <a:rPr lang="fr-CH" sz="1500" dirty="0">
                <a:solidFill>
                  <a:srgbClr val="000000"/>
                </a:solidFill>
                <a:latin typeface="Arial" pitchFamily="34" charset="0"/>
                <a:cs typeface="Arial" pitchFamily="34" charset="0"/>
              </a:rPr>
              <a:t> </a:t>
            </a:r>
            <a:r>
              <a:rPr lang="fr-CH" sz="1500" dirty="0" err="1">
                <a:solidFill>
                  <a:srgbClr val="000000"/>
                </a:solidFill>
                <a:latin typeface="Arial" pitchFamily="34" charset="0"/>
                <a:cs typeface="Arial" pitchFamily="34" charset="0"/>
              </a:rPr>
              <a:t>term</a:t>
            </a:r>
            <a:endParaRPr lang="en-GB" sz="1500" dirty="0">
              <a:solidFill>
                <a:srgbClr val="000000"/>
              </a:solidFill>
              <a:latin typeface="Arial" pitchFamily="34" charset="0"/>
              <a:cs typeface="Arial" pitchFamily="34" charset="0"/>
            </a:endParaRPr>
          </a:p>
        </p:txBody>
      </p:sp>
      <p:cxnSp>
        <p:nvCxnSpPr>
          <p:cNvPr id="11" name="Straight Arrow Connector 10"/>
          <p:cNvCxnSpPr/>
          <p:nvPr/>
        </p:nvCxnSpPr>
        <p:spPr bwMode="auto">
          <a:xfrm rot="5400000" flipH="1" flipV="1">
            <a:off x="4327910" y="3429001"/>
            <a:ext cx="428628" cy="3214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16200000" flipH="1">
            <a:off x="7542619" y="2625322"/>
            <a:ext cx="375050" cy="16073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7864091" y="3911208"/>
            <a:ext cx="1425390" cy="323165"/>
          </a:xfrm>
          <a:prstGeom prst="rect">
            <a:avLst/>
          </a:prstGeom>
          <a:noFill/>
        </p:spPr>
        <p:txBody>
          <a:bodyPr wrap="none" rtlCol="0">
            <a:spAutoFit/>
          </a:bodyPr>
          <a:lstStyle/>
          <a:p>
            <a:pPr defTabSz="685800">
              <a:defRPr/>
            </a:pPr>
            <a:r>
              <a:rPr lang="fr-CH" sz="1500" dirty="0">
                <a:solidFill>
                  <a:srgbClr val="000000"/>
                </a:solidFill>
                <a:latin typeface="Arial" pitchFamily="34" charset="0"/>
              </a:rPr>
              <a:t>Quark masses</a:t>
            </a:r>
            <a:endParaRPr lang="en-GB" sz="1500" dirty="0">
              <a:solidFill>
                <a:srgbClr val="000000"/>
              </a:solidFill>
              <a:latin typeface="Arial" pitchFamily="34" charset="0"/>
            </a:endParaRPr>
          </a:p>
        </p:txBody>
      </p:sp>
      <p:cxnSp>
        <p:nvCxnSpPr>
          <p:cNvPr id="16" name="Straight Arrow Connector 15"/>
          <p:cNvCxnSpPr/>
          <p:nvPr/>
        </p:nvCxnSpPr>
        <p:spPr bwMode="auto">
          <a:xfrm rot="5400000" flipH="1" flipV="1">
            <a:off x="8560612" y="3482578"/>
            <a:ext cx="482207" cy="16073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6149581" y="4339836"/>
            <a:ext cx="748923" cy="1200329"/>
          </a:xfrm>
          <a:prstGeom prst="rect">
            <a:avLst/>
          </a:prstGeom>
          <a:noFill/>
        </p:spPr>
        <p:txBody>
          <a:bodyPr wrap="none" rtlCol="0">
            <a:spAutoFit/>
          </a:bodyPr>
          <a:lstStyle/>
          <a:p>
            <a:pPr defTabSz="685800">
              <a:defRPr/>
            </a:pPr>
            <a:r>
              <a:rPr lang="fr-CH" sz="7200" b="1" dirty="0">
                <a:solidFill>
                  <a:srgbClr val="000000"/>
                </a:solidFill>
                <a:latin typeface="Arial"/>
              </a:rPr>
              <a:t>?</a:t>
            </a:r>
            <a:endParaRPr lang="en-GB" sz="7200" b="1" dirty="0">
              <a:solidFill>
                <a:srgbClr val="000000"/>
              </a:solidFill>
              <a:latin typeface="Arial"/>
            </a:endParaRPr>
          </a:p>
        </p:txBody>
      </p:sp>
      <p:cxnSp>
        <p:nvCxnSpPr>
          <p:cNvPr id="19" name="Straight Arrow Connector 18"/>
          <p:cNvCxnSpPr/>
          <p:nvPr/>
        </p:nvCxnSpPr>
        <p:spPr bwMode="auto">
          <a:xfrm rot="5400000" flipH="1" flipV="1">
            <a:off x="5962649" y="3937996"/>
            <a:ext cx="1017396" cy="59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0164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53" presetClass="entr" presetSubtype="0" fill="hold" nodeType="withEffect">
                                  <p:stCondLst>
                                    <p:cond delay="0"/>
                                  </p:stCondLst>
                                  <p:iterate type="lt">
                                    <p:tmPct val="0"/>
                                  </p:iterate>
                                  <p:childTnLst>
                                    <p:set>
                                      <p:cBhvr>
                                        <p:cTn id="34" dur="1" fill="hold">
                                          <p:stCondLst>
                                            <p:cond delay="0"/>
                                          </p:stCondLst>
                                        </p:cTn>
                                        <p:tgtEl>
                                          <p:spTgt spid="17">
                                            <p:txEl>
                                              <p:pRg st="0" end="0"/>
                                            </p:txEl>
                                          </p:spTgt>
                                        </p:tgtEl>
                                        <p:attrNameLst>
                                          <p:attrName>style.visibility</p:attrName>
                                        </p:attrNameLst>
                                      </p:cBhvr>
                                      <p:to>
                                        <p:strVal val="visible"/>
                                      </p:to>
                                    </p:set>
                                    <p:anim calcmode="lin" valueType="num">
                                      <p:cBhvr>
                                        <p:cTn id="35" dur="2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36" dur="20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37"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025" y="1178704"/>
            <a:ext cx="6161528" cy="369332"/>
          </a:xfrm>
          <a:prstGeom prst="rect">
            <a:avLst/>
          </a:prstGeom>
          <a:noFill/>
        </p:spPr>
        <p:txBody>
          <a:bodyPr wrap="square" rtlCol="0">
            <a:spAutoFit/>
          </a:bodyPr>
          <a:lstStyle/>
          <a:p>
            <a:pPr defTabSz="685800">
              <a:defRPr/>
            </a:pPr>
            <a:r>
              <a:rPr lang="fr-CH" b="1" dirty="0">
                <a:solidFill>
                  <a:srgbClr val="000000"/>
                </a:solidFill>
                <a:latin typeface="Arial Black" pitchFamily="34" charset="0"/>
                <a:cs typeface="Arial" pitchFamily="34" charset="0"/>
              </a:rPr>
              <a:t>Neutron</a:t>
            </a:r>
            <a:r>
              <a:rPr lang="fr-CH" b="1" dirty="0">
                <a:solidFill>
                  <a:srgbClr val="000000"/>
                </a:solidFill>
                <a:latin typeface="Arial Black" pitchFamily="34" charset="0"/>
              </a:rPr>
              <a:t> </a:t>
            </a:r>
            <a:r>
              <a:rPr lang="fr-CH" b="1" dirty="0" err="1">
                <a:solidFill>
                  <a:srgbClr val="000000"/>
                </a:solidFill>
                <a:latin typeface="Arial Black" pitchFamily="34" charset="0"/>
              </a:rPr>
              <a:t>Dipole</a:t>
            </a:r>
            <a:r>
              <a:rPr lang="fr-CH" b="1" dirty="0">
                <a:solidFill>
                  <a:srgbClr val="000000"/>
                </a:solidFill>
                <a:latin typeface="Arial Black" pitchFamily="34" charset="0"/>
              </a:rPr>
              <a:t> Moment and </a:t>
            </a:r>
            <a:r>
              <a:rPr lang="fr-CH" b="1" dirty="0" err="1">
                <a:solidFill>
                  <a:srgbClr val="000000"/>
                </a:solidFill>
                <a:latin typeface="Arial Black" pitchFamily="34" charset="0"/>
              </a:rPr>
              <a:t>strong</a:t>
            </a:r>
            <a:r>
              <a:rPr lang="fr-CH" b="1" dirty="0">
                <a:solidFill>
                  <a:srgbClr val="000000"/>
                </a:solidFill>
                <a:latin typeface="Arial Black" pitchFamily="34" charset="0"/>
              </a:rPr>
              <a:t> CP </a:t>
            </a:r>
            <a:r>
              <a:rPr lang="fr-CH" b="1" dirty="0" err="1">
                <a:solidFill>
                  <a:srgbClr val="000000"/>
                </a:solidFill>
                <a:latin typeface="Arial Black" pitchFamily="34" charset="0"/>
              </a:rPr>
              <a:t>problem</a:t>
            </a:r>
            <a:r>
              <a:rPr lang="fr-CH" b="1" dirty="0">
                <a:solidFill>
                  <a:srgbClr val="000000"/>
                </a:solidFill>
                <a:latin typeface="Arial Black" pitchFamily="34" charset="0"/>
              </a:rPr>
              <a:t> </a:t>
            </a:r>
            <a:endParaRPr lang="en-GB" b="1" dirty="0">
              <a:solidFill>
                <a:srgbClr val="000000"/>
              </a:solidFill>
              <a:latin typeface="Arial Black"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3042026" y="1768068"/>
            <a:ext cx="1982405" cy="757227"/>
          </a:xfrm>
          <a:prstGeom prst="rect">
            <a:avLst/>
          </a:prstGeom>
          <a:noFill/>
          <a:ln w="9525">
            <a:noFill/>
            <a:miter lim="800000"/>
            <a:headEnd/>
            <a:tailEnd/>
          </a:ln>
          <a:effectLst/>
        </p:spPr>
      </p:pic>
      <p:sp>
        <p:nvSpPr>
          <p:cNvPr id="4" name="TextBox 3"/>
          <p:cNvSpPr txBox="1"/>
          <p:nvPr/>
        </p:nvSpPr>
        <p:spPr>
          <a:xfrm>
            <a:off x="5292324" y="1875226"/>
            <a:ext cx="4260061" cy="646331"/>
          </a:xfrm>
          <a:prstGeom prst="rect">
            <a:avLst/>
          </a:prstGeom>
          <a:noFill/>
        </p:spPr>
        <p:txBody>
          <a:bodyPr wrap="square" rtlCol="0">
            <a:spAutoFit/>
          </a:bodyPr>
          <a:lstStyle/>
          <a:p>
            <a:pPr defTabSz="685800">
              <a:defRPr/>
            </a:pPr>
            <a:r>
              <a:rPr lang="fr-CH" dirty="0" err="1">
                <a:solidFill>
                  <a:srgbClr val="000000"/>
                </a:solidFill>
                <a:latin typeface="Arial" pitchFamily="34" charset="0"/>
                <a:cs typeface="Arial" pitchFamily="34" charset="0"/>
              </a:rPr>
              <a:t>predicts</a:t>
            </a:r>
            <a:r>
              <a:rPr lang="fr-CH" dirty="0">
                <a:solidFill>
                  <a:srgbClr val="000000"/>
                </a:solidFill>
                <a:latin typeface="Arial" pitchFamily="34" charset="0"/>
                <a:cs typeface="Arial" pitchFamily="34" charset="0"/>
              </a:rPr>
              <a:t> </a:t>
            </a:r>
            <a:r>
              <a:rPr lang="fr-CH" dirty="0" err="1">
                <a:solidFill>
                  <a:srgbClr val="000000"/>
                </a:solidFill>
                <a:latin typeface="Arial" pitchFamily="34" charset="0"/>
                <a:cs typeface="Arial" pitchFamily="34" charset="0"/>
              </a:rPr>
              <a:t>electric</a:t>
            </a:r>
            <a:r>
              <a:rPr lang="fr-CH" dirty="0">
                <a:solidFill>
                  <a:srgbClr val="000000"/>
                </a:solidFill>
                <a:latin typeface="Arial" pitchFamily="34" charset="0"/>
                <a:cs typeface="Arial" pitchFamily="34" charset="0"/>
              </a:rPr>
              <a:t> </a:t>
            </a:r>
            <a:r>
              <a:rPr lang="fr-CH" dirty="0" err="1">
                <a:solidFill>
                  <a:srgbClr val="000000"/>
                </a:solidFill>
                <a:latin typeface="Arial" pitchFamily="34" charset="0"/>
                <a:cs typeface="Arial" pitchFamily="34" charset="0"/>
              </a:rPr>
              <a:t>dipole</a:t>
            </a:r>
            <a:r>
              <a:rPr lang="fr-CH" dirty="0">
                <a:solidFill>
                  <a:srgbClr val="000000"/>
                </a:solidFill>
                <a:latin typeface="Arial" pitchFamily="34" charset="0"/>
                <a:cs typeface="Arial" pitchFamily="34" charset="0"/>
              </a:rPr>
              <a:t> moment for neutron  d~ 10      </a:t>
            </a:r>
            <a:r>
              <a:rPr lang="fr-CH" dirty="0">
                <a:solidFill>
                  <a:srgbClr val="000000"/>
                </a:solidFill>
                <a:latin typeface="Symbol" pitchFamily="18" charset="2"/>
                <a:cs typeface="Arial" pitchFamily="34" charset="0"/>
              </a:rPr>
              <a:t>q</a:t>
            </a:r>
            <a:r>
              <a:rPr lang="fr-CH" dirty="0">
                <a:solidFill>
                  <a:srgbClr val="000000"/>
                </a:solidFill>
                <a:latin typeface="Arial" pitchFamily="34" charset="0"/>
                <a:cs typeface="Arial" pitchFamily="34" charset="0"/>
              </a:rPr>
              <a:t>’ e cm</a:t>
            </a:r>
            <a:endParaRPr lang="en-GB" dirty="0">
              <a:solidFill>
                <a:srgbClr val="000000"/>
              </a:solidFill>
              <a:latin typeface="Arial" pitchFamily="34" charset="0"/>
              <a:cs typeface="Arial" pitchFamily="34" charset="0"/>
            </a:endParaRPr>
          </a:p>
        </p:txBody>
      </p:sp>
      <p:sp>
        <p:nvSpPr>
          <p:cNvPr id="5" name="TextBox 4"/>
          <p:cNvSpPr txBox="1"/>
          <p:nvPr/>
        </p:nvSpPr>
        <p:spPr>
          <a:xfrm>
            <a:off x="6816080" y="2120457"/>
            <a:ext cx="720080" cy="253916"/>
          </a:xfrm>
          <a:prstGeom prst="rect">
            <a:avLst/>
          </a:prstGeom>
          <a:noFill/>
        </p:spPr>
        <p:txBody>
          <a:bodyPr wrap="square" rtlCol="0">
            <a:spAutoFit/>
          </a:bodyPr>
          <a:lstStyle/>
          <a:p>
            <a:pPr defTabSz="685800">
              <a:defRPr/>
            </a:pPr>
            <a:r>
              <a:rPr lang="fr-CH" sz="1050" dirty="0">
                <a:solidFill>
                  <a:srgbClr val="000000"/>
                </a:solidFill>
                <a:latin typeface="Arial" pitchFamily="34" charset="0"/>
                <a:cs typeface="Arial" pitchFamily="34" charset="0"/>
              </a:rPr>
              <a:t>-16</a:t>
            </a:r>
            <a:endParaRPr lang="en-GB" sz="1050" dirty="0">
              <a:solidFill>
                <a:srgbClr val="000000"/>
              </a:solidFill>
              <a:latin typeface="Arial" pitchFamily="34" charset="0"/>
              <a:cs typeface="Arial" pitchFamily="34" charset="0"/>
            </a:endParaRPr>
          </a:p>
        </p:txBody>
      </p:sp>
      <p:sp>
        <p:nvSpPr>
          <p:cNvPr id="6" name="TextBox 5"/>
          <p:cNvSpPr txBox="1"/>
          <p:nvPr/>
        </p:nvSpPr>
        <p:spPr>
          <a:xfrm>
            <a:off x="2774135" y="2946795"/>
            <a:ext cx="6823879" cy="1200329"/>
          </a:xfrm>
          <a:prstGeom prst="rect">
            <a:avLst/>
          </a:prstGeom>
          <a:noFill/>
        </p:spPr>
        <p:txBody>
          <a:bodyPr wrap="square" rtlCol="0">
            <a:spAutoFit/>
          </a:bodyPr>
          <a:lstStyle/>
          <a:p>
            <a:pPr defTabSz="685800">
              <a:defRPr/>
            </a:pPr>
            <a:r>
              <a:rPr lang="fr-CH" dirty="0" err="1">
                <a:solidFill>
                  <a:srgbClr val="000000"/>
                </a:solidFill>
                <a:latin typeface="Arial" pitchFamily="34" charset="0"/>
                <a:cs typeface="Arial" pitchFamily="34" charset="0"/>
              </a:rPr>
              <a:t>However</a:t>
            </a:r>
            <a:r>
              <a:rPr lang="fr-CH" dirty="0">
                <a:solidFill>
                  <a:srgbClr val="000000"/>
                </a:solidFill>
                <a:latin typeface="Arial" pitchFamily="34" charset="0"/>
                <a:cs typeface="Arial" pitchFamily="34" charset="0"/>
              </a:rPr>
              <a:t>, no </a:t>
            </a:r>
            <a:r>
              <a:rPr lang="fr-CH" dirty="0" err="1">
                <a:solidFill>
                  <a:srgbClr val="000000"/>
                </a:solidFill>
                <a:latin typeface="Arial" pitchFamily="34" charset="0"/>
                <a:cs typeface="Arial" pitchFamily="34" charset="0"/>
              </a:rPr>
              <a:t>edm</a:t>
            </a:r>
            <a:r>
              <a:rPr lang="fr-CH" dirty="0">
                <a:solidFill>
                  <a:srgbClr val="000000"/>
                </a:solidFill>
                <a:latin typeface="Arial" pitchFamily="34" charset="0"/>
                <a:cs typeface="Arial" pitchFamily="34" charset="0"/>
              </a:rPr>
              <a:t> </a:t>
            </a:r>
            <a:r>
              <a:rPr lang="fr-CH" dirty="0" err="1">
                <a:solidFill>
                  <a:srgbClr val="000000"/>
                </a:solidFill>
                <a:latin typeface="Arial" pitchFamily="34" charset="0"/>
                <a:cs typeface="Arial" pitchFamily="34" charset="0"/>
              </a:rPr>
              <a:t>observed</a:t>
            </a:r>
            <a:r>
              <a:rPr lang="fr-CH" dirty="0">
                <a:solidFill>
                  <a:srgbClr val="000000"/>
                </a:solidFill>
                <a:latin typeface="Arial" pitchFamily="34" charset="0"/>
                <a:cs typeface="Arial" pitchFamily="34" charset="0"/>
              </a:rPr>
              <a:t> down to d~ 10    e cm</a:t>
            </a:r>
          </a:p>
          <a:p>
            <a:pPr defTabSz="685800">
              <a:defRPr/>
            </a:pPr>
            <a:endParaRPr lang="fr-CH" dirty="0">
              <a:solidFill>
                <a:srgbClr val="000000"/>
              </a:solidFill>
              <a:latin typeface="Arial" pitchFamily="34" charset="0"/>
              <a:cs typeface="Arial" pitchFamily="34" charset="0"/>
            </a:endParaRPr>
          </a:p>
          <a:p>
            <a:pPr defTabSz="685800">
              <a:defRPr/>
            </a:pPr>
            <a:r>
              <a:rPr lang="fr-CH" dirty="0" err="1">
                <a:solidFill>
                  <a:srgbClr val="000000"/>
                </a:solidFill>
                <a:latin typeface="Arial" pitchFamily="34" charset="0"/>
                <a:cs typeface="Arial" pitchFamily="34" charset="0"/>
              </a:rPr>
              <a:t>Why</a:t>
            </a:r>
            <a:r>
              <a:rPr lang="fr-CH" dirty="0">
                <a:solidFill>
                  <a:srgbClr val="000000"/>
                </a:solidFill>
                <a:latin typeface="Arial" pitchFamily="34" charset="0"/>
                <a:cs typeface="Arial" pitchFamily="34" charset="0"/>
              </a:rPr>
              <a:t> </a:t>
            </a:r>
            <a:r>
              <a:rPr lang="fr-CH" dirty="0" err="1">
                <a:solidFill>
                  <a:srgbClr val="000000"/>
                </a:solidFill>
                <a:latin typeface="Arial" pitchFamily="34" charset="0"/>
                <a:cs typeface="Arial" pitchFamily="34" charset="0"/>
              </a:rPr>
              <a:t>is</a:t>
            </a:r>
            <a:r>
              <a:rPr lang="fr-CH" dirty="0">
                <a:solidFill>
                  <a:srgbClr val="000000"/>
                </a:solidFill>
                <a:latin typeface="Arial" pitchFamily="34" charset="0"/>
                <a:cs typeface="Arial" pitchFamily="34" charset="0"/>
              </a:rPr>
              <a:t> </a:t>
            </a:r>
            <a:r>
              <a:rPr lang="fr-CH" dirty="0">
                <a:solidFill>
                  <a:srgbClr val="000000"/>
                </a:solidFill>
                <a:latin typeface="Symbol" pitchFamily="18" charset="2"/>
                <a:cs typeface="Arial" pitchFamily="34" charset="0"/>
              </a:rPr>
              <a:t>q</a:t>
            </a:r>
            <a:r>
              <a:rPr lang="fr-CH" dirty="0">
                <a:solidFill>
                  <a:srgbClr val="000000"/>
                </a:solidFill>
                <a:latin typeface="Arial"/>
                <a:cs typeface="Arial" pitchFamily="34" charset="0"/>
              </a:rPr>
              <a:t>’ </a:t>
            </a:r>
            <a:r>
              <a:rPr lang="fr-CH" dirty="0" err="1">
                <a:solidFill>
                  <a:srgbClr val="000000"/>
                </a:solidFill>
                <a:latin typeface="Arial"/>
                <a:cs typeface="Arial" pitchFamily="34" charset="0"/>
              </a:rPr>
              <a:t>so</a:t>
            </a:r>
            <a:r>
              <a:rPr lang="fr-CH" dirty="0">
                <a:solidFill>
                  <a:srgbClr val="000000"/>
                </a:solidFill>
                <a:latin typeface="Arial"/>
                <a:cs typeface="Arial" pitchFamily="34" charset="0"/>
              </a:rPr>
              <a:t> </a:t>
            </a:r>
            <a:r>
              <a:rPr lang="fr-CH" dirty="0" err="1">
                <a:solidFill>
                  <a:srgbClr val="000000"/>
                </a:solidFill>
                <a:latin typeface="Arial"/>
                <a:cs typeface="Arial" pitchFamily="34" charset="0"/>
              </a:rPr>
              <a:t>small</a:t>
            </a:r>
            <a:r>
              <a:rPr lang="fr-CH" dirty="0">
                <a:solidFill>
                  <a:srgbClr val="000000"/>
                </a:solidFill>
                <a:latin typeface="Arial"/>
                <a:cs typeface="Arial" pitchFamily="34" charset="0"/>
              </a:rPr>
              <a:t> ?  Solution – first </a:t>
            </a:r>
            <a:r>
              <a:rPr lang="fr-CH" dirty="0" err="1">
                <a:solidFill>
                  <a:srgbClr val="000000"/>
                </a:solidFill>
                <a:latin typeface="Arial"/>
                <a:cs typeface="Arial" pitchFamily="34" charset="0"/>
              </a:rPr>
              <a:t>promote</a:t>
            </a:r>
            <a:r>
              <a:rPr lang="fr-CH" dirty="0">
                <a:solidFill>
                  <a:srgbClr val="000000"/>
                </a:solidFill>
                <a:latin typeface="Arial"/>
                <a:cs typeface="Arial" pitchFamily="34" charset="0"/>
              </a:rPr>
              <a:t> </a:t>
            </a:r>
            <a:r>
              <a:rPr lang="fr-CH" dirty="0">
                <a:solidFill>
                  <a:srgbClr val="000000"/>
                </a:solidFill>
                <a:latin typeface="Symbol" pitchFamily="18" charset="2"/>
                <a:cs typeface="Arial" pitchFamily="34" charset="0"/>
              </a:rPr>
              <a:t>q</a:t>
            </a:r>
            <a:r>
              <a:rPr lang="fr-CH" dirty="0">
                <a:solidFill>
                  <a:srgbClr val="000000"/>
                </a:solidFill>
                <a:latin typeface="Arial" pitchFamily="34" charset="0"/>
                <a:cs typeface="Arial" pitchFamily="34" charset="0"/>
              </a:rPr>
              <a:t> to expectation value of a </a:t>
            </a:r>
            <a:r>
              <a:rPr lang="fr-CH" dirty="0" err="1">
                <a:solidFill>
                  <a:srgbClr val="000000"/>
                </a:solidFill>
                <a:latin typeface="Arial" pitchFamily="34" charset="0"/>
                <a:cs typeface="Arial" pitchFamily="34" charset="0"/>
              </a:rPr>
              <a:t>field</a:t>
            </a:r>
            <a:r>
              <a:rPr lang="fr-CH" dirty="0">
                <a:solidFill>
                  <a:srgbClr val="000000"/>
                </a:solidFill>
                <a:latin typeface="Arial" pitchFamily="34" charset="0"/>
                <a:cs typeface="Arial" pitchFamily="34" charset="0"/>
              </a:rPr>
              <a:t>                                    </a:t>
            </a:r>
            <a:r>
              <a:rPr lang="fr-CH" dirty="0" err="1">
                <a:solidFill>
                  <a:srgbClr val="000000"/>
                </a:solidFill>
                <a:latin typeface="Arial" pitchFamily="34" charset="0"/>
                <a:cs typeface="Arial" pitchFamily="34" charset="0"/>
              </a:rPr>
              <a:t>with</a:t>
            </a:r>
            <a:r>
              <a:rPr lang="fr-CH" dirty="0">
                <a:solidFill>
                  <a:srgbClr val="000000"/>
                </a:solidFill>
                <a:latin typeface="Arial" pitchFamily="34" charset="0"/>
                <a:cs typeface="Arial" pitchFamily="34" charset="0"/>
              </a:rPr>
              <a:t> U(1) </a:t>
            </a:r>
            <a:r>
              <a:rPr lang="fr-CH" dirty="0" err="1">
                <a:solidFill>
                  <a:srgbClr val="000000"/>
                </a:solidFill>
                <a:latin typeface="Arial" pitchFamily="34" charset="0"/>
                <a:cs typeface="Arial" pitchFamily="34" charset="0"/>
              </a:rPr>
              <a:t>symmetry</a:t>
            </a:r>
            <a:r>
              <a:rPr lang="fr-CH" dirty="0">
                <a:solidFill>
                  <a:srgbClr val="000000"/>
                </a:solidFill>
                <a:latin typeface="Arial" pitchFamily="34" charset="0"/>
                <a:cs typeface="Arial" pitchFamily="34" charset="0"/>
              </a:rPr>
              <a:t> </a:t>
            </a:r>
            <a:r>
              <a:rPr lang="fr-CH" dirty="0" err="1">
                <a:solidFill>
                  <a:srgbClr val="000000"/>
                </a:solidFill>
                <a:latin typeface="Arial" pitchFamily="34" charset="0"/>
                <a:cs typeface="Arial" pitchFamily="34" charset="0"/>
              </a:rPr>
              <a:t>then</a:t>
            </a:r>
            <a:r>
              <a:rPr lang="fr-CH" dirty="0">
                <a:solidFill>
                  <a:srgbClr val="000000"/>
                </a:solidFill>
                <a:latin typeface="Arial" pitchFamily="34" charset="0"/>
                <a:cs typeface="Arial" pitchFamily="34" charset="0"/>
              </a:rPr>
              <a:t>…</a:t>
            </a:r>
            <a:endParaRPr lang="en-GB" dirty="0">
              <a:solidFill>
                <a:srgbClr val="000000"/>
              </a:solidFill>
              <a:latin typeface="Arial" pitchFamily="34" charset="0"/>
              <a:cs typeface="Arial" pitchFamily="34" charset="0"/>
            </a:endParaRPr>
          </a:p>
        </p:txBody>
      </p:sp>
      <p:sp>
        <p:nvSpPr>
          <p:cNvPr id="7" name="TextBox 6"/>
          <p:cNvSpPr txBox="1"/>
          <p:nvPr/>
        </p:nvSpPr>
        <p:spPr>
          <a:xfrm>
            <a:off x="7060414" y="2893216"/>
            <a:ext cx="475747" cy="253916"/>
          </a:xfrm>
          <a:prstGeom prst="rect">
            <a:avLst/>
          </a:prstGeom>
          <a:noFill/>
        </p:spPr>
        <p:txBody>
          <a:bodyPr wrap="square" rtlCol="0">
            <a:spAutoFit/>
          </a:bodyPr>
          <a:lstStyle/>
          <a:p>
            <a:pPr defTabSz="685800">
              <a:defRPr/>
            </a:pPr>
            <a:r>
              <a:rPr lang="fr-CH" sz="1050" dirty="0">
                <a:solidFill>
                  <a:srgbClr val="000000"/>
                </a:solidFill>
                <a:latin typeface="Arial" pitchFamily="34" charset="0"/>
                <a:cs typeface="Arial" pitchFamily="34" charset="0"/>
              </a:rPr>
              <a:t>-27</a:t>
            </a:r>
            <a:endParaRPr lang="en-GB" sz="1050" dirty="0">
              <a:solidFill>
                <a:srgbClr val="000000"/>
              </a:solidFill>
              <a:latin typeface="Arial" pitchFamily="34" charset="0"/>
              <a:cs typeface="Arial" pitchFamily="34" charset="0"/>
            </a:endParaRPr>
          </a:p>
        </p:txBody>
      </p:sp>
      <p:pic>
        <p:nvPicPr>
          <p:cNvPr id="4098" name="Picture 2" descr="C:\Users\malc\Desktop\097_Part-Two-Figure-092.gif"/>
          <p:cNvPicPr>
            <a:picLocks noChangeAspect="1" noChangeArrowheads="1"/>
          </p:cNvPicPr>
          <p:nvPr/>
        </p:nvPicPr>
        <p:blipFill>
          <a:blip r:embed="rId3" cstate="print"/>
          <a:srcRect/>
          <a:stretch>
            <a:fillRect/>
          </a:stretch>
        </p:blipFill>
        <p:spPr bwMode="auto">
          <a:xfrm>
            <a:off x="4167176" y="3750472"/>
            <a:ext cx="2709869" cy="2014337"/>
          </a:xfrm>
          <a:prstGeom prst="rect">
            <a:avLst/>
          </a:prstGeom>
          <a:noFill/>
        </p:spPr>
      </p:pic>
    </p:spTree>
    <p:extLst>
      <p:ext uri="{BB962C8B-B14F-4D97-AF65-F5344CB8AC3E}">
        <p14:creationId xmlns:p14="http://schemas.microsoft.com/office/powerpoint/2010/main" val="2333647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0E8A3A-ABCA-42E5-85A1-B40F5F5DC692}"/>
              </a:ext>
            </a:extLst>
          </p:cNvPr>
          <p:cNvSpPr txBox="1"/>
          <p:nvPr/>
        </p:nvSpPr>
        <p:spPr>
          <a:xfrm>
            <a:off x="5679947" y="1200150"/>
            <a:ext cx="4505706" cy="1447038"/>
          </a:xfrm>
          <a:prstGeom prst="rect">
            <a:avLst/>
          </a:prstGeom>
        </p:spPr>
        <p:txBody>
          <a:bodyPr vert="horz" lIns="68580" tIns="34290" rIns="68580" bIns="34290" rtlCol="0" anchor="ctr">
            <a:normAutofit/>
          </a:bodyPr>
          <a:lstStyle/>
          <a:p>
            <a:pPr marL="214313"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U(1) degenerate minimum</a:t>
            </a:r>
          </a:p>
          <a:p>
            <a:pPr marL="214313"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symmetry breaks</a:t>
            </a:r>
          </a:p>
          <a:p>
            <a:pPr marL="214313"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vacuum chooses random direction</a:t>
            </a:r>
          </a:p>
        </p:txBody>
      </p:sp>
      <p:pic>
        <p:nvPicPr>
          <p:cNvPr id="6" name="Picture 5" descr="Shape&#10;&#10;Description automatically generated with medium confidence">
            <a:extLst>
              <a:ext uri="{FF2B5EF4-FFF2-40B4-BE49-F238E27FC236}">
                <a16:creationId xmlns:a16="http://schemas.microsoft.com/office/drawing/2014/main" id="{D70CBC10-FA31-40EF-ADD6-188F60F1EFC3}"/>
              </a:ext>
            </a:extLst>
          </p:cNvPr>
          <p:cNvPicPr>
            <a:picLocks noChangeAspect="1"/>
          </p:cNvPicPr>
          <p:nvPr/>
        </p:nvPicPr>
        <p:blipFill>
          <a:blip r:embed="rId2"/>
          <a:stretch>
            <a:fillRect/>
          </a:stretch>
        </p:blipFill>
        <p:spPr>
          <a:xfrm>
            <a:off x="2200310" y="2784348"/>
            <a:ext cx="3447983" cy="2759202"/>
          </a:xfrm>
          <a:prstGeom prst="rect">
            <a:avLst/>
          </a:prstGeom>
        </p:spPr>
      </p:pic>
      <p:pic>
        <p:nvPicPr>
          <p:cNvPr id="5" name="Picture 4">
            <a:extLst>
              <a:ext uri="{FF2B5EF4-FFF2-40B4-BE49-F238E27FC236}">
                <a16:creationId xmlns:a16="http://schemas.microsoft.com/office/drawing/2014/main" id="{D5D41B98-3369-4CAA-97B2-D8F16B167E26}"/>
              </a:ext>
            </a:extLst>
          </p:cNvPr>
          <p:cNvPicPr>
            <a:picLocks noChangeAspect="1"/>
          </p:cNvPicPr>
          <p:nvPr/>
        </p:nvPicPr>
        <p:blipFill>
          <a:blip r:embed="rId3"/>
          <a:stretch>
            <a:fillRect/>
          </a:stretch>
        </p:blipFill>
        <p:spPr>
          <a:xfrm>
            <a:off x="6214872" y="3620557"/>
            <a:ext cx="4101084" cy="1086787"/>
          </a:xfrm>
          <a:prstGeom prst="rect">
            <a:avLst/>
          </a:prstGeom>
        </p:spPr>
      </p:pic>
      <p:sp>
        <p:nvSpPr>
          <p:cNvPr id="8" name="TextBox 7">
            <a:extLst>
              <a:ext uri="{FF2B5EF4-FFF2-40B4-BE49-F238E27FC236}">
                <a16:creationId xmlns:a16="http://schemas.microsoft.com/office/drawing/2014/main" id="{FCDA9FF5-D823-47AC-BBE4-184B6AB03169}"/>
              </a:ext>
            </a:extLst>
          </p:cNvPr>
          <p:cNvSpPr txBox="1"/>
          <p:nvPr/>
        </p:nvSpPr>
        <p:spPr>
          <a:xfrm>
            <a:off x="2473551" y="1682300"/>
            <a:ext cx="2500022" cy="369332"/>
          </a:xfrm>
          <a:prstGeom prst="rect">
            <a:avLst/>
          </a:prstGeom>
          <a:noFill/>
        </p:spPr>
        <p:txBody>
          <a:bodyPr wrap="square" rtlCol="0">
            <a:spAutoFit/>
          </a:bodyPr>
          <a:lstStyle/>
          <a:p>
            <a:pPr defTabSz="685800"/>
            <a:r>
              <a:rPr lang="en-GB" b="1" dirty="0">
                <a:solidFill>
                  <a:prstClr val="black"/>
                </a:solidFill>
                <a:latin typeface="Calibri" panose="020F0502020204030204"/>
              </a:rPr>
              <a:t>Peccei-Quinn Like Field</a:t>
            </a:r>
          </a:p>
        </p:txBody>
      </p:sp>
      <p:sp>
        <p:nvSpPr>
          <p:cNvPr id="2" name="TextBox 1">
            <a:extLst>
              <a:ext uri="{FF2B5EF4-FFF2-40B4-BE49-F238E27FC236}">
                <a16:creationId xmlns:a16="http://schemas.microsoft.com/office/drawing/2014/main" id="{41C52AD4-9249-4EAB-9656-240031C6ADC8}"/>
              </a:ext>
            </a:extLst>
          </p:cNvPr>
          <p:cNvSpPr txBox="1"/>
          <p:nvPr/>
        </p:nvSpPr>
        <p:spPr>
          <a:xfrm>
            <a:off x="3174416" y="905847"/>
            <a:ext cx="4376981" cy="369332"/>
          </a:xfrm>
          <a:prstGeom prst="rect">
            <a:avLst/>
          </a:prstGeom>
          <a:noFill/>
        </p:spPr>
        <p:txBody>
          <a:bodyPr wrap="square" rtlCol="0">
            <a:spAutoFit/>
          </a:bodyPr>
          <a:lstStyle/>
          <a:p>
            <a:pPr algn="ctr" defTabSz="685800"/>
            <a:r>
              <a:rPr lang="en-GB" b="1" dirty="0">
                <a:solidFill>
                  <a:prstClr val="black"/>
                </a:solidFill>
                <a:latin typeface="Calibri" panose="020F0502020204030204"/>
              </a:rPr>
              <a:t>Axions and Axion-like particles</a:t>
            </a:r>
          </a:p>
        </p:txBody>
      </p:sp>
    </p:spTree>
    <p:extLst>
      <p:ext uri="{BB962C8B-B14F-4D97-AF65-F5344CB8AC3E}">
        <p14:creationId xmlns:p14="http://schemas.microsoft.com/office/powerpoint/2010/main" val="3862891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0E8A3A-ABCA-42E5-85A1-B40F5F5DC692}"/>
              </a:ext>
            </a:extLst>
          </p:cNvPr>
          <p:cNvSpPr txBox="1"/>
          <p:nvPr/>
        </p:nvSpPr>
        <p:spPr>
          <a:xfrm>
            <a:off x="5679947" y="1200150"/>
            <a:ext cx="4505706" cy="1447038"/>
          </a:xfrm>
          <a:prstGeom prst="rect">
            <a:avLst/>
          </a:prstGeom>
        </p:spPr>
        <p:txBody>
          <a:bodyPr vert="horz" lIns="68580" tIns="34290" rIns="68580" bIns="34290" rtlCol="0" anchor="ctr">
            <a:normAutofit/>
          </a:bodyPr>
          <a:lstStyle/>
          <a:p>
            <a:pPr marL="214313"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U(1) degenerate minimum</a:t>
            </a:r>
          </a:p>
          <a:p>
            <a:pPr marL="214313"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symmetry breaks</a:t>
            </a:r>
          </a:p>
          <a:p>
            <a:pPr marL="214313"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vacuum chooses random direction</a:t>
            </a:r>
          </a:p>
        </p:txBody>
      </p:sp>
      <p:pic>
        <p:nvPicPr>
          <p:cNvPr id="6" name="Picture 5" descr="Shape&#10;&#10;Description automatically generated with medium confidence">
            <a:extLst>
              <a:ext uri="{FF2B5EF4-FFF2-40B4-BE49-F238E27FC236}">
                <a16:creationId xmlns:a16="http://schemas.microsoft.com/office/drawing/2014/main" id="{D70CBC10-FA31-40EF-ADD6-188F60F1EFC3}"/>
              </a:ext>
            </a:extLst>
          </p:cNvPr>
          <p:cNvPicPr>
            <a:picLocks noChangeAspect="1"/>
          </p:cNvPicPr>
          <p:nvPr/>
        </p:nvPicPr>
        <p:blipFill>
          <a:blip r:embed="rId2"/>
          <a:stretch>
            <a:fillRect/>
          </a:stretch>
        </p:blipFill>
        <p:spPr>
          <a:xfrm>
            <a:off x="2200310" y="2784348"/>
            <a:ext cx="3447983" cy="2759202"/>
          </a:xfrm>
          <a:prstGeom prst="rect">
            <a:avLst/>
          </a:prstGeom>
        </p:spPr>
      </p:pic>
      <p:pic>
        <p:nvPicPr>
          <p:cNvPr id="5" name="Picture 4">
            <a:extLst>
              <a:ext uri="{FF2B5EF4-FFF2-40B4-BE49-F238E27FC236}">
                <a16:creationId xmlns:a16="http://schemas.microsoft.com/office/drawing/2014/main" id="{D5D41B98-3369-4CAA-97B2-D8F16B167E26}"/>
              </a:ext>
            </a:extLst>
          </p:cNvPr>
          <p:cNvPicPr>
            <a:picLocks noChangeAspect="1"/>
          </p:cNvPicPr>
          <p:nvPr/>
        </p:nvPicPr>
        <p:blipFill>
          <a:blip r:embed="rId3"/>
          <a:stretch>
            <a:fillRect/>
          </a:stretch>
        </p:blipFill>
        <p:spPr>
          <a:xfrm>
            <a:off x="6214872" y="3620557"/>
            <a:ext cx="4101084" cy="1086787"/>
          </a:xfrm>
          <a:prstGeom prst="rect">
            <a:avLst/>
          </a:prstGeom>
        </p:spPr>
      </p:pic>
      <p:sp>
        <p:nvSpPr>
          <p:cNvPr id="8" name="TextBox 7">
            <a:extLst>
              <a:ext uri="{FF2B5EF4-FFF2-40B4-BE49-F238E27FC236}">
                <a16:creationId xmlns:a16="http://schemas.microsoft.com/office/drawing/2014/main" id="{FCDA9FF5-D823-47AC-BBE4-184B6AB03169}"/>
              </a:ext>
            </a:extLst>
          </p:cNvPr>
          <p:cNvSpPr txBox="1"/>
          <p:nvPr/>
        </p:nvSpPr>
        <p:spPr>
          <a:xfrm>
            <a:off x="2311929" y="1367131"/>
            <a:ext cx="3026812" cy="923330"/>
          </a:xfrm>
          <a:prstGeom prst="rect">
            <a:avLst/>
          </a:prstGeom>
          <a:noFill/>
          <a:ln w="57150">
            <a:solidFill>
              <a:srgbClr val="FF0000"/>
            </a:solidFill>
          </a:ln>
        </p:spPr>
        <p:txBody>
          <a:bodyPr wrap="square" rtlCol="0">
            <a:spAutoFit/>
          </a:bodyPr>
          <a:lstStyle/>
          <a:p>
            <a:pPr defTabSz="685800"/>
            <a:r>
              <a:rPr lang="en-GB" dirty="0">
                <a:solidFill>
                  <a:prstClr val="black"/>
                </a:solidFill>
                <a:latin typeface="Calibri" panose="020F0502020204030204"/>
              </a:rPr>
              <a:t>If </a:t>
            </a:r>
            <a:r>
              <a:rPr lang="en-GB" b="1" dirty="0">
                <a:solidFill>
                  <a:prstClr val="black"/>
                </a:solidFill>
                <a:latin typeface="Calibri" panose="020F0502020204030204"/>
              </a:rPr>
              <a:t>before</a:t>
            </a:r>
            <a:r>
              <a:rPr lang="en-GB" dirty="0">
                <a:solidFill>
                  <a:prstClr val="black"/>
                </a:solidFill>
                <a:latin typeface="Calibri" panose="020F0502020204030204"/>
              </a:rPr>
              <a:t> inflation, same random direction spread out over observable Universe. </a:t>
            </a:r>
          </a:p>
        </p:txBody>
      </p:sp>
      <p:sp>
        <p:nvSpPr>
          <p:cNvPr id="2" name="Oval 1">
            <a:extLst>
              <a:ext uri="{FF2B5EF4-FFF2-40B4-BE49-F238E27FC236}">
                <a16:creationId xmlns:a16="http://schemas.microsoft.com/office/drawing/2014/main" id="{81C7807F-8E39-4A12-8919-CCAF8F256C36}"/>
              </a:ext>
            </a:extLst>
          </p:cNvPr>
          <p:cNvSpPr/>
          <p:nvPr/>
        </p:nvSpPr>
        <p:spPr>
          <a:xfrm>
            <a:off x="4855029" y="4339786"/>
            <a:ext cx="400792" cy="36755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cxnSp>
        <p:nvCxnSpPr>
          <p:cNvPr id="4" name="Straight Arrow Connector 3">
            <a:extLst>
              <a:ext uri="{FF2B5EF4-FFF2-40B4-BE49-F238E27FC236}">
                <a16:creationId xmlns:a16="http://schemas.microsoft.com/office/drawing/2014/main" id="{619ABEAC-5BCF-40BE-9749-C36580C8580A}"/>
              </a:ext>
            </a:extLst>
          </p:cNvPr>
          <p:cNvCxnSpPr>
            <a:cxnSpLocks/>
          </p:cNvCxnSpPr>
          <p:nvPr/>
        </p:nvCxnSpPr>
        <p:spPr>
          <a:xfrm>
            <a:off x="4534395" y="2281886"/>
            <a:ext cx="463138" cy="19242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051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C462C-E9F7-4E66-BEDC-D7174A2C0EA8}"/>
              </a:ext>
            </a:extLst>
          </p:cNvPr>
          <p:cNvPicPr>
            <a:picLocks noChangeAspect="1"/>
          </p:cNvPicPr>
          <p:nvPr/>
        </p:nvPicPr>
        <p:blipFill>
          <a:blip r:embed="rId2"/>
          <a:stretch>
            <a:fillRect/>
          </a:stretch>
        </p:blipFill>
        <p:spPr>
          <a:xfrm>
            <a:off x="3870962" y="1623389"/>
            <a:ext cx="2672135" cy="2536385"/>
          </a:xfrm>
          <a:prstGeom prst="rect">
            <a:avLst/>
          </a:prstGeom>
        </p:spPr>
      </p:pic>
      <p:pic>
        <p:nvPicPr>
          <p:cNvPr id="5" name="Picture 4">
            <a:extLst>
              <a:ext uri="{FF2B5EF4-FFF2-40B4-BE49-F238E27FC236}">
                <a16:creationId xmlns:a16="http://schemas.microsoft.com/office/drawing/2014/main" id="{17CD8B74-99F0-4848-BD5B-27947C219169}"/>
              </a:ext>
            </a:extLst>
          </p:cNvPr>
          <p:cNvPicPr>
            <a:picLocks noChangeAspect="1"/>
          </p:cNvPicPr>
          <p:nvPr/>
        </p:nvPicPr>
        <p:blipFill>
          <a:blip r:embed="rId3"/>
          <a:stretch>
            <a:fillRect/>
          </a:stretch>
        </p:blipFill>
        <p:spPr>
          <a:xfrm>
            <a:off x="2152101" y="4870812"/>
            <a:ext cx="7887801" cy="1014554"/>
          </a:xfrm>
          <a:prstGeom prst="rect">
            <a:avLst/>
          </a:prstGeom>
        </p:spPr>
      </p:pic>
      <p:pic>
        <p:nvPicPr>
          <p:cNvPr id="7" name="Picture 6">
            <a:extLst>
              <a:ext uri="{FF2B5EF4-FFF2-40B4-BE49-F238E27FC236}">
                <a16:creationId xmlns:a16="http://schemas.microsoft.com/office/drawing/2014/main" id="{85848356-AA73-4B19-BE46-F061E5F344C4}"/>
              </a:ext>
            </a:extLst>
          </p:cNvPr>
          <p:cNvPicPr>
            <a:picLocks noChangeAspect="1"/>
          </p:cNvPicPr>
          <p:nvPr/>
        </p:nvPicPr>
        <p:blipFill rotWithShape="1">
          <a:blip r:embed="rId4"/>
          <a:srcRect r="43859"/>
          <a:stretch/>
        </p:blipFill>
        <p:spPr>
          <a:xfrm>
            <a:off x="1892515" y="1448642"/>
            <a:ext cx="1978447" cy="3070860"/>
          </a:xfrm>
          <a:prstGeom prst="rect">
            <a:avLst/>
          </a:prstGeom>
        </p:spPr>
      </p:pic>
      <p:sp>
        <p:nvSpPr>
          <p:cNvPr id="8" name="TextBox 7">
            <a:extLst>
              <a:ext uri="{FF2B5EF4-FFF2-40B4-BE49-F238E27FC236}">
                <a16:creationId xmlns:a16="http://schemas.microsoft.com/office/drawing/2014/main" id="{578AC1C0-C76F-43BE-A10F-260023562BB4}"/>
              </a:ext>
            </a:extLst>
          </p:cNvPr>
          <p:cNvSpPr txBox="1"/>
          <p:nvPr/>
        </p:nvSpPr>
        <p:spPr>
          <a:xfrm>
            <a:off x="4080510" y="942659"/>
            <a:ext cx="4030980" cy="369332"/>
          </a:xfrm>
          <a:prstGeom prst="rect">
            <a:avLst/>
          </a:prstGeom>
          <a:noFill/>
        </p:spPr>
        <p:txBody>
          <a:bodyPr wrap="square" rtlCol="0">
            <a:spAutoFit/>
          </a:bodyPr>
          <a:lstStyle/>
          <a:p>
            <a:pPr algn="ctr" defTabSz="685800"/>
            <a:r>
              <a:rPr lang="en-GB" b="1" dirty="0">
                <a:solidFill>
                  <a:prstClr val="black"/>
                </a:solidFill>
                <a:latin typeface="Calibri" panose="020F0502020204030204"/>
              </a:rPr>
              <a:t>Axion gets a Mass at some later Stage</a:t>
            </a:r>
          </a:p>
        </p:txBody>
      </p:sp>
      <p:pic>
        <p:nvPicPr>
          <p:cNvPr id="10" name="Picture 9">
            <a:extLst>
              <a:ext uri="{FF2B5EF4-FFF2-40B4-BE49-F238E27FC236}">
                <a16:creationId xmlns:a16="http://schemas.microsoft.com/office/drawing/2014/main" id="{7CC0CDCF-45FD-4637-9C9D-ADB8A15A8112}"/>
              </a:ext>
            </a:extLst>
          </p:cNvPr>
          <p:cNvPicPr>
            <a:picLocks noChangeAspect="1"/>
          </p:cNvPicPr>
          <p:nvPr/>
        </p:nvPicPr>
        <p:blipFill>
          <a:blip r:embed="rId5"/>
          <a:stretch>
            <a:fillRect/>
          </a:stretch>
        </p:blipFill>
        <p:spPr>
          <a:xfrm>
            <a:off x="6279907" y="1448642"/>
            <a:ext cx="4076114" cy="3287189"/>
          </a:xfrm>
          <a:prstGeom prst="rect">
            <a:avLst/>
          </a:prstGeom>
        </p:spPr>
      </p:pic>
    </p:spTree>
    <p:extLst>
      <p:ext uri="{BB962C8B-B14F-4D97-AF65-F5344CB8AC3E}">
        <p14:creationId xmlns:p14="http://schemas.microsoft.com/office/powerpoint/2010/main" val="190562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C462C-E9F7-4E66-BEDC-D7174A2C0EA8}"/>
              </a:ext>
            </a:extLst>
          </p:cNvPr>
          <p:cNvPicPr>
            <a:picLocks noChangeAspect="1"/>
          </p:cNvPicPr>
          <p:nvPr/>
        </p:nvPicPr>
        <p:blipFill>
          <a:blip r:embed="rId2"/>
          <a:stretch>
            <a:fillRect/>
          </a:stretch>
        </p:blipFill>
        <p:spPr>
          <a:xfrm>
            <a:off x="3870962" y="1623389"/>
            <a:ext cx="2672135" cy="2536385"/>
          </a:xfrm>
          <a:prstGeom prst="rect">
            <a:avLst/>
          </a:prstGeom>
        </p:spPr>
      </p:pic>
      <p:pic>
        <p:nvPicPr>
          <p:cNvPr id="5" name="Picture 4">
            <a:extLst>
              <a:ext uri="{FF2B5EF4-FFF2-40B4-BE49-F238E27FC236}">
                <a16:creationId xmlns:a16="http://schemas.microsoft.com/office/drawing/2014/main" id="{17CD8B74-99F0-4848-BD5B-27947C219169}"/>
              </a:ext>
            </a:extLst>
          </p:cNvPr>
          <p:cNvPicPr>
            <a:picLocks noChangeAspect="1"/>
          </p:cNvPicPr>
          <p:nvPr/>
        </p:nvPicPr>
        <p:blipFill>
          <a:blip r:embed="rId3"/>
          <a:stretch>
            <a:fillRect/>
          </a:stretch>
        </p:blipFill>
        <p:spPr>
          <a:xfrm>
            <a:off x="2152101" y="4870812"/>
            <a:ext cx="7887801" cy="1014554"/>
          </a:xfrm>
          <a:prstGeom prst="rect">
            <a:avLst/>
          </a:prstGeom>
        </p:spPr>
      </p:pic>
      <p:pic>
        <p:nvPicPr>
          <p:cNvPr id="7" name="Picture 6">
            <a:extLst>
              <a:ext uri="{FF2B5EF4-FFF2-40B4-BE49-F238E27FC236}">
                <a16:creationId xmlns:a16="http://schemas.microsoft.com/office/drawing/2014/main" id="{85848356-AA73-4B19-BE46-F061E5F344C4}"/>
              </a:ext>
            </a:extLst>
          </p:cNvPr>
          <p:cNvPicPr>
            <a:picLocks noChangeAspect="1"/>
          </p:cNvPicPr>
          <p:nvPr/>
        </p:nvPicPr>
        <p:blipFill rotWithShape="1">
          <a:blip r:embed="rId4"/>
          <a:srcRect r="43859"/>
          <a:stretch/>
        </p:blipFill>
        <p:spPr>
          <a:xfrm>
            <a:off x="1892515" y="1448642"/>
            <a:ext cx="1978447" cy="3070860"/>
          </a:xfrm>
          <a:prstGeom prst="rect">
            <a:avLst/>
          </a:prstGeom>
        </p:spPr>
      </p:pic>
      <p:sp>
        <p:nvSpPr>
          <p:cNvPr id="8" name="TextBox 7">
            <a:extLst>
              <a:ext uri="{FF2B5EF4-FFF2-40B4-BE49-F238E27FC236}">
                <a16:creationId xmlns:a16="http://schemas.microsoft.com/office/drawing/2014/main" id="{578AC1C0-C76F-43BE-A10F-260023562BB4}"/>
              </a:ext>
            </a:extLst>
          </p:cNvPr>
          <p:cNvSpPr txBox="1"/>
          <p:nvPr/>
        </p:nvSpPr>
        <p:spPr>
          <a:xfrm>
            <a:off x="4080510" y="942659"/>
            <a:ext cx="4030980" cy="369332"/>
          </a:xfrm>
          <a:prstGeom prst="rect">
            <a:avLst/>
          </a:prstGeom>
          <a:noFill/>
        </p:spPr>
        <p:txBody>
          <a:bodyPr wrap="square" rtlCol="0">
            <a:spAutoFit/>
          </a:bodyPr>
          <a:lstStyle/>
          <a:p>
            <a:pPr algn="ctr" defTabSz="685800"/>
            <a:r>
              <a:rPr lang="en-GB" b="1" dirty="0">
                <a:solidFill>
                  <a:prstClr val="black"/>
                </a:solidFill>
                <a:latin typeface="Calibri" panose="020F0502020204030204"/>
              </a:rPr>
              <a:t>Axion gets a Mass at some later Stage</a:t>
            </a:r>
          </a:p>
        </p:txBody>
      </p:sp>
      <p:pic>
        <p:nvPicPr>
          <p:cNvPr id="10" name="Picture 9">
            <a:extLst>
              <a:ext uri="{FF2B5EF4-FFF2-40B4-BE49-F238E27FC236}">
                <a16:creationId xmlns:a16="http://schemas.microsoft.com/office/drawing/2014/main" id="{7CC0CDCF-45FD-4637-9C9D-ADB8A15A8112}"/>
              </a:ext>
            </a:extLst>
          </p:cNvPr>
          <p:cNvPicPr>
            <a:picLocks noChangeAspect="1"/>
          </p:cNvPicPr>
          <p:nvPr/>
        </p:nvPicPr>
        <p:blipFill>
          <a:blip r:embed="rId5"/>
          <a:stretch>
            <a:fillRect/>
          </a:stretch>
        </p:blipFill>
        <p:spPr>
          <a:xfrm>
            <a:off x="6279907" y="1448642"/>
            <a:ext cx="4076114" cy="3287189"/>
          </a:xfrm>
          <a:prstGeom prst="rect">
            <a:avLst/>
          </a:prstGeom>
        </p:spPr>
      </p:pic>
      <p:sp>
        <p:nvSpPr>
          <p:cNvPr id="2" name="TextBox 1">
            <a:extLst>
              <a:ext uri="{FF2B5EF4-FFF2-40B4-BE49-F238E27FC236}">
                <a16:creationId xmlns:a16="http://schemas.microsoft.com/office/drawing/2014/main" id="{A6AAD33F-67E9-4213-AED3-4CA7BF9EDDE5}"/>
              </a:ext>
            </a:extLst>
          </p:cNvPr>
          <p:cNvSpPr txBox="1"/>
          <p:nvPr/>
        </p:nvSpPr>
        <p:spPr>
          <a:xfrm>
            <a:off x="3505200" y="2518411"/>
            <a:ext cx="5600700" cy="1061829"/>
          </a:xfrm>
          <a:prstGeom prst="rect">
            <a:avLst/>
          </a:prstGeom>
          <a:solidFill>
            <a:schemeClr val="bg1"/>
          </a:solidFill>
          <a:ln w="57150">
            <a:solidFill>
              <a:srgbClr val="FF0000"/>
            </a:solidFill>
          </a:ln>
        </p:spPr>
        <p:txBody>
          <a:bodyPr wrap="square" rtlCol="0">
            <a:spAutoFit/>
          </a:bodyPr>
          <a:lstStyle/>
          <a:p>
            <a:pPr algn="ctr" defTabSz="685800"/>
            <a:endParaRPr lang="en-GB" sz="2100" dirty="0">
              <a:solidFill>
                <a:prstClr val="black"/>
              </a:solidFill>
              <a:latin typeface="Calibri" panose="020F0502020204030204"/>
            </a:endParaRPr>
          </a:p>
          <a:p>
            <a:pPr algn="ctr" defTabSz="685800"/>
            <a:r>
              <a:rPr lang="en-GB" sz="2100" dirty="0">
                <a:solidFill>
                  <a:prstClr val="black"/>
                </a:solidFill>
                <a:latin typeface="Calibri" panose="020F0502020204030204"/>
              </a:rPr>
              <a:t>i.e. matter!!!</a:t>
            </a:r>
          </a:p>
          <a:p>
            <a:pPr algn="ctr" defTabSz="685800"/>
            <a:endParaRPr lang="en-GB" sz="2100" dirty="0">
              <a:solidFill>
                <a:prstClr val="black"/>
              </a:solidFill>
              <a:latin typeface="Calibri" panose="020F0502020204030204"/>
            </a:endParaRPr>
          </a:p>
        </p:txBody>
      </p:sp>
      <p:sp>
        <p:nvSpPr>
          <p:cNvPr id="4" name="Oval 3">
            <a:extLst>
              <a:ext uri="{FF2B5EF4-FFF2-40B4-BE49-F238E27FC236}">
                <a16:creationId xmlns:a16="http://schemas.microsoft.com/office/drawing/2014/main" id="{62AECBF1-59F8-4250-9E8E-17E5AFD10571}"/>
              </a:ext>
            </a:extLst>
          </p:cNvPr>
          <p:cNvSpPr/>
          <p:nvPr/>
        </p:nvSpPr>
        <p:spPr>
          <a:xfrm>
            <a:off x="9471660" y="5054797"/>
            <a:ext cx="822960" cy="7021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AC46FFF2-EA92-49FB-9CEE-473BABC0E5CB}"/>
              </a:ext>
            </a:extLst>
          </p:cNvPr>
          <p:cNvCxnSpPr>
            <a:endCxn id="4" idx="1"/>
          </p:cNvCxnSpPr>
          <p:nvPr/>
        </p:nvCxnSpPr>
        <p:spPr>
          <a:xfrm>
            <a:off x="7848600" y="3557157"/>
            <a:ext cx="1743580" cy="16004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610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2C81A9-DCAA-1FCF-9832-677640E44DA0}"/>
              </a:ext>
            </a:extLst>
          </p:cNvPr>
          <p:cNvPicPr>
            <a:picLocks noChangeAspect="1"/>
          </p:cNvPicPr>
          <p:nvPr/>
        </p:nvPicPr>
        <p:blipFill>
          <a:blip r:embed="rId2"/>
          <a:stretch>
            <a:fillRect/>
          </a:stretch>
        </p:blipFill>
        <p:spPr>
          <a:xfrm>
            <a:off x="107676" y="651848"/>
            <a:ext cx="5379826" cy="4953822"/>
          </a:xfrm>
          <a:prstGeom prst="rect">
            <a:avLst/>
          </a:prstGeom>
        </p:spPr>
      </p:pic>
      <p:sp>
        <p:nvSpPr>
          <p:cNvPr id="4" name="TextBox 3">
            <a:extLst>
              <a:ext uri="{FF2B5EF4-FFF2-40B4-BE49-F238E27FC236}">
                <a16:creationId xmlns:a16="http://schemas.microsoft.com/office/drawing/2014/main" id="{4BDC1D45-FC6D-9F6B-E983-46CBAD53A5C5}"/>
              </a:ext>
            </a:extLst>
          </p:cNvPr>
          <p:cNvSpPr txBox="1"/>
          <p:nvPr/>
        </p:nvSpPr>
        <p:spPr>
          <a:xfrm>
            <a:off x="1932167" y="5709036"/>
            <a:ext cx="2741263" cy="369332"/>
          </a:xfrm>
          <a:prstGeom prst="rect">
            <a:avLst/>
          </a:prstGeom>
          <a:noFill/>
        </p:spPr>
        <p:txBody>
          <a:bodyPr wrap="none" rtlCol="0">
            <a:spAutoFit/>
          </a:bodyPr>
          <a:lstStyle/>
          <a:p>
            <a:r>
              <a:rPr lang="en-GB" dirty="0" err="1"/>
              <a:t>Borsanyi</a:t>
            </a:r>
            <a:r>
              <a:rPr lang="en-GB" dirty="0"/>
              <a:t> et al 1508.06917</a:t>
            </a:r>
          </a:p>
        </p:txBody>
      </p:sp>
      <p:sp>
        <p:nvSpPr>
          <p:cNvPr id="5" name="TextBox 4">
            <a:extLst>
              <a:ext uri="{FF2B5EF4-FFF2-40B4-BE49-F238E27FC236}">
                <a16:creationId xmlns:a16="http://schemas.microsoft.com/office/drawing/2014/main" id="{3CF7E6F1-C6D5-6181-8837-D1A3FFBD7BAE}"/>
              </a:ext>
            </a:extLst>
          </p:cNvPr>
          <p:cNvSpPr txBox="1"/>
          <p:nvPr/>
        </p:nvSpPr>
        <p:spPr>
          <a:xfrm>
            <a:off x="6528021" y="2186609"/>
            <a:ext cx="4253600" cy="1477328"/>
          </a:xfrm>
          <a:prstGeom prst="rect">
            <a:avLst/>
          </a:prstGeom>
          <a:noFill/>
        </p:spPr>
        <p:txBody>
          <a:bodyPr wrap="none" rtlCol="0">
            <a:spAutoFit/>
          </a:bodyPr>
          <a:lstStyle/>
          <a:p>
            <a:r>
              <a:rPr lang="en-GB" dirty="0"/>
              <a:t>Depends on the details of the calculation</a:t>
            </a:r>
          </a:p>
          <a:p>
            <a:endParaRPr lang="en-GB" dirty="0"/>
          </a:p>
          <a:p>
            <a:r>
              <a:rPr lang="en-GB" dirty="0"/>
              <a:t>However, roughly speaking</a:t>
            </a:r>
          </a:p>
          <a:p>
            <a:endParaRPr lang="en-GB" dirty="0"/>
          </a:p>
          <a:p>
            <a:r>
              <a:rPr lang="en-GB" dirty="0"/>
              <a:t>20 </a:t>
            </a:r>
            <a:r>
              <a:rPr lang="en-GB" dirty="0" err="1">
                <a:latin typeface="Symbol" panose="05050102010706020507" pitchFamily="18" charset="2"/>
              </a:rPr>
              <a:t>m</a:t>
            </a:r>
            <a:r>
              <a:rPr lang="en-GB" dirty="0" err="1"/>
              <a:t>eV</a:t>
            </a:r>
            <a:r>
              <a:rPr lang="en-GB" dirty="0"/>
              <a:t> &lt; </a:t>
            </a:r>
            <a:r>
              <a:rPr lang="en-GB" dirty="0" err="1"/>
              <a:t>m_a</a:t>
            </a:r>
            <a:r>
              <a:rPr lang="en-GB" dirty="0"/>
              <a:t> &lt; 1000 </a:t>
            </a:r>
            <a:r>
              <a:rPr lang="en-GB" dirty="0" err="1">
                <a:latin typeface="Symbol" panose="05050102010706020507" pitchFamily="18" charset="2"/>
              </a:rPr>
              <a:t>m</a:t>
            </a:r>
            <a:r>
              <a:rPr lang="en-GB" dirty="0" err="1"/>
              <a:t>eV</a:t>
            </a:r>
            <a:endParaRPr lang="en-GB" dirty="0"/>
          </a:p>
        </p:txBody>
      </p:sp>
    </p:spTree>
    <p:extLst>
      <p:ext uri="{BB962C8B-B14F-4D97-AF65-F5344CB8AC3E}">
        <p14:creationId xmlns:p14="http://schemas.microsoft.com/office/powerpoint/2010/main" val="12239801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0E8A3A-ABCA-42E5-85A1-B40F5F5DC692}"/>
              </a:ext>
            </a:extLst>
          </p:cNvPr>
          <p:cNvSpPr txBox="1"/>
          <p:nvPr/>
        </p:nvSpPr>
        <p:spPr>
          <a:xfrm>
            <a:off x="5679947" y="1200150"/>
            <a:ext cx="4505706" cy="1447038"/>
          </a:xfrm>
          <a:prstGeom prst="rect">
            <a:avLst/>
          </a:prstGeom>
        </p:spPr>
        <p:txBody>
          <a:bodyPr vert="horz" lIns="68580" tIns="34290" rIns="68580" bIns="34290" rtlCol="0" anchor="ctr">
            <a:normAutofit/>
          </a:bodyPr>
          <a:lstStyle/>
          <a:p>
            <a:pPr marL="214313"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U(1) degenerate minimum</a:t>
            </a:r>
          </a:p>
          <a:p>
            <a:pPr marL="214313"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symmetry breaks</a:t>
            </a:r>
          </a:p>
          <a:p>
            <a:pPr marL="214313" indent="-171450" defTabSz="685800">
              <a:lnSpc>
                <a:spcPct val="90000"/>
              </a:lnSpc>
              <a:spcAft>
                <a:spcPts val="450"/>
              </a:spcAft>
              <a:buFont typeface="Arial" panose="020B0604020202020204" pitchFamily="34" charset="0"/>
              <a:buChar char="•"/>
            </a:pPr>
            <a:r>
              <a:rPr lang="en-US" sz="1650" dirty="0">
                <a:solidFill>
                  <a:prstClr val="black"/>
                </a:solidFill>
                <a:latin typeface="Calibri" panose="020F0502020204030204"/>
              </a:rPr>
              <a:t>vacuum chooses random direction</a:t>
            </a:r>
          </a:p>
        </p:txBody>
      </p:sp>
      <p:pic>
        <p:nvPicPr>
          <p:cNvPr id="6" name="Picture 5" descr="Shape&#10;&#10;Description automatically generated with medium confidence">
            <a:extLst>
              <a:ext uri="{FF2B5EF4-FFF2-40B4-BE49-F238E27FC236}">
                <a16:creationId xmlns:a16="http://schemas.microsoft.com/office/drawing/2014/main" id="{D70CBC10-FA31-40EF-ADD6-188F60F1EFC3}"/>
              </a:ext>
            </a:extLst>
          </p:cNvPr>
          <p:cNvPicPr>
            <a:picLocks noChangeAspect="1"/>
          </p:cNvPicPr>
          <p:nvPr/>
        </p:nvPicPr>
        <p:blipFill>
          <a:blip r:embed="rId2"/>
          <a:stretch>
            <a:fillRect/>
          </a:stretch>
        </p:blipFill>
        <p:spPr>
          <a:xfrm>
            <a:off x="2200310" y="2784348"/>
            <a:ext cx="3447983" cy="2759202"/>
          </a:xfrm>
          <a:prstGeom prst="rect">
            <a:avLst/>
          </a:prstGeom>
        </p:spPr>
      </p:pic>
      <p:pic>
        <p:nvPicPr>
          <p:cNvPr id="5" name="Picture 4">
            <a:extLst>
              <a:ext uri="{FF2B5EF4-FFF2-40B4-BE49-F238E27FC236}">
                <a16:creationId xmlns:a16="http://schemas.microsoft.com/office/drawing/2014/main" id="{D5D41B98-3369-4CAA-97B2-D8F16B167E26}"/>
              </a:ext>
            </a:extLst>
          </p:cNvPr>
          <p:cNvPicPr>
            <a:picLocks noChangeAspect="1"/>
          </p:cNvPicPr>
          <p:nvPr/>
        </p:nvPicPr>
        <p:blipFill>
          <a:blip r:embed="rId3"/>
          <a:stretch>
            <a:fillRect/>
          </a:stretch>
        </p:blipFill>
        <p:spPr>
          <a:xfrm>
            <a:off x="6214872" y="3620557"/>
            <a:ext cx="4101084" cy="1086787"/>
          </a:xfrm>
          <a:prstGeom prst="rect">
            <a:avLst/>
          </a:prstGeom>
        </p:spPr>
      </p:pic>
      <p:sp>
        <p:nvSpPr>
          <p:cNvPr id="8" name="TextBox 7">
            <a:extLst>
              <a:ext uri="{FF2B5EF4-FFF2-40B4-BE49-F238E27FC236}">
                <a16:creationId xmlns:a16="http://schemas.microsoft.com/office/drawing/2014/main" id="{FCDA9FF5-D823-47AC-BBE4-184B6AB03169}"/>
              </a:ext>
            </a:extLst>
          </p:cNvPr>
          <p:cNvSpPr txBox="1"/>
          <p:nvPr/>
        </p:nvSpPr>
        <p:spPr>
          <a:xfrm>
            <a:off x="2311929" y="1367131"/>
            <a:ext cx="3026812" cy="923330"/>
          </a:xfrm>
          <a:prstGeom prst="rect">
            <a:avLst/>
          </a:prstGeom>
          <a:noFill/>
          <a:ln w="57150">
            <a:solidFill>
              <a:srgbClr val="FF0000"/>
            </a:solidFill>
          </a:ln>
        </p:spPr>
        <p:txBody>
          <a:bodyPr wrap="square" rtlCol="0">
            <a:spAutoFit/>
          </a:bodyPr>
          <a:lstStyle/>
          <a:p>
            <a:pPr defTabSz="685800"/>
            <a:r>
              <a:rPr lang="en-GB" dirty="0">
                <a:solidFill>
                  <a:prstClr val="black"/>
                </a:solidFill>
                <a:latin typeface="Calibri" panose="020F0502020204030204"/>
              </a:rPr>
              <a:t>If </a:t>
            </a:r>
            <a:r>
              <a:rPr lang="en-GB" b="1" dirty="0">
                <a:solidFill>
                  <a:prstClr val="black"/>
                </a:solidFill>
                <a:latin typeface="Calibri" panose="020F0502020204030204"/>
              </a:rPr>
              <a:t>after</a:t>
            </a:r>
            <a:r>
              <a:rPr lang="en-GB" dirty="0">
                <a:solidFill>
                  <a:prstClr val="black"/>
                </a:solidFill>
                <a:latin typeface="Calibri" panose="020F0502020204030204"/>
              </a:rPr>
              <a:t> inflation, different values in different regions of the Universe. </a:t>
            </a:r>
          </a:p>
        </p:txBody>
      </p:sp>
      <p:sp>
        <p:nvSpPr>
          <p:cNvPr id="2" name="Oval 1">
            <a:extLst>
              <a:ext uri="{FF2B5EF4-FFF2-40B4-BE49-F238E27FC236}">
                <a16:creationId xmlns:a16="http://schemas.microsoft.com/office/drawing/2014/main" id="{81C7807F-8E39-4A12-8919-CCAF8F256C36}"/>
              </a:ext>
            </a:extLst>
          </p:cNvPr>
          <p:cNvSpPr/>
          <p:nvPr/>
        </p:nvSpPr>
        <p:spPr>
          <a:xfrm>
            <a:off x="4855029" y="4339786"/>
            <a:ext cx="400792" cy="36755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cxnSp>
        <p:nvCxnSpPr>
          <p:cNvPr id="4" name="Straight Arrow Connector 3">
            <a:extLst>
              <a:ext uri="{FF2B5EF4-FFF2-40B4-BE49-F238E27FC236}">
                <a16:creationId xmlns:a16="http://schemas.microsoft.com/office/drawing/2014/main" id="{619ABEAC-5BCF-40BE-9749-C36580C8580A}"/>
              </a:ext>
            </a:extLst>
          </p:cNvPr>
          <p:cNvCxnSpPr>
            <a:cxnSpLocks/>
          </p:cNvCxnSpPr>
          <p:nvPr/>
        </p:nvCxnSpPr>
        <p:spPr>
          <a:xfrm>
            <a:off x="4534395" y="2281886"/>
            <a:ext cx="463138" cy="19242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ABE08FC-F819-4F38-955A-BD5A86B56D18}"/>
              </a:ext>
            </a:extLst>
          </p:cNvPr>
          <p:cNvPicPr>
            <a:picLocks noChangeAspect="1"/>
          </p:cNvPicPr>
          <p:nvPr/>
        </p:nvPicPr>
        <p:blipFill>
          <a:blip r:embed="rId4"/>
          <a:stretch>
            <a:fillRect/>
          </a:stretch>
        </p:blipFill>
        <p:spPr>
          <a:xfrm>
            <a:off x="2555057" y="4018624"/>
            <a:ext cx="406943" cy="374936"/>
          </a:xfrm>
          <a:prstGeom prst="rect">
            <a:avLst/>
          </a:prstGeom>
        </p:spPr>
      </p:pic>
      <p:pic>
        <p:nvPicPr>
          <p:cNvPr id="9" name="Picture 8">
            <a:extLst>
              <a:ext uri="{FF2B5EF4-FFF2-40B4-BE49-F238E27FC236}">
                <a16:creationId xmlns:a16="http://schemas.microsoft.com/office/drawing/2014/main" id="{E53C99AC-52FC-4D16-886D-C547C4351D07}"/>
              </a:ext>
            </a:extLst>
          </p:cNvPr>
          <p:cNvPicPr>
            <a:picLocks noChangeAspect="1"/>
          </p:cNvPicPr>
          <p:nvPr/>
        </p:nvPicPr>
        <p:blipFill>
          <a:blip r:embed="rId4"/>
          <a:stretch>
            <a:fillRect/>
          </a:stretch>
        </p:blipFill>
        <p:spPr>
          <a:xfrm>
            <a:off x="3120726" y="4523565"/>
            <a:ext cx="406943" cy="374936"/>
          </a:xfrm>
          <a:prstGeom prst="rect">
            <a:avLst/>
          </a:prstGeom>
        </p:spPr>
      </p:pic>
      <p:pic>
        <p:nvPicPr>
          <p:cNvPr id="10" name="Picture 9">
            <a:extLst>
              <a:ext uri="{FF2B5EF4-FFF2-40B4-BE49-F238E27FC236}">
                <a16:creationId xmlns:a16="http://schemas.microsoft.com/office/drawing/2014/main" id="{64E39822-36ED-4B9E-B6BB-EB1CA3022716}"/>
              </a:ext>
            </a:extLst>
          </p:cNvPr>
          <p:cNvPicPr>
            <a:picLocks noChangeAspect="1"/>
          </p:cNvPicPr>
          <p:nvPr/>
        </p:nvPicPr>
        <p:blipFill>
          <a:blip r:embed="rId4"/>
          <a:stretch>
            <a:fillRect/>
          </a:stretch>
        </p:blipFill>
        <p:spPr>
          <a:xfrm>
            <a:off x="4127453" y="4602239"/>
            <a:ext cx="406943" cy="374936"/>
          </a:xfrm>
          <a:prstGeom prst="rect">
            <a:avLst/>
          </a:prstGeom>
        </p:spPr>
      </p:pic>
    </p:spTree>
    <p:extLst>
      <p:ext uri="{BB962C8B-B14F-4D97-AF65-F5344CB8AC3E}">
        <p14:creationId xmlns:p14="http://schemas.microsoft.com/office/powerpoint/2010/main" val="310696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10EFD87-18C4-88C6-28AC-D056F5AA36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23087" y="885659"/>
            <a:ext cx="10945825" cy="361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51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6C5D64-1196-48B2-AF48-3254E4719DC8}"/>
              </a:ext>
            </a:extLst>
          </p:cNvPr>
          <p:cNvSpPr txBox="1"/>
          <p:nvPr/>
        </p:nvSpPr>
        <p:spPr>
          <a:xfrm>
            <a:off x="475488" y="1124712"/>
            <a:ext cx="4023360" cy="32004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a:latin typeface="+mj-lt"/>
                <a:ea typeface="+mj-ea"/>
                <a:cs typeface="+mj-cs"/>
              </a:rPr>
              <a:t>Kibble Mechanism</a:t>
            </a:r>
          </a:p>
        </p:txBody>
      </p:sp>
      <p:sp>
        <p:nvSpPr>
          <p:cNvPr id="25" name="Rectangle 24">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7632A00-DE75-4BE2-AFA6-1232DA33BC17}"/>
              </a:ext>
            </a:extLst>
          </p:cNvPr>
          <p:cNvPicPr>
            <a:picLocks noChangeAspect="1"/>
          </p:cNvPicPr>
          <p:nvPr/>
        </p:nvPicPr>
        <p:blipFill>
          <a:blip r:embed="rId2"/>
          <a:stretch>
            <a:fillRect/>
          </a:stretch>
        </p:blipFill>
        <p:spPr>
          <a:xfrm>
            <a:off x="6149396" y="568146"/>
            <a:ext cx="4784340" cy="3057142"/>
          </a:xfrm>
          <a:prstGeom prst="rect">
            <a:avLst/>
          </a:prstGeom>
        </p:spPr>
      </p:pic>
      <p:sp>
        <p:nvSpPr>
          <p:cNvPr id="27" name="Rectangle 26">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9893F7F-B018-4933-9AF4-FD96A7A0D2D5}"/>
              </a:ext>
            </a:extLst>
          </p:cNvPr>
          <p:cNvPicPr>
            <a:picLocks noChangeAspect="1"/>
          </p:cNvPicPr>
          <p:nvPr/>
        </p:nvPicPr>
        <p:blipFill>
          <a:blip r:embed="rId3"/>
          <a:stretch>
            <a:fillRect/>
          </a:stretch>
        </p:blipFill>
        <p:spPr>
          <a:xfrm>
            <a:off x="5549354" y="3849696"/>
            <a:ext cx="2871216" cy="2296972"/>
          </a:xfrm>
          <a:prstGeom prst="rect">
            <a:avLst/>
          </a:prstGeom>
        </p:spPr>
      </p:pic>
      <p:pic>
        <p:nvPicPr>
          <p:cNvPr id="2" name="Picture 1">
            <a:extLst>
              <a:ext uri="{FF2B5EF4-FFF2-40B4-BE49-F238E27FC236}">
                <a16:creationId xmlns:a16="http://schemas.microsoft.com/office/drawing/2014/main" id="{5DD260DF-7B41-45E4-AF89-75F5CC9CFF1A}"/>
              </a:ext>
            </a:extLst>
          </p:cNvPr>
          <p:cNvPicPr>
            <a:picLocks noChangeAspect="1"/>
          </p:cNvPicPr>
          <p:nvPr/>
        </p:nvPicPr>
        <p:blipFill>
          <a:blip r:embed="rId4"/>
          <a:stretch>
            <a:fillRect/>
          </a:stretch>
        </p:blipFill>
        <p:spPr>
          <a:xfrm>
            <a:off x="8665013" y="4039914"/>
            <a:ext cx="2871216" cy="1916536"/>
          </a:xfrm>
          <a:prstGeom prst="rect">
            <a:avLst/>
          </a:prstGeom>
        </p:spPr>
      </p:pic>
    </p:spTree>
    <p:extLst>
      <p:ext uri="{BB962C8B-B14F-4D97-AF65-F5344CB8AC3E}">
        <p14:creationId xmlns:p14="http://schemas.microsoft.com/office/powerpoint/2010/main" val="4089036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DC1EF-5E75-414D-AF98-D6B4F489DB5B}"/>
              </a:ext>
            </a:extLst>
          </p:cNvPr>
          <p:cNvPicPr>
            <a:picLocks noChangeAspect="1"/>
          </p:cNvPicPr>
          <p:nvPr/>
        </p:nvPicPr>
        <p:blipFill>
          <a:blip r:embed="rId2"/>
          <a:srcRect r="1820" b="13586"/>
          <a:stretch>
            <a:fillRect/>
          </a:stretch>
        </p:blipFill>
        <p:spPr>
          <a:xfrm>
            <a:off x="1455088" y="927095"/>
            <a:ext cx="8576712" cy="1259513"/>
          </a:xfrm>
          <a:prstGeom prst="rect">
            <a:avLst/>
          </a:prstGeom>
        </p:spPr>
      </p:pic>
      <p:pic>
        <p:nvPicPr>
          <p:cNvPr id="5" name="Picture 4">
            <a:extLst>
              <a:ext uri="{FF2B5EF4-FFF2-40B4-BE49-F238E27FC236}">
                <a16:creationId xmlns:a16="http://schemas.microsoft.com/office/drawing/2014/main" id="{A519A4C5-2CF2-7342-BA66-B660A4D71F60}"/>
              </a:ext>
            </a:extLst>
          </p:cNvPr>
          <p:cNvPicPr>
            <a:picLocks noChangeAspect="1"/>
          </p:cNvPicPr>
          <p:nvPr/>
        </p:nvPicPr>
        <p:blipFill>
          <a:blip r:embed="rId3"/>
          <a:stretch>
            <a:fillRect/>
          </a:stretch>
        </p:blipFill>
        <p:spPr>
          <a:xfrm>
            <a:off x="1455088" y="2596869"/>
            <a:ext cx="9048584" cy="4035107"/>
          </a:xfrm>
          <a:prstGeom prst="rect">
            <a:avLst/>
          </a:prstGeom>
        </p:spPr>
      </p:pic>
      <p:sp>
        <p:nvSpPr>
          <p:cNvPr id="6" name="TextBox 5">
            <a:extLst>
              <a:ext uri="{FF2B5EF4-FFF2-40B4-BE49-F238E27FC236}">
                <a16:creationId xmlns:a16="http://schemas.microsoft.com/office/drawing/2014/main" id="{BD3230A3-9F01-C130-7935-6E3A6ABEC4CD}"/>
              </a:ext>
            </a:extLst>
          </p:cNvPr>
          <p:cNvSpPr txBox="1"/>
          <p:nvPr/>
        </p:nvSpPr>
        <p:spPr>
          <a:xfrm>
            <a:off x="1298808" y="127244"/>
            <a:ext cx="9785310" cy="523220"/>
          </a:xfrm>
          <a:prstGeom prst="rect">
            <a:avLst/>
          </a:prstGeom>
          <a:noFill/>
        </p:spPr>
        <p:txBody>
          <a:bodyPr wrap="square" rtlCol="0">
            <a:spAutoFit/>
          </a:bodyPr>
          <a:lstStyle/>
          <a:p>
            <a:r>
              <a:rPr lang="en-GB" sz="2800" dirty="0"/>
              <a:t>Need to evolve String Network and trace emission into axions</a:t>
            </a:r>
          </a:p>
        </p:txBody>
      </p:sp>
      <p:sp>
        <p:nvSpPr>
          <p:cNvPr id="7" name="TextBox 6">
            <a:extLst>
              <a:ext uri="{FF2B5EF4-FFF2-40B4-BE49-F238E27FC236}">
                <a16:creationId xmlns:a16="http://schemas.microsoft.com/office/drawing/2014/main" id="{19346140-80E7-6261-5E31-99E60456DAC3}"/>
              </a:ext>
            </a:extLst>
          </p:cNvPr>
          <p:cNvSpPr txBox="1"/>
          <p:nvPr/>
        </p:nvSpPr>
        <p:spPr>
          <a:xfrm>
            <a:off x="10193572" y="3816626"/>
            <a:ext cx="1630018" cy="646331"/>
          </a:xfrm>
          <a:prstGeom prst="rect">
            <a:avLst/>
          </a:prstGeom>
          <a:noFill/>
        </p:spPr>
        <p:txBody>
          <a:bodyPr wrap="square" rtlCol="0">
            <a:spAutoFit/>
          </a:bodyPr>
          <a:lstStyle/>
          <a:p>
            <a:r>
              <a:rPr lang="en-GB" dirty="0"/>
              <a:t>Stolen from </a:t>
            </a:r>
          </a:p>
          <a:p>
            <a:r>
              <a:rPr lang="en-GB" dirty="0"/>
              <a:t>Ed Hardy</a:t>
            </a:r>
          </a:p>
        </p:txBody>
      </p:sp>
    </p:spTree>
    <p:extLst>
      <p:ext uri="{BB962C8B-B14F-4D97-AF65-F5344CB8AC3E}">
        <p14:creationId xmlns:p14="http://schemas.microsoft.com/office/powerpoint/2010/main" val="32556582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98AAC-B033-FED4-F6D9-3B68393A74E6}"/>
              </a:ext>
            </a:extLst>
          </p:cNvPr>
          <p:cNvPicPr>
            <a:picLocks noChangeAspect="1"/>
          </p:cNvPicPr>
          <p:nvPr/>
        </p:nvPicPr>
        <p:blipFill>
          <a:blip r:embed="rId2"/>
          <a:stretch>
            <a:fillRect/>
          </a:stretch>
        </p:blipFill>
        <p:spPr>
          <a:xfrm>
            <a:off x="0" y="824441"/>
            <a:ext cx="12192000" cy="5209118"/>
          </a:xfrm>
          <a:prstGeom prst="rect">
            <a:avLst/>
          </a:prstGeom>
        </p:spPr>
      </p:pic>
      <p:sp>
        <p:nvSpPr>
          <p:cNvPr id="6" name="TextBox 5">
            <a:extLst>
              <a:ext uri="{FF2B5EF4-FFF2-40B4-BE49-F238E27FC236}">
                <a16:creationId xmlns:a16="http://schemas.microsoft.com/office/drawing/2014/main" id="{921C3526-F0AF-B4E6-D006-02BE2D7C468E}"/>
              </a:ext>
            </a:extLst>
          </p:cNvPr>
          <p:cNvSpPr txBox="1"/>
          <p:nvPr/>
        </p:nvSpPr>
        <p:spPr>
          <a:xfrm>
            <a:off x="1773140" y="178110"/>
            <a:ext cx="9470003" cy="646331"/>
          </a:xfrm>
          <a:prstGeom prst="rect">
            <a:avLst/>
          </a:prstGeom>
          <a:noFill/>
        </p:spPr>
        <p:txBody>
          <a:bodyPr wrap="square" rtlCol="0">
            <a:spAutoFit/>
          </a:bodyPr>
          <a:lstStyle/>
          <a:p>
            <a:r>
              <a:rPr lang="en-GB" sz="3600" dirty="0"/>
              <a:t>Post Inflationary QCD axion mass prediction</a:t>
            </a:r>
          </a:p>
        </p:txBody>
      </p:sp>
      <p:sp>
        <p:nvSpPr>
          <p:cNvPr id="8" name="TextBox 7">
            <a:extLst>
              <a:ext uri="{FF2B5EF4-FFF2-40B4-BE49-F238E27FC236}">
                <a16:creationId xmlns:a16="http://schemas.microsoft.com/office/drawing/2014/main" id="{81B9DD06-B13A-9494-ECB3-A38D1A94BA63}"/>
              </a:ext>
            </a:extLst>
          </p:cNvPr>
          <p:cNvSpPr txBox="1"/>
          <p:nvPr/>
        </p:nvSpPr>
        <p:spPr>
          <a:xfrm>
            <a:off x="3928849" y="6183685"/>
            <a:ext cx="6097136" cy="369332"/>
          </a:xfrm>
          <a:prstGeom prst="rect">
            <a:avLst/>
          </a:prstGeom>
          <a:noFill/>
        </p:spPr>
        <p:txBody>
          <a:bodyPr wrap="square">
            <a:spAutoFit/>
          </a:bodyPr>
          <a:lstStyle/>
          <a:p>
            <a:r>
              <a:rPr lang="en-GB" dirty="0"/>
              <a:t>Roughly Speaking 100 </a:t>
            </a:r>
            <a:r>
              <a:rPr lang="en-GB" dirty="0" err="1">
                <a:latin typeface="Symbol" panose="05050102010706020507" pitchFamily="18" charset="2"/>
              </a:rPr>
              <a:t>m</a:t>
            </a:r>
            <a:r>
              <a:rPr lang="en-GB" dirty="0" err="1"/>
              <a:t>eV</a:t>
            </a:r>
            <a:r>
              <a:rPr lang="en-GB" dirty="0"/>
              <a:t> &lt; </a:t>
            </a:r>
            <a:r>
              <a:rPr lang="en-GB" dirty="0" err="1"/>
              <a:t>m_a</a:t>
            </a:r>
            <a:r>
              <a:rPr lang="en-GB" dirty="0"/>
              <a:t> &lt; 1000 </a:t>
            </a:r>
            <a:r>
              <a:rPr lang="en-GB" dirty="0" err="1">
                <a:latin typeface="Symbol" panose="05050102010706020507" pitchFamily="18" charset="2"/>
              </a:rPr>
              <a:t>m</a:t>
            </a:r>
            <a:r>
              <a:rPr lang="en-GB" dirty="0" err="1"/>
              <a:t>eV</a:t>
            </a:r>
            <a:endParaRPr lang="en-GB" dirty="0"/>
          </a:p>
        </p:txBody>
      </p:sp>
    </p:spTree>
    <p:extLst>
      <p:ext uri="{BB962C8B-B14F-4D97-AF65-F5344CB8AC3E}">
        <p14:creationId xmlns:p14="http://schemas.microsoft.com/office/powerpoint/2010/main" val="18943553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577DE-FC7D-B2B6-DAF4-922710A9EDE7}"/>
              </a:ext>
            </a:extLst>
          </p:cNvPr>
          <p:cNvPicPr>
            <a:picLocks noChangeAspect="1"/>
          </p:cNvPicPr>
          <p:nvPr/>
        </p:nvPicPr>
        <p:blipFill>
          <a:blip r:embed="rId2"/>
          <a:stretch>
            <a:fillRect/>
          </a:stretch>
        </p:blipFill>
        <p:spPr>
          <a:xfrm>
            <a:off x="1085393" y="0"/>
            <a:ext cx="9919211" cy="6788196"/>
          </a:xfrm>
          <a:prstGeom prst="rect">
            <a:avLst/>
          </a:prstGeom>
        </p:spPr>
      </p:pic>
      <p:sp>
        <p:nvSpPr>
          <p:cNvPr id="3" name="TextBox 2">
            <a:extLst>
              <a:ext uri="{FF2B5EF4-FFF2-40B4-BE49-F238E27FC236}">
                <a16:creationId xmlns:a16="http://schemas.microsoft.com/office/drawing/2014/main" id="{422BECFD-0816-0289-4A27-E5273E2BEBA2}"/>
              </a:ext>
            </a:extLst>
          </p:cNvPr>
          <p:cNvSpPr txBox="1"/>
          <p:nvPr/>
        </p:nvSpPr>
        <p:spPr>
          <a:xfrm>
            <a:off x="9310642" y="6395011"/>
            <a:ext cx="2903359" cy="369332"/>
          </a:xfrm>
          <a:prstGeom prst="rect">
            <a:avLst/>
          </a:prstGeom>
          <a:noFill/>
        </p:spPr>
        <p:txBody>
          <a:bodyPr wrap="none" rtlCol="0">
            <a:spAutoFit/>
          </a:bodyPr>
          <a:lstStyle/>
          <a:p>
            <a:r>
              <a:rPr lang="en-GB" dirty="0"/>
              <a:t>Stolen from Ciaran O’Hare</a:t>
            </a:r>
          </a:p>
        </p:txBody>
      </p:sp>
    </p:spTree>
    <p:extLst>
      <p:ext uri="{BB962C8B-B14F-4D97-AF65-F5344CB8AC3E}">
        <p14:creationId xmlns:p14="http://schemas.microsoft.com/office/powerpoint/2010/main" val="3437214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B9ECA9-EFFA-9826-46B3-D1DEDB9B8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0"/>
            <a:ext cx="10021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FD8147-2744-C12F-8833-5E1C5E664803}"/>
              </a:ext>
            </a:extLst>
          </p:cNvPr>
          <p:cNvSpPr txBox="1"/>
          <p:nvPr/>
        </p:nvSpPr>
        <p:spPr>
          <a:xfrm>
            <a:off x="9310642" y="6395011"/>
            <a:ext cx="2903359" cy="369332"/>
          </a:xfrm>
          <a:prstGeom prst="rect">
            <a:avLst/>
          </a:prstGeom>
          <a:noFill/>
        </p:spPr>
        <p:txBody>
          <a:bodyPr wrap="none" rtlCol="0">
            <a:spAutoFit/>
          </a:bodyPr>
          <a:lstStyle/>
          <a:p>
            <a:r>
              <a:rPr lang="en-GB" dirty="0"/>
              <a:t>Stolen from Ciaran O’Hare</a:t>
            </a:r>
          </a:p>
        </p:txBody>
      </p:sp>
      <p:sp>
        <p:nvSpPr>
          <p:cNvPr id="3" name="TextBox 2">
            <a:extLst>
              <a:ext uri="{FF2B5EF4-FFF2-40B4-BE49-F238E27FC236}">
                <a16:creationId xmlns:a16="http://schemas.microsoft.com/office/drawing/2014/main" id="{C9C90FFC-8956-2881-6EBE-41BF985AF4CC}"/>
              </a:ext>
            </a:extLst>
          </p:cNvPr>
          <p:cNvSpPr txBox="1"/>
          <p:nvPr/>
        </p:nvSpPr>
        <p:spPr>
          <a:xfrm>
            <a:off x="5057029" y="4738975"/>
            <a:ext cx="3522428" cy="830997"/>
          </a:xfrm>
          <a:prstGeom prst="rect">
            <a:avLst/>
          </a:prstGeom>
          <a:noFill/>
        </p:spPr>
        <p:txBody>
          <a:bodyPr wrap="square" rtlCol="0">
            <a:spAutoFit/>
          </a:bodyPr>
          <a:lstStyle/>
          <a:p>
            <a:r>
              <a:rPr lang="en-GB" sz="2400" b="1" dirty="0"/>
              <a:t>Proposed Experiments will test this region</a:t>
            </a:r>
          </a:p>
        </p:txBody>
      </p:sp>
    </p:spTree>
    <p:extLst>
      <p:ext uri="{BB962C8B-B14F-4D97-AF65-F5344CB8AC3E}">
        <p14:creationId xmlns:p14="http://schemas.microsoft.com/office/powerpoint/2010/main" val="2876934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7E2613-294D-4E70-8BC3-33E8992BA90F}"/>
              </a:ext>
            </a:extLst>
          </p:cNvPr>
          <p:cNvPicPr>
            <a:picLocks noChangeAspect="1"/>
          </p:cNvPicPr>
          <p:nvPr/>
        </p:nvPicPr>
        <p:blipFill>
          <a:blip r:embed="rId2"/>
          <a:stretch>
            <a:fillRect/>
          </a:stretch>
        </p:blipFill>
        <p:spPr>
          <a:xfrm>
            <a:off x="1757490" y="2142759"/>
            <a:ext cx="3827971" cy="2843438"/>
          </a:xfrm>
          <a:prstGeom prst="rect">
            <a:avLst/>
          </a:prstGeom>
        </p:spPr>
      </p:pic>
      <p:pic>
        <p:nvPicPr>
          <p:cNvPr id="6" name="Picture 5">
            <a:extLst>
              <a:ext uri="{FF2B5EF4-FFF2-40B4-BE49-F238E27FC236}">
                <a16:creationId xmlns:a16="http://schemas.microsoft.com/office/drawing/2014/main" id="{160B38F2-9F92-4ED1-87FC-CA603CD25FE1}"/>
              </a:ext>
            </a:extLst>
          </p:cNvPr>
          <p:cNvPicPr>
            <a:picLocks noChangeAspect="1"/>
          </p:cNvPicPr>
          <p:nvPr/>
        </p:nvPicPr>
        <p:blipFill>
          <a:blip r:embed="rId3"/>
          <a:stretch>
            <a:fillRect/>
          </a:stretch>
        </p:blipFill>
        <p:spPr>
          <a:xfrm>
            <a:off x="1087986" y="5505928"/>
            <a:ext cx="3369983" cy="865349"/>
          </a:xfrm>
          <a:prstGeom prst="rect">
            <a:avLst/>
          </a:prstGeom>
        </p:spPr>
      </p:pic>
      <p:sp>
        <p:nvSpPr>
          <p:cNvPr id="7" name="TextBox 6">
            <a:extLst>
              <a:ext uri="{FF2B5EF4-FFF2-40B4-BE49-F238E27FC236}">
                <a16:creationId xmlns:a16="http://schemas.microsoft.com/office/drawing/2014/main" id="{A28D39B6-C3E6-4F9D-B328-79653866D1B5}"/>
              </a:ext>
            </a:extLst>
          </p:cNvPr>
          <p:cNvSpPr txBox="1"/>
          <p:nvPr/>
        </p:nvSpPr>
        <p:spPr>
          <a:xfrm>
            <a:off x="2063078" y="1661293"/>
            <a:ext cx="3522382" cy="507831"/>
          </a:xfrm>
          <a:prstGeom prst="rect">
            <a:avLst/>
          </a:prstGeom>
          <a:noFill/>
        </p:spPr>
        <p:txBody>
          <a:bodyPr wrap="square" rtlCol="0">
            <a:spAutoFit/>
          </a:bodyPr>
          <a:lstStyle/>
          <a:p>
            <a:pPr defTabSz="685800"/>
            <a:r>
              <a:rPr lang="en-GB" sz="1350" dirty="0">
                <a:solidFill>
                  <a:prstClr val="black"/>
                </a:solidFill>
                <a:latin typeface="Calibri" panose="020F0502020204030204"/>
              </a:rPr>
              <a:t>Moment at which they form depends on temperature dependence of mass.</a:t>
            </a:r>
          </a:p>
        </p:txBody>
      </p:sp>
      <p:pic>
        <p:nvPicPr>
          <p:cNvPr id="9" name="Picture 8">
            <a:extLst>
              <a:ext uri="{FF2B5EF4-FFF2-40B4-BE49-F238E27FC236}">
                <a16:creationId xmlns:a16="http://schemas.microsoft.com/office/drawing/2014/main" id="{3D463FEC-FDD4-4F2A-9F84-B4F5E317A292}"/>
              </a:ext>
            </a:extLst>
          </p:cNvPr>
          <p:cNvPicPr>
            <a:picLocks noChangeAspect="1"/>
          </p:cNvPicPr>
          <p:nvPr/>
        </p:nvPicPr>
        <p:blipFill>
          <a:blip r:embed="rId4"/>
          <a:stretch>
            <a:fillRect/>
          </a:stretch>
        </p:blipFill>
        <p:spPr>
          <a:xfrm>
            <a:off x="6096001" y="2142758"/>
            <a:ext cx="4073895" cy="2843438"/>
          </a:xfrm>
          <a:prstGeom prst="rect">
            <a:avLst/>
          </a:prstGeom>
        </p:spPr>
      </p:pic>
      <p:sp>
        <p:nvSpPr>
          <p:cNvPr id="12" name="TextBox 11">
            <a:extLst>
              <a:ext uri="{FF2B5EF4-FFF2-40B4-BE49-F238E27FC236}">
                <a16:creationId xmlns:a16="http://schemas.microsoft.com/office/drawing/2014/main" id="{9D468537-A1BB-4D33-835F-348908D4E386}"/>
              </a:ext>
            </a:extLst>
          </p:cNvPr>
          <p:cNvSpPr txBox="1"/>
          <p:nvPr/>
        </p:nvSpPr>
        <p:spPr>
          <a:xfrm>
            <a:off x="6536544" y="1629430"/>
            <a:ext cx="3522382" cy="300082"/>
          </a:xfrm>
          <a:prstGeom prst="rect">
            <a:avLst/>
          </a:prstGeom>
          <a:noFill/>
        </p:spPr>
        <p:txBody>
          <a:bodyPr wrap="square" rtlCol="0">
            <a:spAutoFit/>
          </a:bodyPr>
          <a:lstStyle/>
          <a:p>
            <a:pPr defTabSz="685800"/>
            <a:r>
              <a:rPr lang="en-GB" sz="1350" dirty="0">
                <a:solidFill>
                  <a:prstClr val="black"/>
                </a:solidFill>
                <a:latin typeface="Calibri" panose="020F0502020204030204"/>
              </a:rPr>
              <a:t>Collapse to form (very) dense small objects</a:t>
            </a:r>
          </a:p>
        </p:txBody>
      </p:sp>
      <p:sp>
        <p:nvSpPr>
          <p:cNvPr id="14" name="TextBox 13">
            <a:extLst>
              <a:ext uri="{FF2B5EF4-FFF2-40B4-BE49-F238E27FC236}">
                <a16:creationId xmlns:a16="http://schemas.microsoft.com/office/drawing/2014/main" id="{5EE18A09-8BE9-499B-A566-810F51AC5F2B}"/>
              </a:ext>
            </a:extLst>
          </p:cNvPr>
          <p:cNvSpPr txBox="1"/>
          <p:nvPr/>
        </p:nvSpPr>
        <p:spPr>
          <a:xfrm>
            <a:off x="4947886" y="5820713"/>
            <a:ext cx="7002924" cy="461665"/>
          </a:xfrm>
          <a:prstGeom prst="rect">
            <a:avLst/>
          </a:prstGeom>
          <a:noFill/>
        </p:spPr>
        <p:txBody>
          <a:bodyPr wrap="square" rtlCol="0">
            <a:spAutoFit/>
          </a:bodyPr>
          <a:lstStyle/>
          <a:p>
            <a:pPr defTabSz="685800"/>
            <a:r>
              <a:rPr lang="en-GB" sz="2400" dirty="0">
                <a:solidFill>
                  <a:prstClr val="black"/>
                </a:solidFill>
                <a:latin typeface="Calibri" panose="020F0502020204030204"/>
              </a:rPr>
              <a:t>For example, for QCD axion R~ 1 AU, M~10</a:t>
            </a:r>
            <a:r>
              <a:rPr lang="en-GB" sz="2400" baseline="30000" dirty="0">
                <a:solidFill>
                  <a:prstClr val="black"/>
                </a:solidFill>
                <a:latin typeface="Calibri" panose="020F0502020204030204"/>
              </a:rPr>
              <a:t>-10</a:t>
            </a:r>
            <a:r>
              <a:rPr lang="en-GB" sz="2400" dirty="0">
                <a:solidFill>
                  <a:prstClr val="black"/>
                </a:solidFill>
                <a:latin typeface="Calibri" panose="020F0502020204030204"/>
              </a:rPr>
              <a:t>Msun</a:t>
            </a:r>
          </a:p>
        </p:txBody>
      </p:sp>
      <p:sp>
        <p:nvSpPr>
          <p:cNvPr id="15" name="TextBox 14">
            <a:extLst>
              <a:ext uri="{FF2B5EF4-FFF2-40B4-BE49-F238E27FC236}">
                <a16:creationId xmlns:a16="http://schemas.microsoft.com/office/drawing/2014/main" id="{68EFF549-BF2F-41DD-B71D-6D635E34B3EC}"/>
              </a:ext>
            </a:extLst>
          </p:cNvPr>
          <p:cNvSpPr txBox="1"/>
          <p:nvPr/>
        </p:nvSpPr>
        <p:spPr>
          <a:xfrm>
            <a:off x="8326821" y="3112341"/>
            <a:ext cx="2569779" cy="253916"/>
          </a:xfrm>
          <a:prstGeom prst="rect">
            <a:avLst/>
          </a:prstGeom>
          <a:noFill/>
        </p:spPr>
        <p:txBody>
          <a:bodyPr wrap="square" rtlCol="0">
            <a:spAutoFit/>
          </a:bodyPr>
          <a:lstStyle/>
          <a:p>
            <a:pPr defTabSz="685800"/>
            <a:r>
              <a:rPr lang="en-GB" sz="1050" dirty="0">
                <a:solidFill>
                  <a:prstClr val="black"/>
                </a:solidFill>
                <a:latin typeface="Calibri" panose="020F0502020204030204"/>
              </a:rPr>
              <a:t>Kavanagh et al 2011.05377</a:t>
            </a:r>
          </a:p>
        </p:txBody>
      </p:sp>
      <p:sp>
        <p:nvSpPr>
          <p:cNvPr id="3" name="TextBox 2">
            <a:extLst>
              <a:ext uri="{FF2B5EF4-FFF2-40B4-BE49-F238E27FC236}">
                <a16:creationId xmlns:a16="http://schemas.microsoft.com/office/drawing/2014/main" id="{09A5C0D8-659E-B4CE-A9D5-35EEF02B2E15}"/>
              </a:ext>
            </a:extLst>
          </p:cNvPr>
          <p:cNvSpPr txBox="1"/>
          <p:nvPr/>
        </p:nvSpPr>
        <p:spPr>
          <a:xfrm>
            <a:off x="1773140" y="178110"/>
            <a:ext cx="9470003" cy="1200329"/>
          </a:xfrm>
          <a:prstGeom prst="rect">
            <a:avLst/>
          </a:prstGeom>
          <a:noFill/>
        </p:spPr>
        <p:txBody>
          <a:bodyPr wrap="square" rtlCol="0">
            <a:spAutoFit/>
          </a:bodyPr>
          <a:lstStyle/>
          <a:p>
            <a:r>
              <a:rPr lang="en-GB" sz="3600" dirty="0"/>
              <a:t>In the Post Inflationary Scenario, a Fraction End up in Mini Clusters</a:t>
            </a:r>
          </a:p>
        </p:txBody>
      </p:sp>
    </p:spTree>
    <p:extLst>
      <p:ext uri="{BB962C8B-B14F-4D97-AF65-F5344CB8AC3E}">
        <p14:creationId xmlns:p14="http://schemas.microsoft.com/office/powerpoint/2010/main" val="2955239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E3DCE-7C8F-43AC-A224-4B0B5656ACA5}"/>
              </a:ext>
            </a:extLst>
          </p:cNvPr>
          <p:cNvPicPr>
            <a:picLocks noChangeAspect="1"/>
          </p:cNvPicPr>
          <p:nvPr/>
        </p:nvPicPr>
        <p:blipFill>
          <a:blip r:embed="rId2"/>
          <a:stretch>
            <a:fillRect/>
          </a:stretch>
        </p:blipFill>
        <p:spPr>
          <a:xfrm>
            <a:off x="1711108" y="857250"/>
            <a:ext cx="7666198" cy="5143500"/>
          </a:xfrm>
          <a:prstGeom prst="rect">
            <a:avLst/>
          </a:prstGeom>
        </p:spPr>
      </p:pic>
      <p:pic>
        <p:nvPicPr>
          <p:cNvPr id="4" name="Picture 3">
            <a:extLst>
              <a:ext uri="{FF2B5EF4-FFF2-40B4-BE49-F238E27FC236}">
                <a16:creationId xmlns:a16="http://schemas.microsoft.com/office/drawing/2014/main" id="{A194B222-2E77-4735-9D68-42F20D7E6333}"/>
              </a:ext>
            </a:extLst>
          </p:cNvPr>
          <p:cNvPicPr>
            <a:picLocks noChangeAspect="1"/>
          </p:cNvPicPr>
          <p:nvPr/>
        </p:nvPicPr>
        <p:blipFill rotWithShape="1">
          <a:blip r:embed="rId3"/>
          <a:srcRect r="50579"/>
          <a:stretch/>
        </p:blipFill>
        <p:spPr>
          <a:xfrm>
            <a:off x="6486436" y="857250"/>
            <a:ext cx="2541951" cy="5143500"/>
          </a:xfrm>
          <a:prstGeom prst="rect">
            <a:avLst/>
          </a:prstGeom>
        </p:spPr>
      </p:pic>
      <p:sp>
        <p:nvSpPr>
          <p:cNvPr id="6" name="Rectangle 5">
            <a:extLst>
              <a:ext uri="{FF2B5EF4-FFF2-40B4-BE49-F238E27FC236}">
                <a16:creationId xmlns:a16="http://schemas.microsoft.com/office/drawing/2014/main" id="{2FE910C5-C5B8-4157-9A57-62B4A20F532D}"/>
              </a:ext>
            </a:extLst>
          </p:cNvPr>
          <p:cNvSpPr/>
          <p:nvPr/>
        </p:nvSpPr>
        <p:spPr>
          <a:xfrm>
            <a:off x="8894380" y="707479"/>
            <a:ext cx="1773621" cy="5293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8A904D3C-5ED0-41DA-A595-D867C80F60A4}"/>
              </a:ext>
            </a:extLst>
          </p:cNvPr>
          <p:cNvSpPr txBox="1"/>
          <p:nvPr/>
        </p:nvSpPr>
        <p:spPr>
          <a:xfrm>
            <a:off x="3223260" y="1657350"/>
            <a:ext cx="3398520" cy="300082"/>
          </a:xfrm>
          <a:prstGeom prst="rect">
            <a:avLst/>
          </a:prstGeom>
          <a:noFill/>
        </p:spPr>
        <p:txBody>
          <a:bodyPr wrap="square" rtlCol="0">
            <a:spAutoFit/>
          </a:bodyPr>
          <a:lstStyle/>
          <a:p>
            <a:pPr defTabSz="685800"/>
            <a:r>
              <a:rPr lang="en-GB" sz="1350" dirty="0" err="1">
                <a:solidFill>
                  <a:prstClr val="black"/>
                </a:solidFill>
                <a:latin typeface="Calibri" panose="020F0502020204030204"/>
              </a:rPr>
              <a:t>Admx</a:t>
            </a:r>
            <a:r>
              <a:rPr lang="en-GB" sz="1350" dirty="0">
                <a:solidFill>
                  <a:prstClr val="black"/>
                </a:solidFill>
                <a:latin typeface="Calibri" panose="020F0502020204030204"/>
              </a:rPr>
              <a:t> problems</a:t>
            </a:r>
          </a:p>
        </p:txBody>
      </p:sp>
      <p:sp>
        <p:nvSpPr>
          <p:cNvPr id="5" name="TextBox 4">
            <a:extLst>
              <a:ext uri="{FF2B5EF4-FFF2-40B4-BE49-F238E27FC236}">
                <a16:creationId xmlns:a16="http://schemas.microsoft.com/office/drawing/2014/main" id="{F0B99774-CECB-4FE3-9F44-5B5BD8AAB0F2}"/>
              </a:ext>
            </a:extLst>
          </p:cNvPr>
          <p:cNvSpPr txBox="1"/>
          <p:nvPr/>
        </p:nvSpPr>
        <p:spPr>
          <a:xfrm>
            <a:off x="8894380" y="2000251"/>
            <a:ext cx="1734207" cy="2585323"/>
          </a:xfrm>
          <a:prstGeom prst="rect">
            <a:avLst/>
          </a:prstGeom>
          <a:solidFill>
            <a:schemeClr val="bg1"/>
          </a:solidFill>
        </p:spPr>
        <p:txBody>
          <a:bodyPr wrap="square" rtlCol="0">
            <a:spAutoFit/>
          </a:bodyPr>
          <a:lstStyle/>
          <a:p>
            <a:pPr defTabSz="685800"/>
            <a:r>
              <a:rPr lang="en-GB" dirty="0">
                <a:solidFill>
                  <a:prstClr val="black"/>
                </a:solidFill>
                <a:latin typeface="Calibri" panose="020F0502020204030204"/>
              </a:rPr>
              <a:t>If the </a:t>
            </a:r>
            <a:r>
              <a:rPr lang="en-GB" dirty="0" err="1">
                <a:solidFill>
                  <a:prstClr val="black"/>
                </a:solidFill>
                <a:latin typeface="Calibri" panose="020F0502020204030204"/>
              </a:rPr>
              <a:t>axionic</a:t>
            </a:r>
            <a:r>
              <a:rPr lang="en-GB" dirty="0">
                <a:solidFill>
                  <a:prstClr val="black"/>
                </a:solidFill>
                <a:latin typeface="Calibri" panose="020F0502020204030204"/>
              </a:rPr>
              <a:t> Dark Matter is not smoothly distributed, this will affect the ability to detect axions with experiments like ADMX.</a:t>
            </a:r>
          </a:p>
        </p:txBody>
      </p:sp>
    </p:spTree>
    <p:extLst>
      <p:ext uri="{BB962C8B-B14F-4D97-AF65-F5344CB8AC3E}">
        <p14:creationId xmlns:p14="http://schemas.microsoft.com/office/powerpoint/2010/main" val="7080127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667000" y="1607332"/>
            <a:ext cx="6858000" cy="1898440"/>
          </a:xfrm>
          <a:prstGeom prst="rect">
            <a:avLst/>
          </a:prstGeom>
          <a:noFill/>
          <a:ln w="9525">
            <a:noFill/>
            <a:miter lim="800000"/>
            <a:headEnd/>
            <a:tailEnd/>
          </a:ln>
          <a:effectLst/>
        </p:spPr>
      </p:pic>
      <p:sp>
        <p:nvSpPr>
          <p:cNvPr id="5" name="TextBox 4"/>
          <p:cNvSpPr txBox="1"/>
          <p:nvPr/>
        </p:nvSpPr>
        <p:spPr>
          <a:xfrm>
            <a:off x="6792521" y="4071943"/>
            <a:ext cx="2571744" cy="1200329"/>
          </a:xfrm>
          <a:prstGeom prst="rect">
            <a:avLst/>
          </a:prstGeom>
          <a:noFill/>
        </p:spPr>
        <p:txBody>
          <a:bodyPr wrap="square" rtlCol="0">
            <a:spAutoFit/>
          </a:bodyPr>
          <a:lstStyle/>
          <a:p>
            <a:pPr defTabSz="685800"/>
            <a:r>
              <a:rPr lang="fr-CH" dirty="0">
                <a:solidFill>
                  <a:prstClr val="black"/>
                </a:solidFill>
                <a:latin typeface="Arial" pitchFamily="34" charset="0"/>
                <a:cs typeface="Arial" pitchFamily="34" charset="0"/>
              </a:rPr>
              <a:t>look for axions </a:t>
            </a:r>
            <a:r>
              <a:rPr lang="fr-CH" dirty="0" err="1">
                <a:solidFill>
                  <a:prstClr val="black"/>
                </a:solidFill>
                <a:latin typeface="Arial" pitchFamily="34" charset="0"/>
                <a:cs typeface="Arial" pitchFamily="34" charset="0"/>
              </a:rPr>
              <a:t>produced</a:t>
            </a:r>
            <a:r>
              <a:rPr lang="fr-CH" dirty="0">
                <a:solidFill>
                  <a:prstClr val="black"/>
                </a:solidFill>
                <a:latin typeface="Arial" pitchFamily="34" charset="0"/>
                <a:cs typeface="Arial" pitchFamily="34" charset="0"/>
              </a:rPr>
              <a:t> in the </a:t>
            </a:r>
            <a:r>
              <a:rPr lang="fr-CH" dirty="0" err="1">
                <a:solidFill>
                  <a:prstClr val="black"/>
                </a:solidFill>
                <a:latin typeface="Arial" pitchFamily="34" charset="0"/>
                <a:cs typeface="Arial" pitchFamily="34" charset="0"/>
              </a:rPr>
              <a:t>sun</a:t>
            </a:r>
            <a:r>
              <a:rPr lang="fr-CH" dirty="0">
                <a:solidFill>
                  <a:prstClr val="black"/>
                </a:solidFill>
                <a:latin typeface="Arial" pitchFamily="34" charset="0"/>
                <a:cs typeface="Arial" pitchFamily="34" charset="0"/>
              </a:rPr>
              <a:t> and </a:t>
            </a:r>
            <a:r>
              <a:rPr lang="fr-CH" dirty="0" err="1">
                <a:solidFill>
                  <a:prstClr val="black"/>
                </a:solidFill>
                <a:latin typeface="Arial" pitchFamily="34" charset="0"/>
                <a:cs typeface="Arial" pitchFamily="34" charset="0"/>
              </a:rPr>
              <a:t>turn</a:t>
            </a:r>
            <a:r>
              <a:rPr lang="fr-CH" dirty="0">
                <a:solidFill>
                  <a:prstClr val="black"/>
                </a:solidFill>
                <a:latin typeface="Arial" pitchFamily="34" charset="0"/>
                <a:cs typeface="Arial" pitchFamily="34" charset="0"/>
              </a:rPr>
              <a:t> </a:t>
            </a:r>
            <a:r>
              <a:rPr lang="fr-CH" dirty="0" err="1">
                <a:solidFill>
                  <a:prstClr val="black"/>
                </a:solidFill>
                <a:latin typeface="Arial" pitchFamily="34" charset="0"/>
                <a:cs typeface="Arial" pitchFamily="34" charset="0"/>
              </a:rPr>
              <a:t>them</a:t>
            </a:r>
            <a:r>
              <a:rPr lang="fr-CH" dirty="0">
                <a:solidFill>
                  <a:prstClr val="black"/>
                </a:solidFill>
                <a:latin typeface="Arial" pitchFamily="34" charset="0"/>
                <a:cs typeface="Arial" pitchFamily="34" charset="0"/>
              </a:rPr>
              <a:t> back </a:t>
            </a:r>
            <a:r>
              <a:rPr lang="fr-CH" dirty="0" err="1">
                <a:solidFill>
                  <a:prstClr val="black"/>
                </a:solidFill>
                <a:latin typeface="Arial" pitchFamily="34" charset="0"/>
                <a:cs typeface="Arial" pitchFamily="34" charset="0"/>
              </a:rPr>
              <a:t>into</a:t>
            </a:r>
            <a:r>
              <a:rPr lang="fr-CH" dirty="0">
                <a:solidFill>
                  <a:prstClr val="black"/>
                </a:solidFill>
                <a:latin typeface="Arial" pitchFamily="34" charset="0"/>
                <a:cs typeface="Arial" pitchFamily="34" charset="0"/>
              </a:rPr>
              <a:t> photons down </a:t>
            </a:r>
            <a:r>
              <a:rPr lang="fr-CH" dirty="0" err="1">
                <a:solidFill>
                  <a:prstClr val="black"/>
                </a:solidFill>
                <a:latin typeface="Arial" pitchFamily="34" charset="0"/>
                <a:cs typeface="Arial" pitchFamily="34" charset="0"/>
              </a:rPr>
              <a:t>here</a:t>
            </a:r>
            <a:r>
              <a:rPr lang="fr-CH" dirty="0">
                <a:solidFill>
                  <a:prstClr val="black"/>
                </a:solidFill>
                <a:latin typeface="Arial" pitchFamily="34" charset="0"/>
                <a:cs typeface="Arial" pitchFamily="34" charset="0"/>
              </a:rPr>
              <a:t> </a:t>
            </a:r>
            <a:endParaRPr lang="en-GB" dirty="0">
              <a:solidFill>
                <a:prstClr val="black"/>
              </a:solidFill>
              <a:latin typeface="Arial" pitchFamily="34" charset="0"/>
              <a:cs typeface="Arial" pitchFamily="34" charset="0"/>
            </a:endParaRPr>
          </a:p>
        </p:txBody>
      </p:sp>
      <p:sp>
        <p:nvSpPr>
          <p:cNvPr id="6" name="TextBox 5"/>
          <p:cNvSpPr txBox="1"/>
          <p:nvPr/>
        </p:nvSpPr>
        <p:spPr>
          <a:xfrm>
            <a:off x="4220752" y="1017968"/>
            <a:ext cx="3375446" cy="369332"/>
          </a:xfrm>
          <a:prstGeom prst="rect">
            <a:avLst/>
          </a:prstGeom>
          <a:noFill/>
        </p:spPr>
        <p:txBody>
          <a:bodyPr wrap="square" rtlCol="0">
            <a:spAutoFit/>
          </a:bodyPr>
          <a:lstStyle/>
          <a:p>
            <a:pPr defTabSz="685800"/>
            <a:r>
              <a:rPr lang="fr-CH" dirty="0" err="1">
                <a:solidFill>
                  <a:prstClr val="black"/>
                </a:solidFill>
                <a:latin typeface="Arial Black" pitchFamily="34" charset="0"/>
                <a:cs typeface="Arial" charset="0"/>
              </a:rPr>
              <a:t>Search</a:t>
            </a:r>
            <a:r>
              <a:rPr lang="fr-CH" dirty="0">
                <a:solidFill>
                  <a:prstClr val="black"/>
                </a:solidFill>
                <a:latin typeface="Arial Black" pitchFamily="34" charset="0"/>
                <a:cs typeface="Arial" charset="0"/>
              </a:rPr>
              <a:t> for </a:t>
            </a:r>
            <a:r>
              <a:rPr lang="fr-CH" dirty="0" err="1">
                <a:solidFill>
                  <a:prstClr val="black"/>
                </a:solidFill>
                <a:latin typeface="Arial Black" pitchFamily="34" charset="0"/>
                <a:cs typeface="Arial" charset="0"/>
              </a:rPr>
              <a:t>Solar</a:t>
            </a:r>
            <a:r>
              <a:rPr lang="fr-CH" dirty="0">
                <a:solidFill>
                  <a:prstClr val="black"/>
                </a:solidFill>
                <a:latin typeface="Arial Black" pitchFamily="34" charset="0"/>
                <a:cs typeface="Arial" charset="0"/>
              </a:rPr>
              <a:t> axions</a:t>
            </a:r>
            <a:endParaRPr lang="en-GB" dirty="0">
              <a:solidFill>
                <a:prstClr val="black"/>
              </a:solidFill>
              <a:latin typeface="Arial Black" pitchFamily="34" charset="0"/>
              <a:cs typeface="Arial" charset="0"/>
            </a:endParaRPr>
          </a:p>
        </p:txBody>
      </p:sp>
      <p:pic>
        <p:nvPicPr>
          <p:cNvPr id="16386" name="Picture 2"/>
          <p:cNvPicPr>
            <a:picLocks noChangeAspect="1" noChangeArrowheads="1"/>
          </p:cNvPicPr>
          <p:nvPr/>
        </p:nvPicPr>
        <p:blipFill>
          <a:blip r:embed="rId3" cstate="print"/>
          <a:srcRect/>
          <a:stretch>
            <a:fillRect/>
          </a:stretch>
        </p:blipFill>
        <p:spPr bwMode="auto">
          <a:xfrm>
            <a:off x="2667000" y="3107530"/>
            <a:ext cx="3873374" cy="2893221"/>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alc\Desktop\axions_cast_large.jpg"/>
          <p:cNvPicPr>
            <a:picLocks noChangeAspect="1" noChangeArrowheads="1"/>
          </p:cNvPicPr>
          <p:nvPr/>
        </p:nvPicPr>
        <p:blipFill>
          <a:blip r:embed="rId2" cstate="print"/>
          <a:srcRect/>
          <a:stretch>
            <a:fillRect/>
          </a:stretch>
        </p:blipFill>
        <p:spPr bwMode="auto">
          <a:xfrm>
            <a:off x="1882958" y="845231"/>
            <a:ext cx="8174303" cy="5323555"/>
          </a:xfrm>
          <a:prstGeom prst="rect">
            <a:avLst/>
          </a:prstGeom>
          <a:noFill/>
        </p:spPr>
      </p:pic>
      <p:sp>
        <p:nvSpPr>
          <p:cNvPr id="4" name="TextBox 3"/>
          <p:cNvSpPr txBox="1"/>
          <p:nvPr/>
        </p:nvSpPr>
        <p:spPr>
          <a:xfrm>
            <a:off x="3417824" y="370712"/>
            <a:ext cx="4447016" cy="369332"/>
          </a:xfrm>
          <a:prstGeom prst="rect">
            <a:avLst/>
          </a:prstGeom>
          <a:noFill/>
        </p:spPr>
        <p:txBody>
          <a:bodyPr wrap="square" rtlCol="0">
            <a:spAutoFit/>
          </a:bodyPr>
          <a:lstStyle/>
          <a:p>
            <a:pPr defTabSz="685800"/>
            <a:r>
              <a:rPr lang="fr-CH" dirty="0">
                <a:solidFill>
                  <a:prstClr val="black"/>
                </a:solidFill>
                <a:latin typeface="Arial Black" pitchFamily="34" charset="0"/>
                <a:cs typeface="Arial" charset="0"/>
              </a:rPr>
              <a:t>CAST: </a:t>
            </a:r>
            <a:r>
              <a:rPr lang="fr-CH" dirty="0" err="1">
                <a:solidFill>
                  <a:prstClr val="black"/>
                </a:solidFill>
                <a:latin typeface="Arial Black" pitchFamily="34" charset="0"/>
                <a:cs typeface="Arial" charset="0"/>
              </a:rPr>
              <a:t>cern</a:t>
            </a:r>
            <a:r>
              <a:rPr lang="fr-CH" dirty="0">
                <a:solidFill>
                  <a:prstClr val="black"/>
                </a:solidFill>
                <a:latin typeface="Arial Black" pitchFamily="34" charset="0"/>
                <a:cs typeface="Arial" charset="0"/>
              </a:rPr>
              <a:t>-</a:t>
            </a:r>
            <a:r>
              <a:rPr lang="fr-CH" dirty="0" err="1">
                <a:solidFill>
                  <a:prstClr val="black"/>
                </a:solidFill>
                <a:latin typeface="Arial Black" pitchFamily="34" charset="0"/>
                <a:cs typeface="Arial" charset="0"/>
              </a:rPr>
              <a:t>axion</a:t>
            </a:r>
            <a:r>
              <a:rPr lang="fr-CH" dirty="0">
                <a:solidFill>
                  <a:prstClr val="black"/>
                </a:solidFill>
                <a:latin typeface="Arial Black" pitchFamily="34" charset="0"/>
                <a:cs typeface="Arial" charset="0"/>
              </a:rPr>
              <a:t>-</a:t>
            </a:r>
            <a:r>
              <a:rPr lang="fr-CH" dirty="0" err="1">
                <a:solidFill>
                  <a:prstClr val="black"/>
                </a:solidFill>
                <a:latin typeface="Arial Black" pitchFamily="34" charset="0"/>
                <a:cs typeface="Arial" charset="0"/>
              </a:rPr>
              <a:t>solar</a:t>
            </a:r>
            <a:r>
              <a:rPr lang="fr-CH" dirty="0">
                <a:solidFill>
                  <a:prstClr val="black"/>
                </a:solidFill>
                <a:latin typeface="Arial Black" pitchFamily="34" charset="0"/>
                <a:cs typeface="Arial" charset="0"/>
              </a:rPr>
              <a:t>-</a:t>
            </a:r>
            <a:r>
              <a:rPr lang="fr-CH" dirty="0" err="1">
                <a:solidFill>
                  <a:prstClr val="black"/>
                </a:solidFill>
                <a:latin typeface="Arial Black" pitchFamily="34" charset="0"/>
                <a:cs typeface="Arial" charset="0"/>
              </a:rPr>
              <a:t>telescope</a:t>
            </a:r>
            <a:endParaRPr lang="en-GB" dirty="0">
              <a:solidFill>
                <a:prstClr val="black"/>
              </a:solidFill>
              <a:latin typeface="Arial Black" pitchFamily="34" charset="0"/>
              <a:cs typeface="Arial"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B0F1E0-7B10-4EAF-AE13-2A69684926AD}"/>
              </a:ext>
            </a:extLst>
          </p:cNvPr>
          <p:cNvPicPr>
            <a:picLocks noChangeAspect="1"/>
          </p:cNvPicPr>
          <p:nvPr/>
        </p:nvPicPr>
        <p:blipFill>
          <a:blip r:embed="rId2"/>
          <a:stretch>
            <a:fillRect/>
          </a:stretch>
        </p:blipFill>
        <p:spPr>
          <a:xfrm>
            <a:off x="1880095" y="2163798"/>
            <a:ext cx="4172617" cy="2782614"/>
          </a:xfrm>
          <a:prstGeom prst="rect">
            <a:avLst/>
          </a:prstGeom>
        </p:spPr>
      </p:pic>
      <p:pic>
        <p:nvPicPr>
          <p:cNvPr id="4" name="Picture 3">
            <a:extLst>
              <a:ext uri="{FF2B5EF4-FFF2-40B4-BE49-F238E27FC236}">
                <a16:creationId xmlns:a16="http://schemas.microsoft.com/office/drawing/2014/main" id="{6AE621CB-D646-4581-BD2B-DD9459BA6A5B}"/>
              </a:ext>
            </a:extLst>
          </p:cNvPr>
          <p:cNvPicPr>
            <a:picLocks noChangeAspect="1"/>
          </p:cNvPicPr>
          <p:nvPr/>
        </p:nvPicPr>
        <p:blipFill>
          <a:blip r:embed="rId3"/>
          <a:stretch>
            <a:fillRect/>
          </a:stretch>
        </p:blipFill>
        <p:spPr>
          <a:xfrm>
            <a:off x="6438253" y="857251"/>
            <a:ext cx="3689835" cy="2697855"/>
          </a:xfrm>
          <a:prstGeom prst="rect">
            <a:avLst/>
          </a:prstGeom>
        </p:spPr>
      </p:pic>
      <p:sp>
        <p:nvSpPr>
          <p:cNvPr id="2" name="TextBox 1">
            <a:extLst>
              <a:ext uri="{FF2B5EF4-FFF2-40B4-BE49-F238E27FC236}">
                <a16:creationId xmlns:a16="http://schemas.microsoft.com/office/drawing/2014/main" id="{BDDE1A18-AF75-4EE3-A908-7ED688F3856E}"/>
              </a:ext>
            </a:extLst>
          </p:cNvPr>
          <p:cNvSpPr txBox="1"/>
          <p:nvPr/>
        </p:nvSpPr>
        <p:spPr>
          <a:xfrm>
            <a:off x="2488371" y="388805"/>
            <a:ext cx="3238500" cy="646331"/>
          </a:xfrm>
          <a:prstGeom prst="rect">
            <a:avLst/>
          </a:prstGeom>
          <a:noFill/>
        </p:spPr>
        <p:txBody>
          <a:bodyPr wrap="square" rtlCol="0">
            <a:spAutoFit/>
          </a:bodyPr>
          <a:lstStyle/>
          <a:p>
            <a:pPr algn="ctr" defTabSz="685800"/>
            <a:r>
              <a:rPr lang="en-GB" b="1" dirty="0">
                <a:solidFill>
                  <a:prstClr val="black"/>
                </a:solidFill>
                <a:latin typeface="Calibri" panose="020F0502020204030204"/>
                <a:cs typeface="Arial" charset="0"/>
              </a:rPr>
              <a:t>Encounters of mini-clusters with neutron stars</a:t>
            </a:r>
          </a:p>
        </p:txBody>
      </p:sp>
      <p:sp>
        <p:nvSpPr>
          <p:cNvPr id="7" name="Oval 6">
            <a:extLst>
              <a:ext uri="{FF2B5EF4-FFF2-40B4-BE49-F238E27FC236}">
                <a16:creationId xmlns:a16="http://schemas.microsoft.com/office/drawing/2014/main" id="{5B2BAB1D-86E4-42C8-8107-5DE2657C9D54}"/>
              </a:ext>
            </a:extLst>
          </p:cNvPr>
          <p:cNvSpPr/>
          <p:nvPr/>
        </p:nvSpPr>
        <p:spPr>
          <a:xfrm>
            <a:off x="475593" y="573471"/>
            <a:ext cx="2451538" cy="6124904"/>
          </a:xfrm>
          <a:prstGeom prst="ellipse">
            <a:avLst/>
          </a:prstGeom>
          <a:solidFill>
            <a:srgbClr val="FF0000">
              <a:alpha val="3098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9" name="Picture 8">
            <a:extLst>
              <a:ext uri="{FF2B5EF4-FFF2-40B4-BE49-F238E27FC236}">
                <a16:creationId xmlns:a16="http://schemas.microsoft.com/office/drawing/2014/main" id="{2DF10E16-43F9-4138-8906-B0C30378F396}"/>
              </a:ext>
            </a:extLst>
          </p:cNvPr>
          <p:cNvPicPr>
            <a:picLocks noChangeAspect="1"/>
          </p:cNvPicPr>
          <p:nvPr/>
        </p:nvPicPr>
        <p:blipFill rotWithShape="1">
          <a:blip r:embed="rId4"/>
          <a:srcRect r="52795"/>
          <a:stretch/>
        </p:blipFill>
        <p:spPr>
          <a:xfrm>
            <a:off x="6551905" y="3461860"/>
            <a:ext cx="3280014" cy="2538891"/>
          </a:xfrm>
          <a:prstGeom prst="rect">
            <a:avLst/>
          </a:prstGeom>
        </p:spPr>
      </p:pic>
      <p:pic>
        <p:nvPicPr>
          <p:cNvPr id="11" name="Picture 10">
            <a:extLst>
              <a:ext uri="{FF2B5EF4-FFF2-40B4-BE49-F238E27FC236}">
                <a16:creationId xmlns:a16="http://schemas.microsoft.com/office/drawing/2014/main" id="{E2AC4783-E4E4-4D6D-9052-453C013419A0}"/>
              </a:ext>
            </a:extLst>
          </p:cNvPr>
          <p:cNvPicPr>
            <a:picLocks noChangeAspect="1"/>
          </p:cNvPicPr>
          <p:nvPr/>
        </p:nvPicPr>
        <p:blipFill rotWithShape="1">
          <a:blip r:embed="rId4"/>
          <a:srcRect l="87762"/>
          <a:stretch/>
        </p:blipFill>
        <p:spPr>
          <a:xfrm>
            <a:off x="9807870" y="3461860"/>
            <a:ext cx="818415" cy="2443504"/>
          </a:xfrm>
          <a:prstGeom prst="rect">
            <a:avLst/>
          </a:prstGeom>
        </p:spPr>
      </p:pic>
    </p:spTree>
    <p:extLst>
      <p:ext uri="{BB962C8B-B14F-4D97-AF65-F5344CB8AC3E}">
        <p14:creationId xmlns:p14="http://schemas.microsoft.com/office/powerpoint/2010/main" val="3869204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854C-1F91-9E7C-267C-6E8D597E5B94}"/>
              </a:ext>
            </a:extLst>
          </p:cNvPr>
          <p:cNvSpPr>
            <a:spLocks noGrp="1"/>
          </p:cNvSpPr>
          <p:nvPr>
            <p:ph type="title"/>
          </p:nvPr>
        </p:nvSpPr>
        <p:spPr>
          <a:xfrm>
            <a:off x="1676400" y="165233"/>
            <a:ext cx="10515600" cy="1325563"/>
          </a:xfrm>
        </p:spPr>
        <p:txBody>
          <a:bodyPr/>
          <a:lstStyle/>
          <a:p>
            <a:r>
              <a:rPr lang="en-GB" dirty="0"/>
              <a:t>Thermal Freeze out</a:t>
            </a:r>
          </a:p>
        </p:txBody>
      </p:sp>
      <p:pic>
        <p:nvPicPr>
          <p:cNvPr id="5" name="Picture 4">
            <a:extLst>
              <a:ext uri="{FF2B5EF4-FFF2-40B4-BE49-F238E27FC236}">
                <a16:creationId xmlns:a16="http://schemas.microsoft.com/office/drawing/2014/main" id="{438EB827-6184-F531-E300-DED058954C0F}"/>
              </a:ext>
            </a:extLst>
          </p:cNvPr>
          <p:cNvPicPr>
            <a:picLocks noChangeAspect="1"/>
          </p:cNvPicPr>
          <p:nvPr/>
        </p:nvPicPr>
        <p:blipFill>
          <a:blip r:embed="rId2"/>
          <a:stretch>
            <a:fillRect/>
          </a:stretch>
        </p:blipFill>
        <p:spPr>
          <a:xfrm>
            <a:off x="1332835" y="5197294"/>
            <a:ext cx="9526329" cy="1295581"/>
          </a:xfrm>
          <a:prstGeom prst="rect">
            <a:avLst/>
          </a:prstGeom>
        </p:spPr>
      </p:pic>
      <p:pic>
        <p:nvPicPr>
          <p:cNvPr id="4098" name="Picture 2" descr="Cosmology and Dark Matter - CERN Document Server">
            <a:extLst>
              <a:ext uri="{FF2B5EF4-FFF2-40B4-BE49-F238E27FC236}">
                <a16:creationId xmlns:a16="http://schemas.microsoft.com/office/drawing/2014/main" id="{BE22B62C-17BB-0FE7-A9BA-A2D54C1B6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208" y="1218018"/>
            <a:ext cx="5462517" cy="37034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962B306-DDD0-F9C2-0C5F-0296AF963C6F}"/>
              </a:ext>
            </a:extLst>
          </p:cNvPr>
          <p:cNvGrpSpPr/>
          <p:nvPr/>
        </p:nvGrpSpPr>
        <p:grpSpPr>
          <a:xfrm>
            <a:off x="320910" y="1873701"/>
            <a:ext cx="5530402" cy="2988093"/>
            <a:chOff x="2833784" y="3771753"/>
            <a:chExt cx="3894922" cy="1932425"/>
          </a:xfrm>
        </p:grpSpPr>
        <p:grpSp>
          <p:nvGrpSpPr>
            <p:cNvPr id="7" name="Group 6">
              <a:extLst>
                <a:ext uri="{FF2B5EF4-FFF2-40B4-BE49-F238E27FC236}">
                  <a16:creationId xmlns:a16="http://schemas.microsoft.com/office/drawing/2014/main" id="{F802831B-9885-349B-D674-40D506AAC51C}"/>
                </a:ext>
              </a:extLst>
            </p:cNvPr>
            <p:cNvGrpSpPr/>
            <p:nvPr/>
          </p:nvGrpSpPr>
          <p:grpSpPr>
            <a:xfrm>
              <a:off x="4517897" y="3771950"/>
              <a:ext cx="2210809" cy="1858467"/>
              <a:chOff x="6023856" y="3886266"/>
              <a:chExt cx="2947744" cy="2477955"/>
            </a:xfrm>
          </p:grpSpPr>
          <p:cxnSp>
            <p:nvCxnSpPr>
              <p:cNvPr id="13" name="Straight Connector 12">
                <a:extLst>
                  <a:ext uri="{FF2B5EF4-FFF2-40B4-BE49-F238E27FC236}">
                    <a16:creationId xmlns:a16="http://schemas.microsoft.com/office/drawing/2014/main" id="{DBFE2252-4ECC-5ED4-1507-09262F32E98E}"/>
                  </a:ext>
                </a:extLst>
              </p:cNvPr>
              <p:cNvCxnSpPr/>
              <p:nvPr/>
            </p:nvCxnSpPr>
            <p:spPr>
              <a:xfrm flipV="1">
                <a:off x="6023856" y="4302474"/>
                <a:ext cx="1224136" cy="864096"/>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6DE732-63A4-7B8A-3A20-B19FB7775BB6}"/>
                  </a:ext>
                </a:extLst>
              </p:cNvPr>
              <p:cNvCxnSpPr/>
              <p:nvPr/>
            </p:nvCxnSpPr>
            <p:spPr>
              <a:xfrm>
                <a:off x="6023856" y="5166475"/>
                <a:ext cx="1224136" cy="78951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177EB1-D998-5E90-2D76-DC057F7C049C}"/>
                  </a:ext>
                </a:extLst>
              </p:cNvPr>
              <p:cNvSpPr txBox="1"/>
              <p:nvPr/>
            </p:nvSpPr>
            <p:spPr>
              <a:xfrm>
                <a:off x="6859415" y="3886266"/>
                <a:ext cx="2112185" cy="537405"/>
              </a:xfrm>
              <a:prstGeom prst="rect">
                <a:avLst/>
              </a:prstGeom>
              <a:noFill/>
            </p:spPr>
            <p:txBody>
              <a:bodyPr wrap="none" lIns="68573" tIns="34286" rIns="68573" bIns="34286" rtlCol="0">
                <a:spAutoFit/>
              </a:bodyPr>
              <a:lstStyle/>
              <a:p>
                <a:pPr defTabSz="685587" fontAlgn="auto">
                  <a:spcBef>
                    <a:spcPts val="0"/>
                  </a:spcBef>
                  <a:spcAft>
                    <a:spcPts val="0"/>
                  </a:spcAft>
                </a:pPr>
                <a:r>
                  <a:rPr lang="en-GB" sz="3600" dirty="0">
                    <a:solidFill>
                      <a:prstClr val="black"/>
                    </a:solidFill>
                    <a:latin typeface="Calibri"/>
                    <a:cs typeface="+mn-cs"/>
                  </a:rPr>
                  <a:t>SM Particle</a:t>
                </a:r>
              </a:p>
            </p:txBody>
          </p:sp>
          <p:sp>
            <p:nvSpPr>
              <p:cNvPr id="16" name="TextBox 15">
                <a:extLst>
                  <a:ext uri="{FF2B5EF4-FFF2-40B4-BE49-F238E27FC236}">
                    <a16:creationId xmlns:a16="http://schemas.microsoft.com/office/drawing/2014/main" id="{32B3D677-5F0C-AB8C-A35F-D012B9D341DC}"/>
                  </a:ext>
                </a:extLst>
              </p:cNvPr>
              <p:cNvSpPr txBox="1"/>
              <p:nvPr/>
            </p:nvSpPr>
            <p:spPr>
              <a:xfrm>
                <a:off x="6859415" y="5826816"/>
                <a:ext cx="2112185" cy="537405"/>
              </a:xfrm>
              <a:prstGeom prst="rect">
                <a:avLst/>
              </a:prstGeom>
              <a:noFill/>
            </p:spPr>
            <p:txBody>
              <a:bodyPr wrap="none" lIns="68573" tIns="34286" rIns="68573" bIns="34286" rtlCol="0">
                <a:spAutoFit/>
              </a:bodyPr>
              <a:lstStyle/>
              <a:p>
                <a:pPr defTabSz="685587" fontAlgn="auto">
                  <a:spcBef>
                    <a:spcPts val="0"/>
                  </a:spcBef>
                  <a:spcAft>
                    <a:spcPts val="0"/>
                  </a:spcAft>
                </a:pPr>
                <a:r>
                  <a:rPr lang="en-GB" sz="3600" dirty="0">
                    <a:solidFill>
                      <a:prstClr val="black"/>
                    </a:solidFill>
                    <a:latin typeface="Calibri"/>
                    <a:cs typeface="+mn-cs"/>
                  </a:rPr>
                  <a:t>SM Particle</a:t>
                </a:r>
              </a:p>
            </p:txBody>
          </p:sp>
        </p:grpSp>
        <p:cxnSp>
          <p:nvCxnSpPr>
            <p:cNvPr id="8" name="Straight Connector 7">
              <a:extLst>
                <a:ext uri="{FF2B5EF4-FFF2-40B4-BE49-F238E27FC236}">
                  <a16:creationId xmlns:a16="http://schemas.microsoft.com/office/drawing/2014/main" id="{83A009E1-2EE7-4EAD-453B-C52DC3D0244C}"/>
                </a:ext>
              </a:extLst>
            </p:cNvPr>
            <p:cNvCxnSpPr/>
            <p:nvPr/>
          </p:nvCxnSpPr>
          <p:spPr>
            <a:xfrm>
              <a:off x="3599892" y="4084106"/>
              <a:ext cx="918102" cy="648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80F6692-ED5C-B201-2CD5-7B9BE19096DE}"/>
                </a:ext>
              </a:extLst>
            </p:cNvPr>
            <p:cNvCxnSpPr/>
            <p:nvPr/>
          </p:nvCxnSpPr>
          <p:spPr>
            <a:xfrm flipV="1">
              <a:off x="3599892" y="4732106"/>
              <a:ext cx="918102" cy="648072"/>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8B9567B-8128-E056-BFAC-29F334273999}"/>
                </a:ext>
              </a:extLst>
            </p:cNvPr>
            <p:cNvSpPr/>
            <p:nvPr/>
          </p:nvSpPr>
          <p:spPr>
            <a:xfrm>
              <a:off x="4234463" y="4465132"/>
              <a:ext cx="567063" cy="540060"/>
            </a:xfrm>
            <a:prstGeom prst="ellipse">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srgbClr val="F79646">
                    <a:lumMod val="75000"/>
                  </a:srgbClr>
                </a:solidFill>
                <a:latin typeface="Calibri"/>
              </a:endParaRPr>
            </a:p>
          </p:txBody>
        </p:sp>
        <p:sp>
          <p:nvSpPr>
            <p:cNvPr id="11" name="TextBox 10">
              <a:extLst>
                <a:ext uri="{FF2B5EF4-FFF2-40B4-BE49-F238E27FC236}">
                  <a16:creationId xmlns:a16="http://schemas.microsoft.com/office/drawing/2014/main" id="{DBA8101B-7F37-D481-CBB9-EDCA3362E5BE}"/>
                </a:ext>
              </a:extLst>
            </p:cNvPr>
            <p:cNvSpPr txBox="1"/>
            <p:nvPr/>
          </p:nvSpPr>
          <p:spPr>
            <a:xfrm>
              <a:off x="2850250" y="3771753"/>
              <a:ext cx="1525930" cy="363246"/>
            </a:xfrm>
            <a:prstGeom prst="rect">
              <a:avLst/>
            </a:prstGeom>
            <a:noFill/>
          </p:spPr>
          <p:txBody>
            <a:bodyPr wrap="none" lIns="68573" tIns="34286" rIns="68573" bIns="34286" rtlCol="0">
              <a:spAutoFit/>
            </a:bodyPr>
            <a:lstStyle/>
            <a:p>
              <a:pPr defTabSz="685587" fontAlgn="auto">
                <a:spcBef>
                  <a:spcPts val="0"/>
                </a:spcBef>
                <a:spcAft>
                  <a:spcPts val="0"/>
                </a:spcAft>
              </a:pPr>
              <a:r>
                <a:rPr lang="en-GB" sz="3200" dirty="0">
                  <a:solidFill>
                    <a:prstClr val="black"/>
                  </a:solidFill>
                  <a:latin typeface="Calibri"/>
                  <a:cs typeface="+mn-cs"/>
                </a:rPr>
                <a:t>Dark Matter</a:t>
              </a:r>
            </a:p>
          </p:txBody>
        </p:sp>
        <p:sp>
          <p:nvSpPr>
            <p:cNvPr id="12" name="TextBox 11">
              <a:extLst>
                <a:ext uri="{FF2B5EF4-FFF2-40B4-BE49-F238E27FC236}">
                  <a16:creationId xmlns:a16="http://schemas.microsoft.com/office/drawing/2014/main" id="{325CF753-80C4-2F78-A4B0-1E197F887239}"/>
                </a:ext>
              </a:extLst>
            </p:cNvPr>
            <p:cNvSpPr txBox="1"/>
            <p:nvPr/>
          </p:nvSpPr>
          <p:spPr>
            <a:xfrm>
              <a:off x="2833784" y="5301124"/>
              <a:ext cx="1700828" cy="403054"/>
            </a:xfrm>
            <a:prstGeom prst="rect">
              <a:avLst/>
            </a:prstGeom>
            <a:noFill/>
          </p:spPr>
          <p:txBody>
            <a:bodyPr wrap="none" lIns="68573" tIns="34286" rIns="68573" bIns="34286" rtlCol="0">
              <a:spAutoFit/>
            </a:bodyPr>
            <a:lstStyle/>
            <a:p>
              <a:pPr defTabSz="685587" fontAlgn="auto">
                <a:spcBef>
                  <a:spcPts val="0"/>
                </a:spcBef>
                <a:spcAft>
                  <a:spcPts val="0"/>
                </a:spcAft>
              </a:pPr>
              <a:r>
                <a:rPr lang="en-GB" sz="3600" dirty="0">
                  <a:solidFill>
                    <a:prstClr val="black"/>
                  </a:solidFill>
                  <a:latin typeface="Calibri"/>
                  <a:cs typeface="+mn-cs"/>
                </a:rPr>
                <a:t>Dark Matter</a:t>
              </a:r>
            </a:p>
          </p:txBody>
        </p:sp>
      </p:grpSp>
    </p:spTree>
    <p:extLst>
      <p:ext uri="{BB962C8B-B14F-4D97-AF65-F5344CB8AC3E}">
        <p14:creationId xmlns:p14="http://schemas.microsoft.com/office/powerpoint/2010/main" val="2380117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4929A6-D855-49A2-0B7D-AD0C5FADE495}"/>
              </a:ext>
            </a:extLst>
          </p:cNvPr>
          <p:cNvSpPr txBox="1"/>
          <p:nvPr/>
        </p:nvSpPr>
        <p:spPr>
          <a:xfrm>
            <a:off x="640081" y="2872899"/>
            <a:ext cx="4243589" cy="3320668"/>
          </a:xfrm>
          <a:prstGeom prst="rect">
            <a:avLst/>
          </a:prstGeom>
        </p:spPr>
        <p:txBody>
          <a:bodyPr vert="horz" lIns="91440" tIns="45720" rIns="91440" bIns="45720" rtlCol="0">
            <a:normAutofit/>
          </a:bodyPr>
          <a:lstStyle/>
          <a:p>
            <a:pPr indent="-228589" fontAlgn="base">
              <a:lnSpc>
                <a:spcPct val="90000"/>
              </a:lnSpc>
              <a:spcBef>
                <a:spcPct val="0"/>
              </a:spcBef>
              <a:spcAft>
                <a:spcPts val="600"/>
              </a:spcAft>
              <a:buFont typeface="Arial" panose="020B0604020202020204" pitchFamily="34" charset="0"/>
              <a:buChar char="•"/>
            </a:pPr>
            <a:r>
              <a:rPr lang="en-US" sz="2200"/>
              <a:t>As Theorists, we can contemplate many possible deaths for these dense cores…</a:t>
            </a:r>
          </a:p>
        </p:txBody>
      </p:sp>
      <p:pic>
        <p:nvPicPr>
          <p:cNvPr id="2" name="Picture 1">
            <a:extLst>
              <a:ext uri="{FF2B5EF4-FFF2-40B4-BE49-F238E27FC236}">
                <a16:creationId xmlns:a16="http://schemas.microsoft.com/office/drawing/2014/main" id="{D80600FB-4C29-91EE-02CC-9FB526F10F89}"/>
              </a:ext>
            </a:extLst>
          </p:cNvPr>
          <p:cNvPicPr>
            <a:picLocks noChangeAspect="1"/>
          </p:cNvPicPr>
          <p:nvPr/>
        </p:nvPicPr>
        <p:blipFill rotWithShape="1">
          <a:blip r:embed="rId2"/>
          <a:srcRect l="14339" r="29240"/>
          <a:stretch/>
        </p:blipFill>
        <p:spPr>
          <a:xfrm>
            <a:off x="5311709" y="13"/>
            <a:ext cx="6878775" cy="68579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629672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07176-0D39-2534-9AE1-F711923DDD6E}"/>
              </a:ext>
            </a:extLst>
          </p:cNvPr>
          <p:cNvPicPr>
            <a:picLocks noChangeAspect="1"/>
          </p:cNvPicPr>
          <p:nvPr/>
        </p:nvPicPr>
        <p:blipFill>
          <a:blip r:embed="rId2"/>
          <a:stretch>
            <a:fillRect/>
          </a:stretch>
        </p:blipFill>
        <p:spPr>
          <a:xfrm>
            <a:off x="590632" y="0"/>
            <a:ext cx="11089743" cy="6858000"/>
          </a:xfrm>
          <a:prstGeom prst="rect">
            <a:avLst/>
          </a:prstGeom>
        </p:spPr>
      </p:pic>
    </p:spTree>
    <p:extLst>
      <p:ext uri="{BB962C8B-B14F-4D97-AF65-F5344CB8AC3E}">
        <p14:creationId xmlns:p14="http://schemas.microsoft.com/office/powerpoint/2010/main" val="5050139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BAED73-DBA2-98FF-0328-C30C7AAE30CE}"/>
              </a:ext>
            </a:extLst>
          </p:cNvPr>
          <p:cNvGrpSpPr/>
          <p:nvPr/>
        </p:nvGrpSpPr>
        <p:grpSpPr>
          <a:xfrm>
            <a:off x="2306159" y="643469"/>
            <a:ext cx="7606267" cy="5737863"/>
            <a:chOff x="782157" y="954277"/>
            <a:chExt cx="7579684" cy="5571067"/>
          </a:xfrm>
        </p:grpSpPr>
        <p:pic>
          <p:nvPicPr>
            <p:cNvPr id="3" name="Picture 2">
              <a:extLst>
                <a:ext uri="{FF2B5EF4-FFF2-40B4-BE49-F238E27FC236}">
                  <a16:creationId xmlns:a16="http://schemas.microsoft.com/office/drawing/2014/main" id="{D65D4B74-562D-DACF-E9ED-5178B0219DFF}"/>
                </a:ext>
              </a:extLst>
            </p:cNvPr>
            <p:cNvPicPr>
              <a:picLocks noChangeAspect="1"/>
            </p:cNvPicPr>
            <p:nvPr/>
          </p:nvPicPr>
          <p:blipFill>
            <a:blip r:embed="rId2"/>
            <a:stretch>
              <a:fillRect/>
            </a:stretch>
          </p:blipFill>
          <p:spPr>
            <a:xfrm>
              <a:off x="782157" y="954277"/>
              <a:ext cx="7579684" cy="5571067"/>
            </a:xfrm>
            <a:prstGeom prst="rect">
              <a:avLst/>
            </a:prstGeom>
          </p:spPr>
        </p:pic>
        <p:pic>
          <p:nvPicPr>
            <p:cNvPr id="5" name="Picture 4">
              <a:extLst>
                <a:ext uri="{FF2B5EF4-FFF2-40B4-BE49-F238E27FC236}">
                  <a16:creationId xmlns:a16="http://schemas.microsoft.com/office/drawing/2014/main" id="{0E3D38C2-817E-B742-647F-7325CBDF8E79}"/>
                </a:ext>
              </a:extLst>
            </p:cNvPr>
            <p:cNvPicPr>
              <a:picLocks noChangeAspect="1"/>
            </p:cNvPicPr>
            <p:nvPr/>
          </p:nvPicPr>
          <p:blipFill>
            <a:blip r:embed="rId3"/>
            <a:stretch>
              <a:fillRect/>
            </a:stretch>
          </p:blipFill>
          <p:spPr>
            <a:xfrm>
              <a:off x="2483768" y="1268760"/>
              <a:ext cx="3024336" cy="1035571"/>
            </a:xfrm>
            <a:prstGeom prst="rect">
              <a:avLst/>
            </a:prstGeom>
          </p:spPr>
        </p:pic>
      </p:grpSp>
      <p:sp>
        <p:nvSpPr>
          <p:cNvPr id="6" name="TextBox 5">
            <a:extLst>
              <a:ext uri="{FF2B5EF4-FFF2-40B4-BE49-F238E27FC236}">
                <a16:creationId xmlns:a16="http://schemas.microsoft.com/office/drawing/2014/main" id="{ACB2F19D-489F-1D9E-5B46-02A98E6E31D6}"/>
              </a:ext>
            </a:extLst>
          </p:cNvPr>
          <p:cNvSpPr txBox="1"/>
          <p:nvPr/>
        </p:nvSpPr>
        <p:spPr>
          <a:xfrm>
            <a:off x="2871848" y="266839"/>
            <a:ext cx="6448304" cy="461665"/>
          </a:xfrm>
          <a:prstGeom prst="rect">
            <a:avLst/>
          </a:prstGeom>
          <a:noFill/>
        </p:spPr>
        <p:txBody>
          <a:bodyPr wrap="none" rtlCol="0">
            <a:spAutoFit/>
          </a:bodyPr>
          <a:lstStyle/>
          <a:p>
            <a:pPr fontAlgn="base">
              <a:spcBef>
                <a:spcPct val="0"/>
              </a:spcBef>
              <a:spcAft>
                <a:spcPct val="0"/>
              </a:spcAft>
            </a:pPr>
            <a:r>
              <a:rPr lang="en-US" sz="2400" dirty="0">
                <a:solidFill>
                  <a:prstClr val="black"/>
                </a:solidFill>
                <a:latin typeface="Arial Rounded MT Bold" panose="020F0704030504030204" pitchFamily="34" charset="0"/>
                <a:cs typeface="Calibri" panose="020F0502020204030204" pitchFamily="34" charset="0"/>
              </a:rPr>
              <a:t>Photon Effective Mass can prevent Decay!</a:t>
            </a:r>
            <a:endParaRPr lang="en-GB" sz="2400" dirty="0">
              <a:solidFill>
                <a:prstClr val="black"/>
              </a:solidFill>
              <a:latin typeface="Arial Rounded MT Bold" panose="020F07040305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A031607-AFC0-7527-2FA8-BCC53CEACB76}"/>
              </a:ext>
            </a:extLst>
          </p:cNvPr>
          <p:cNvPicPr>
            <a:picLocks noChangeAspect="1"/>
          </p:cNvPicPr>
          <p:nvPr/>
        </p:nvPicPr>
        <p:blipFill>
          <a:blip r:embed="rId4"/>
          <a:stretch>
            <a:fillRect/>
          </a:stretch>
        </p:blipFill>
        <p:spPr>
          <a:xfrm>
            <a:off x="1846197" y="5907362"/>
            <a:ext cx="4176077" cy="742193"/>
          </a:xfrm>
          <a:prstGeom prst="rect">
            <a:avLst/>
          </a:prstGeom>
        </p:spPr>
      </p:pic>
    </p:spTree>
    <p:extLst>
      <p:ext uri="{BB962C8B-B14F-4D97-AF65-F5344CB8AC3E}">
        <p14:creationId xmlns:p14="http://schemas.microsoft.com/office/powerpoint/2010/main" val="1096104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0C23EB4-C7B2-0CF6-0F61-1B6673DE961C}"/>
              </a:ext>
            </a:extLst>
          </p:cNvPr>
          <p:cNvPicPr>
            <a:picLocks noChangeAspect="1"/>
          </p:cNvPicPr>
          <p:nvPr/>
        </p:nvPicPr>
        <p:blipFill>
          <a:blip r:embed="rId2"/>
          <a:stretch>
            <a:fillRect/>
          </a:stretch>
        </p:blipFill>
        <p:spPr>
          <a:xfrm>
            <a:off x="62849" y="1681319"/>
            <a:ext cx="12066309" cy="4232489"/>
          </a:xfrm>
          <a:prstGeom prst="rect">
            <a:avLst/>
          </a:prstGeom>
        </p:spPr>
      </p:pic>
      <p:sp>
        <p:nvSpPr>
          <p:cNvPr id="2" name="Title 1">
            <a:extLst>
              <a:ext uri="{FF2B5EF4-FFF2-40B4-BE49-F238E27FC236}">
                <a16:creationId xmlns:a16="http://schemas.microsoft.com/office/drawing/2014/main" id="{FAF39081-E896-913D-719B-E33254FBDC7E}"/>
              </a:ext>
            </a:extLst>
          </p:cNvPr>
          <p:cNvSpPr txBox="1">
            <a:spLocks/>
          </p:cNvSpPr>
          <p:nvPr/>
        </p:nvSpPr>
        <p:spPr>
          <a:xfrm>
            <a:off x="318781" y="318397"/>
            <a:ext cx="10972800" cy="850463"/>
          </a:xfrm>
          <a:prstGeom prst="rect">
            <a:avLst/>
          </a:prstGeom>
        </p:spPr>
        <p:txBody>
          <a:bodyPr>
            <a:normAutofit fontScale="90000" lnSpcReduction="20000"/>
          </a:bodyPr>
          <a:lstStyle>
            <a:lvl1pPr algn="l" defTabSz="914400" rtl="0" eaLnBrk="1" latinLnBrk="0" hangingPunct="1">
              <a:spcBef>
                <a:spcPct val="0"/>
              </a:spcBef>
              <a:buNone/>
              <a:defRPr sz="4800" kern="1200">
                <a:solidFill>
                  <a:schemeClr val="accent1">
                    <a:lumMod val="60000"/>
                    <a:lumOff val="40000"/>
                  </a:schemeClr>
                </a:solidFill>
                <a:latin typeface="Gill Sans Light"/>
                <a:ea typeface="+mj-ea"/>
                <a:cs typeface="+mj-cs"/>
              </a:defRPr>
            </a:lvl1pPr>
          </a:lstStyle>
          <a:p>
            <a:pPr defTabSz="1219110"/>
            <a:r>
              <a:rPr lang="en-US" sz="6400" dirty="0">
                <a:solidFill>
                  <a:srgbClr val="0C5986">
                    <a:lumMod val="60000"/>
                    <a:lumOff val="40000"/>
                  </a:srgbClr>
                </a:solidFill>
                <a:latin typeface="Avenir Book" panose="02000503020000020003" pitchFamily="2" charset="0"/>
              </a:rPr>
              <a:t>Exploding Axion Stars Heat IGM</a:t>
            </a:r>
          </a:p>
        </p:txBody>
      </p:sp>
      <p:sp>
        <p:nvSpPr>
          <p:cNvPr id="4" name="TextBox 3">
            <a:extLst>
              <a:ext uri="{FF2B5EF4-FFF2-40B4-BE49-F238E27FC236}">
                <a16:creationId xmlns:a16="http://schemas.microsoft.com/office/drawing/2014/main" id="{DBD22404-7E71-61C9-27AE-1F106A9AC7D7}"/>
              </a:ext>
            </a:extLst>
          </p:cNvPr>
          <p:cNvSpPr txBox="1"/>
          <p:nvPr/>
        </p:nvSpPr>
        <p:spPr>
          <a:xfrm>
            <a:off x="8312748" y="6334424"/>
            <a:ext cx="3717073" cy="379656"/>
          </a:xfrm>
          <a:prstGeom prst="rect">
            <a:avLst/>
          </a:prstGeom>
          <a:noFill/>
        </p:spPr>
        <p:txBody>
          <a:bodyPr wrap="square" rtlCol="0">
            <a:spAutoFit/>
          </a:bodyPr>
          <a:lstStyle/>
          <a:p>
            <a:pPr algn="r" defTabSz="609555"/>
            <a:r>
              <a:rPr lang="en-US" sz="1867" dirty="0">
                <a:solidFill>
                  <a:srgbClr val="BF5E00">
                    <a:lumMod val="60000"/>
                    <a:lumOff val="40000"/>
                  </a:srgbClr>
                </a:solidFill>
                <a:latin typeface="Avenir Light" panose="020B0402020203020204" pitchFamily="34" charset="77"/>
                <a:ea typeface="Verdana" panose="020B0604030504040204" pitchFamily="34" charset="0"/>
                <a:cs typeface="Verdana" panose="020B0604030504040204" pitchFamily="34" charset="0"/>
              </a:rPr>
              <a:t>Fig by Charis </a:t>
            </a:r>
            <a:r>
              <a:rPr lang="en-US" sz="1867" dirty="0" err="1">
                <a:solidFill>
                  <a:srgbClr val="BF5E00">
                    <a:lumMod val="60000"/>
                    <a:lumOff val="40000"/>
                  </a:srgbClr>
                </a:solidFill>
                <a:latin typeface="Avenir Light" panose="020B0402020203020204" pitchFamily="34" charset="77"/>
                <a:ea typeface="Verdana" panose="020B0604030504040204" pitchFamily="34" charset="0"/>
                <a:cs typeface="Verdana" panose="020B0604030504040204" pitchFamily="34" charset="0"/>
              </a:rPr>
              <a:t>Pooni</a:t>
            </a:r>
            <a:endParaRPr lang="en-US" sz="1867" dirty="0">
              <a:solidFill>
                <a:srgbClr val="BF5E00">
                  <a:lumMod val="60000"/>
                  <a:lumOff val="40000"/>
                </a:srgbClr>
              </a:solidFill>
              <a:latin typeface="Avenir Light" panose="020B0402020203020204" pitchFamily="34"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18274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988D-6608-6269-C8E3-D91DDC38DC3D}"/>
              </a:ext>
            </a:extLst>
          </p:cNvPr>
          <p:cNvSpPr>
            <a:spLocks noGrp="1"/>
          </p:cNvSpPr>
          <p:nvPr>
            <p:ph type="title"/>
          </p:nvPr>
        </p:nvSpPr>
        <p:spPr/>
        <p:txBody>
          <a:bodyPr>
            <a:normAutofit fontScale="90000"/>
          </a:bodyPr>
          <a:lstStyle/>
          <a:p>
            <a:r>
              <a:rPr lang="en-US" dirty="0"/>
              <a:t>Reionization Histories</a:t>
            </a:r>
          </a:p>
        </p:txBody>
      </p:sp>
      <p:pic>
        <p:nvPicPr>
          <p:cNvPr id="4" name="Picture 3">
            <a:extLst>
              <a:ext uri="{FF2B5EF4-FFF2-40B4-BE49-F238E27FC236}">
                <a16:creationId xmlns:a16="http://schemas.microsoft.com/office/drawing/2014/main" id="{24E429FB-F310-7137-115D-F35FBE017CEC}"/>
              </a:ext>
            </a:extLst>
          </p:cNvPr>
          <p:cNvPicPr>
            <a:picLocks noChangeAspect="1"/>
          </p:cNvPicPr>
          <p:nvPr/>
        </p:nvPicPr>
        <p:blipFill rotWithShape="1">
          <a:blip r:embed="rId2"/>
          <a:srcRect t="46772"/>
          <a:stretch/>
        </p:blipFill>
        <p:spPr>
          <a:xfrm>
            <a:off x="6096003" y="1543964"/>
            <a:ext cx="5718628" cy="4062783"/>
          </a:xfrm>
          <a:prstGeom prst="rect">
            <a:avLst/>
          </a:prstGeom>
        </p:spPr>
      </p:pic>
      <p:grpSp>
        <p:nvGrpSpPr>
          <p:cNvPr id="7" name="Group 6">
            <a:extLst>
              <a:ext uri="{FF2B5EF4-FFF2-40B4-BE49-F238E27FC236}">
                <a16:creationId xmlns:a16="http://schemas.microsoft.com/office/drawing/2014/main" id="{FE0197C2-170B-61D9-3C96-1E84EEDD6AFE}"/>
              </a:ext>
            </a:extLst>
          </p:cNvPr>
          <p:cNvGrpSpPr/>
          <p:nvPr/>
        </p:nvGrpSpPr>
        <p:grpSpPr>
          <a:xfrm>
            <a:off x="0" y="1543956"/>
            <a:ext cx="5857128" cy="4077888"/>
            <a:chOff x="0" y="1157967"/>
            <a:chExt cx="4392846" cy="3058416"/>
          </a:xfrm>
        </p:grpSpPr>
        <p:pic>
          <p:nvPicPr>
            <p:cNvPr id="5" name="Picture 4">
              <a:extLst>
                <a:ext uri="{FF2B5EF4-FFF2-40B4-BE49-F238E27FC236}">
                  <a16:creationId xmlns:a16="http://schemas.microsoft.com/office/drawing/2014/main" id="{F58FE12F-D202-EEED-7F94-5175F5BB2412}"/>
                </a:ext>
              </a:extLst>
            </p:cNvPr>
            <p:cNvPicPr>
              <a:picLocks noChangeAspect="1"/>
            </p:cNvPicPr>
            <p:nvPr/>
          </p:nvPicPr>
          <p:blipFill rotWithShape="1">
            <a:blip r:embed="rId2"/>
            <a:srcRect b="53307"/>
            <a:stretch/>
          </p:blipFill>
          <p:spPr>
            <a:xfrm>
              <a:off x="0" y="1157967"/>
              <a:ext cx="4392846" cy="2737756"/>
            </a:xfrm>
            <a:prstGeom prst="rect">
              <a:avLst/>
            </a:prstGeom>
          </p:spPr>
        </p:pic>
        <p:pic>
          <p:nvPicPr>
            <p:cNvPr id="6" name="Picture 5">
              <a:extLst>
                <a:ext uri="{FF2B5EF4-FFF2-40B4-BE49-F238E27FC236}">
                  <a16:creationId xmlns:a16="http://schemas.microsoft.com/office/drawing/2014/main" id="{B98CCEAC-0E31-48D9-905C-CE6B889A2B14}"/>
                </a:ext>
              </a:extLst>
            </p:cNvPr>
            <p:cNvPicPr>
              <a:picLocks noChangeAspect="1"/>
            </p:cNvPicPr>
            <p:nvPr/>
          </p:nvPicPr>
          <p:blipFill rotWithShape="1">
            <a:blip r:embed="rId2"/>
            <a:srcRect t="93503"/>
            <a:stretch/>
          </p:blipFill>
          <p:spPr>
            <a:xfrm>
              <a:off x="41051" y="3844462"/>
              <a:ext cx="4288971" cy="371921"/>
            </a:xfrm>
            <a:prstGeom prst="rect">
              <a:avLst/>
            </a:prstGeom>
          </p:spPr>
        </p:pic>
      </p:grpSp>
    </p:spTree>
    <p:extLst>
      <p:ext uri="{BB962C8B-B14F-4D97-AF65-F5344CB8AC3E}">
        <p14:creationId xmlns:p14="http://schemas.microsoft.com/office/powerpoint/2010/main" val="14246434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9EED39-305A-690E-4358-15CED3DB0BD1}"/>
              </a:ext>
            </a:extLst>
          </p:cNvPr>
          <p:cNvPicPr>
            <a:picLocks noChangeAspect="1"/>
          </p:cNvPicPr>
          <p:nvPr/>
        </p:nvPicPr>
        <p:blipFill>
          <a:blip r:embed="rId2"/>
          <a:stretch>
            <a:fillRect/>
          </a:stretch>
        </p:blipFill>
        <p:spPr>
          <a:xfrm>
            <a:off x="2191315" y="550073"/>
            <a:ext cx="8555427" cy="6307933"/>
          </a:xfrm>
          <a:prstGeom prst="rect">
            <a:avLst/>
          </a:prstGeom>
        </p:spPr>
      </p:pic>
      <p:sp>
        <p:nvSpPr>
          <p:cNvPr id="2" name="Title 1">
            <a:extLst>
              <a:ext uri="{FF2B5EF4-FFF2-40B4-BE49-F238E27FC236}">
                <a16:creationId xmlns:a16="http://schemas.microsoft.com/office/drawing/2014/main" id="{BE5BB586-F3CE-3AEA-DB69-2BCE54DE3E06}"/>
              </a:ext>
            </a:extLst>
          </p:cNvPr>
          <p:cNvSpPr>
            <a:spLocks noGrp="1"/>
          </p:cNvSpPr>
          <p:nvPr>
            <p:ph type="title"/>
          </p:nvPr>
        </p:nvSpPr>
        <p:spPr>
          <a:xfrm>
            <a:off x="0" y="-141510"/>
            <a:ext cx="10972800" cy="850463"/>
          </a:xfrm>
        </p:spPr>
        <p:txBody>
          <a:bodyPr>
            <a:normAutofit fontScale="90000"/>
          </a:bodyPr>
          <a:lstStyle/>
          <a:p>
            <a:r>
              <a:rPr lang="en-US" dirty="0"/>
              <a:t>New Constraints on Axions</a:t>
            </a:r>
          </a:p>
        </p:txBody>
      </p:sp>
    </p:spTree>
    <p:extLst>
      <p:ext uri="{BB962C8B-B14F-4D97-AF65-F5344CB8AC3E}">
        <p14:creationId xmlns:p14="http://schemas.microsoft.com/office/powerpoint/2010/main" val="32146796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BA080-5B8E-53A2-6502-CF0806A9BE70}"/>
              </a:ext>
            </a:extLst>
          </p:cNvPr>
          <p:cNvPicPr>
            <a:picLocks noChangeAspect="1"/>
          </p:cNvPicPr>
          <p:nvPr/>
        </p:nvPicPr>
        <p:blipFill>
          <a:blip r:embed="rId2"/>
          <a:srcRect t="5436"/>
          <a:stretch/>
        </p:blipFill>
        <p:spPr>
          <a:xfrm>
            <a:off x="-1461696" y="0"/>
            <a:ext cx="9669642" cy="6857990"/>
          </a:xfrm>
          <a:prstGeom prst="rect">
            <a:avLst/>
          </a:prstGeom>
        </p:spPr>
      </p:pic>
      <p:sp>
        <p:nvSpPr>
          <p:cNvPr id="7" name="TextBox 6">
            <a:extLst>
              <a:ext uri="{FF2B5EF4-FFF2-40B4-BE49-F238E27FC236}">
                <a16:creationId xmlns:a16="http://schemas.microsoft.com/office/drawing/2014/main" id="{73883B4E-83CB-76DC-FE24-D285FEE8A31D}"/>
              </a:ext>
            </a:extLst>
          </p:cNvPr>
          <p:cNvSpPr txBox="1"/>
          <p:nvPr/>
        </p:nvSpPr>
        <p:spPr>
          <a:xfrm>
            <a:off x="8207946" y="1774103"/>
            <a:ext cx="3822189" cy="3742763"/>
          </a:xfrm>
          <a:prstGeom prst="rect">
            <a:avLst/>
          </a:prstGeom>
        </p:spPr>
        <p:txBody>
          <a:bodyPr vert="horz" lIns="91440" tIns="45720" rIns="91440" bIns="45720" rtlCol="0">
            <a:normAutofit/>
          </a:bodyPr>
          <a:lstStyle/>
          <a:p>
            <a:pPr marL="285737" indent="-228589">
              <a:lnSpc>
                <a:spcPct val="90000"/>
              </a:lnSpc>
              <a:spcAft>
                <a:spcPts val="600"/>
              </a:spcAft>
              <a:buFont typeface="Arial" panose="020B0604020202020204" pitchFamily="34" charset="0"/>
              <a:buChar char="•"/>
            </a:pPr>
            <a:r>
              <a:rPr lang="en-US" sz="2000" dirty="0"/>
              <a:t>Search for dark matter goes on, including tests only sensitive to its gravitational effects.</a:t>
            </a:r>
          </a:p>
          <a:p>
            <a:pPr marL="285737" indent="-228589">
              <a:lnSpc>
                <a:spcPct val="90000"/>
              </a:lnSpc>
              <a:spcAft>
                <a:spcPts val="600"/>
              </a:spcAft>
              <a:buFont typeface="Arial" panose="020B0604020202020204" pitchFamily="34" charset="0"/>
              <a:buChar char="•"/>
            </a:pPr>
            <a:r>
              <a:rPr lang="en-US" sz="2000" dirty="0"/>
              <a:t>New Data which is arriving all the time is amazing!</a:t>
            </a:r>
          </a:p>
          <a:p>
            <a:pPr marL="285737" indent="-228589">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31299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6993E02-2825-301B-3B3E-A6309BB5F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393" y="0"/>
            <a:ext cx="9293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B9C32F-69E1-82F2-763B-25AF8766AD38}"/>
              </a:ext>
            </a:extLst>
          </p:cNvPr>
          <p:cNvSpPr txBox="1"/>
          <p:nvPr/>
        </p:nvSpPr>
        <p:spPr>
          <a:xfrm>
            <a:off x="136478" y="1385248"/>
            <a:ext cx="2513915" cy="646331"/>
          </a:xfrm>
          <a:prstGeom prst="rect">
            <a:avLst/>
          </a:prstGeom>
          <a:noFill/>
        </p:spPr>
        <p:txBody>
          <a:bodyPr wrap="square" rtlCol="0">
            <a:spAutoFit/>
          </a:bodyPr>
          <a:lstStyle/>
          <a:p>
            <a:r>
              <a:rPr lang="en-GB" dirty="0"/>
              <a:t>Current constraints on DM-nucleon scattering.</a:t>
            </a:r>
          </a:p>
        </p:txBody>
      </p:sp>
    </p:spTree>
    <p:extLst>
      <p:ext uri="{BB962C8B-B14F-4D97-AF65-F5344CB8AC3E}">
        <p14:creationId xmlns:p14="http://schemas.microsoft.com/office/powerpoint/2010/main" val="3749879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57384F-587B-488F-9C35-D83F528C9332}"/>
              </a:ext>
            </a:extLst>
          </p:cNvPr>
          <p:cNvSpPr txBox="1"/>
          <p:nvPr/>
        </p:nvSpPr>
        <p:spPr>
          <a:xfrm>
            <a:off x="1775520" y="3564541"/>
            <a:ext cx="8712968" cy="2831544"/>
          </a:xfrm>
          <a:prstGeom prst="rect">
            <a:avLst/>
          </a:prstGeom>
          <a:noFill/>
        </p:spPr>
        <p:txBody>
          <a:bodyPr wrap="square" rtlCol="0">
            <a:spAutoFit/>
          </a:bodyPr>
          <a:lstStyle/>
          <a:p>
            <a:pPr fontAlgn="base">
              <a:spcBef>
                <a:spcPct val="0"/>
              </a:spcBef>
              <a:spcAft>
                <a:spcPct val="0"/>
              </a:spcAft>
              <a:defRPr/>
            </a:pPr>
            <a:r>
              <a:rPr lang="en-GB" sz="2000" dirty="0">
                <a:solidFill>
                  <a:prstClr val="black"/>
                </a:solidFill>
                <a:latin typeface="Arial" charset="0"/>
                <a:cs typeface="Arial" charset="0"/>
              </a:rPr>
              <a:t>No dark matter has been detected yet though.</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We know how much dark matter is around us and how fast it is moving, so why can’t we see it?</a:t>
            </a:r>
          </a:p>
          <a:p>
            <a:pPr fontAlgn="base">
              <a:spcBef>
                <a:spcPct val="0"/>
              </a:spcBef>
              <a:spcAft>
                <a:spcPct val="0"/>
              </a:spcAft>
              <a:defRPr/>
            </a:pPr>
            <a:endParaRPr lang="en-GB" sz="2000" dirty="0">
              <a:solidFill>
                <a:prstClr val="black"/>
              </a:solidFill>
              <a:latin typeface="Arial" charset="0"/>
              <a:cs typeface="Arial" charset="0"/>
            </a:endParaRPr>
          </a:p>
          <a:p>
            <a:pPr fontAlgn="base">
              <a:spcBef>
                <a:spcPct val="0"/>
              </a:spcBef>
              <a:spcAft>
                <a:spcPct val="0"/>
              </a:spcAft>
              <a:defRPr/>
            </a:pPr>
            <a:r>
              <a:rPr lang="en-GB" sz="2000" dirty="0">
                <a:solidFill>
                  <a:prstClr val="black"/>
                </a:solidFill>
                <a:latin typeface="Arial" charset="0"/>
                <a:cs typeface="Arial" charset="0"/>
              </a:rPr>
              <a:t>Possible explanations:-</a:t>
            </a:r>
          </a:p>
          <a:p>
            <a:pPr fontAlgn="base">
              <a:spcBef>
                <a:spcPct val="0"/>
              </a:spcBef>
              <a:spcAft>
                <a:spcPct val="0"/>
              </a:spcAft>
              <a:defRPr/>
            </a:pPr>
            <a:endParaRPr lang="en-GB" sz="2000" dirty="0">
              <a:solidFill>
                <a:prstClr val="black"/>
              </a:solidFill>
              <a:latin typeface="Arial" charset="0"/>
              <a:cs typeface="Arial" charset="0"/>
            </a:endParaRPr>
          </a:p>
          <a:p>
            <a:pPr marL="342900" indent="-342900" fontAlgn="base">
              <a:spcBef>
                <a:spcPct val="0"/>
              </a:spcBef>
              <a:spcAft>
                <a:spcPct val="0"/>
              </a:spcAft>
              <a:buFontTx/>
              <a:buAutoNum type="arabicParenR"/>
              <a:defRPr/>
            </a:pPr>
            <a:r>
              <a:rPr lang="en-GB" sz="2000" dirty="0">
                <a:solidFill>
                  <a:prstClr val="black"/>
                </a:solidFill>
                <a:latin typeface="Arial" charset="0"/>
                <a:cs typeface="Arial" charset="0"/>
              </a:rPr>
              <a:t>it’s too light to make the machine go off</a:t>
            </a:r>
          </a:p>
          <a:p>
            <a:pPr marL="342900" indent="-342900" fontAlgn="base">
              <a:spcBef>
                <a:spcPct val="0"/>
              </a:spcBef>
              <a:spcAft>
                <a:spcPct val="0"/>
              </a:spcAft>
              <a:buFontTx/>
              <a:buAutoNum type="arabicParenR"/>
              <a:defRPr/>
            </a:pPr>
            <a:endParaRPr lang="en-GB" dirty="0">
              <a:solidFill>
                <a:prstClr val="black"/>
              </a:solidFill>
              <a:latin typeface="Arial" charset="0"/>
              <a:cs typeface="Arial" charset="0"/>
            </a:endParaRPr>
          </a:p>
        </p:txBody>
      </p:sp>
      <p:pic>
        <p:nvPicPr>
          <p:cNvPr id="4" name="Picture 3">
            <a:extLst>
              <a:ext uri="{FF2B5EF4-FFF2-40B4-BE49-F238E27FC236}">
                <a16:creationId xmlns:a16="http://schemas.microsoft.com/office/drawing/2014/main" id="{0D0F894B-FDC8-4B61-B18C-1AE86C33F1A2}"/>
              </a:ext>
            </a:extLst>
          </p:cNvPr>
          <p:cNvPicPr>
            <a:picLocks noChangeAspect="1"/>
          </p:cNvPicPr>
          <p:nvPr/>
        </p:nvPicPr>
        <p:blipFill>
          <a:blip r:embed="rId2"/>
          <a:stretch>
            <a:fillRect/>
          </a:stretch>
        </p:blipFill>
        <p:spPr>
          <a:xfrm>
            <a:off x="2765884" y="1"/>
            <a:ext cx="6660232" cy="3328491"/>
          </a:xfrm>
          <a:prstGeom prst="rect">
            <a:avLst/>
          </a:prstGeom>
        </p:spPr>
      </p:pic>
    </p:spTree>
    <p:extLst>
      <p:ext uri="{BB962C8B-B14F-4D97-AF65-F5344CB8AC3E}">
        <p14:creationId xmlns:p14="http://schemas.microsoft.com/office/powerpoint/2010/main" val="3156024874"/>
      </p:ext>
    </p:extLst>
  </p:cSld>
  <p:clrMapOvr>
    <a:masterClrMapping/>
  </p:clrMapOvr>
</p:sld>
</file>

<file path=ppt/theme/theme1.xml><?xml version="1.0" encoding="utf-8"?>
<a:theme xmlns:a="http://schemas.openxmlformats.org/drawingml/2006/main" name="Default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smtClean="0">
            <a:solidFill>
              <a:srgbClr val="000000"/>
            </a:solidFill>
            <a:latin typeface="Avenir Light" panose="020B0402020203020204" pitchFamily="34" charset="77"/>
            <a:ea typeface="Verdana" panose="020B0604030504040204" pitchFamily="34" charset="0"/>
            <a:cs typeface="Verdana" panose="020B0604030504040204" pitchFamily="34" charset="0"/>
          </a:defRPr>
        </a:defPPr>
      </a:lst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6085</TotalTime>
  <Words>2042</Words>
  <Application>Microsoft Office PowerPoint</Application>
  <PresentationFormat>Widescreen</PresentationFormat>
  <Paragraphs>330</Paragraphs>
  <Slides>76</Slides>
  <Notes>6</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76</vt:i4>
      </vt:variant>
    </vt:vector>
  </HeadingPairs>
  <TitlesOfParts>
    <vt:vector size="100" baseType="lpstr">
      <vt:lpstr>Aptos</vt:lpstr>
      <vt:lpstr>Aptos Bold</vt:lpstr>
      <vt:lpstr>Aptos Display</vt:lpstr>
      <vt:lpstr>Arial</vt:lpstr>
      <vt:lpstr>Arial Black</vt:lpstr>
      <vt:lpstr>Arial Rounded MT Bold</vt:lpstr>
      <vt:lpstr>Avenir Book</vt:lpstr>
      <vt:lpstr>Avenir Light</vt:lpstr>
      <vt:lpstr>Calibri</vt:lpstr>
      <vt:lpstr>Calibri Light</vt:lpstr>
      <vt:lpstr>Cambria Math</vt:lpstr>
      <vt:lpstr>Corbel</vt:lpstr>
      <vt:lpstr>Courier New</vt:lpstr>
      <vt:lpstr>Gill Sans Light</vt:lpstr>
      <vt:lpstr>Symbol</vt:lpstr>
      <vt:lpstr>Times New Roman</vt:lpstr>
      <vt:lpstr>Wingdings</vt:lpstr>
      <vt:lpstr>Default Theme</vt:lpstr>
      <vt:lpstr>Office Theme</vt:lpstr>
      <vt:lpstr>Office 2013 - 2022 Theme</vt:lpstr>
      <vt:lpstr>3_Office Theme</vt:lpstr>
      <vt:lpstr>5_Office Theme</vt:lpstr>
      <vt:lpstr>4_Office Theme</vt:lpstr>
      <vt:lpstr>1_Office Theme</vt:lpstr>
      <vt:lpstr>Dark Matter Theory “Overview” </vt:lpstr>
      <vt:lpstr>PowerPoint Presentation</vt:lpstr>
      <vt:lpstr>The Brexiton</vt:lpstr>
      <vt:lpstr>PowerPoint Presentation</vt:lpstr>
      <vt:lpstr>PowerPoint Presentation</vt:lpstr>
      <vt:lpstr>PowerPoint Presentation</vt:lpstr>
      <vt:lpstr>Thermal Freeze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TeV Higgsino Inelastic DM candidate</vt:lpstr>
      <vt:lpstr>PowerPoint Presentation</vt:lpstr>
      <vt:lpstr>1.1 TeV Higgsino indirect DM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Reionization Histories</vt:lpstr>
      <vt:lpstr>New Constraints on Axions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Malcolm Fairbairn</dc:creator>
  <cp:lastModifiedBy>Malcolm Fairbairn</cp:lastModifiedBy>
  <cp:revision>6</cp:revision>
  <dcterms:created xsi:type="dcterms:W3CDTF">2024-12-10T10:54:21Z</dcterms:created>
  <dcterms:modified xsi:type="dcterms:W3CDTF">2025-10-21T11:18:42Z</dcterms:modified>
</cp:coreProperties>
</file>