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306" r:id="rId3"/>
    <p:sldId id="271" r:id="rId4"/>
    <p:sldId id="274" r:id="rId5"/>
    <p:sldId id="275" r:id="rId6"/>
    <p:sldId id="303" r:id="rId7"/>
    <p:sldId id="30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2312"/>
    <a:srgbClr val="445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0F585-EC2C-184A-ADB1-22033338738F}" v="1" dt="2025-09-10T09:59:03.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17"/>
    <p:restoredTop sz="94658"/>
  </p:normalViewPr>
  <p:slideViewPr>
    <p:cSldViewPr snapToGrid="0" snapToObjects="1">
      <p:cViewPr varScale="1">
        <p:scale>
          <a:sx n="73" d="100"/>
          <a:sy n="73" d="100"/>
        </p:scale>
        <p:origin x="208" y="1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2C87D-4C5C-E04B-939E-D7175C4E317A}" type="datetimeFigureOut">
              <a:rPr lang="en-US" smtClean="0"/>
              <a:t>9/9/25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5E4F4-650D-AB46-8755-26E7DCB603DE}" type="slidenum">
              <a:rPr lang="en-US" smtClean="0"/>
              <a:t>‹#›</a:t>
            </a:fld>
            <a:endParaRPr lang="en-US"/>
          </a:p>
        </p:txBody>
      </p:sp>
    </p:spTree>
    <p:extLst>
      <p:ext uri="{BB962C8B-B14F-4D97-AF65-F5344CB8AC3E}">
        <p14:creationId xmlns:p14="http://schemas.microsoft.com/office/powerpoint/2010/main" val="1445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10EFE-4C5E-40FF-F068-CDF66D77D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26E0B-8694-5A71-1DCA-43C9DE5CD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82EC1-E3F4-2C0E-322D-4B3E6AB0D3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FDF542-7793-604A-9494-E1153FC91363}"/>
              </a:ext>
            </a:extLst>
          </p:cNvPr>
          <p:cNvSpPr>
            <a:spLocks noGrp="1"/>
          </p:cNvSpPr>
          <p:nvPr>
            <p:ph type="sldNum" sz="quarter" idx="5"/>
          </p:nvPr>
        </p:nvSpPr>
        <p:spPr/>
        <p:txBody>
          <a:bodyPr/>
          <a:lstStyle/>
          <a:p>
            <a:fld id="{1E85E4F4-650D-AB46-8755-26E7DCB603DE}" type="slidenum">
              <a:rPr lang="en-US" smtClean="0"/>
              <a:t>2</a:t>
            </a:fld>
            <a:endParaRPr lang="en-US"/>
          </a:p>
        </p:txBody>
      </p:sp>
    </p:spTree>
    <p:extLst>
      <p:ext uri="{BB962C8B-B14F-4D97-AF65-F5344CB8AC3E}">
        <p14:creationId xmlns:p14="http://schemas.microsoft.com/office/powerpoint/2010/main" val="341149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5E4F4-650D-AB46-8755-26E7DCB603DE}" type="slidenum">
              <a:rPr lang="en-US" smtClean="0"/>
              <a:t>3</a:t>
            </a:fld>
            <a:endParaRPr lang="en-US"/>
          </a:p>
        </p:txBody>
      </p:sp>
    </p:spTree>
    <p:extLst>
      <p:ext uri="{BB962C8B-B14F-4D97-AF65-F5344CB8AC3E}">
        <p14:creationId xmlns:p14="http://schemas.microsoft.com/office/powerpoint/2010/main" val="120232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CEE03-4212-5996-D1DC-96CD0CA6A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834F6-5B1E-07A9-898B-48E48503F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8165F-17E2-056B-6B2C-13F43FC680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388AC6-F72C-F674-2797-64C1AF2FF832}"/>
              </a:ext>
            </a:extLst>
          </p:cNvPr>
          <p:cNvSpPr>
            <a:spLocks noGrp="1"/>
          </p:cNvSpPr>
          <p:nvPr>
            <p:ph type="sldNum" sz="quarter" idx="5"/>
          </p:nvPr>
        </p:nvSpPr>
        <p:spPr/>
        <p:txBody>
          <a:bodyPr/>
          <a:lstStyle/>
          <a:p>
            <a:fld id="{1E85E4F4-650D-AB46-8755-26E7DCB603DE}" type="slidenum">
              <a:rPr lang="en-US" smtClean="0"/>
              <a:t>4</a:t>
            </a:fld>
            <a:endParaRPr lang="en-US"/>
          </a:p>
        </p:txBody>
      </p:sp>
    </p:spTree>
    <p:extLst>
      <p:ext uri="{BB962C8B-B14F-4D97-AF65-F5344CB8AC3E}">
        <p14:creationId xmlns:p14="http://schemas.microsoft.com/office/powerpoint/2010/main" val="415947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5E4F4-650D-AB46-8755-26E7DCB603DE}" type="slidenum">
              <a:rPr lang="en-US" smtClean="0"/>
              <a:t>7</a:t>
            </a:fld>
            <a:endParaRPr lang="en-US"/>
          </a:p>
        </p:txBody>
      </p:sp>
    </p:spTree>
    <p:extLst>
      <p:ext uri="{BB962C8B-B14F-4D97-AF65-F5344CB8AC3E}">
        <p14:creationId xmlns:p14="http://schemas.microsoft.com/office/powerpoint/2010/main" val="15706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F4D0-BE72-102A-DBAD-FEDC9D566D2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EB5FB19-0D12-C6C5-F654-9E1B56B0B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1FC4C1A-BEDB-E900-3B99-34B95D29F9D5}"/>
              </a:ext>
            </a:extLst>
          </p:cNvPr>
          <p:cNvSpPr>
            <a:spLocks noGrp="1"/>
          </p:cNvSpPr>
          <p:nvPr>
            <p:ph type="dt" sz="half" idx="10"/>
          </p:nvPr>
        </p:nvSpPr>
        <p:spPr/>
        <p:txBody>
          <a:bodyPr/>
          <a:lstStyle/>
          <a:p>
            <a:fld id="{749420EB-24D6-8243-919A-66C88DE9B922}" type="datetimeFigureOut">
              <a:rPr lang="en-US" smtClean="0"/>
              <a:t>9/9/25</a:t>
            </a:fld>
            <a:endParaRPr lang="en-US"/>
          </a:p>
        </p:txBody>
      </p:sp>
      <p:sp>
        <p:nvSpPr>
          <p:cNvPr id="5" name="Footer Placeholder 4">
            <a:extLst>
              <a:ext uri="{FF2B5EF4-FFF2-40B4-BE49-F238E27FC236}">
                <a16:creationId xmlns:a16="http://schemas.microsoft.com/office/drawing/2014/main" id="{B2431073-5ECE-9823-CFE9-69FB82A3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E8126-86EC-19AB-6403-D44E02AAA26B}"/>
              </a:ext>
            </a:extLst>
          </p:cNvPr>
          <p:cNvSpPr>
            <a:spLocks noGrp="1"/>
          </p:cNvSpPr>
          <p:nvPr>
            <p:ph type="sldNum" sz="quarter" idx="12"/>
          </p:nvPr>
        </p:nvSpPr>
        <p:spPr/>
        <p:txBody>
          <a:bodyPr/>
          <a:lstStyle/>
          <a:p>
            <a:fld id="{9EE40A9A-2BAE-ED47-A42D-0180922EB8C0}" type="slidenum">
              <a:rPr lang="en-US" smtClean="0"/>
              <a:t>‹#›</a:t>
            </a:fld>
            <a:endParaRPr lang="en-US"/>
          </a:p>
        </p:txBody>
      </p:sp>
    </p:spTree>
    <p:extLst>
      <p:ext uri="{BB962C8B-B14F-4D97-AF65-F5344CB8AC3E}">
        <p14:creationId xmlns:p14="http://schemas.microsoft.com/office/powerpoint/2010/main" val="532299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79FC-DF6B-C73A-3251-61D7DBF7C5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852E506-B94C-1962-21DE-0C6A42D4B38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2FE9DA-2B49-23E3-8464-ACA89B8DF93D}"/>
              </a:ext>
            </a:extLst>
          </p:cNvPr>
          <p:cNvSpPr>
            <a:spLocks noGrp="1"/>
          </p:cNvSpPr>
          <p:nvPr>
            <p:ph type="dt" sz="half" idx="10"/>
          </p:nvPr>
        </p:nvSpPr>
        <p:spPr/>
        <p:txBody>
          <a:bodyPr/>
          <a:lstStyle/>
          <a:p>
            <a:fld id="{749420EB-24D6-8243-919A-66C88DE9B922}" type="datetimeFigureOut">
              <a:rPr lang="en-US" smtClean="0"/>
              <a:t>9/9/25</a:t>
            </a:fld>
            <a:endParaRPr lang="en-US"/>
          </a:p>
        </p:txBody>
      </p:sp>
      <p:sp>
        <p:nvSpPr>
          <p:cNvPr id="5" name="Footer Placeholder 4">
            <a:extLst>
              <a:ext uri="{FF2B5EF4-FFF2-40B4-BE49-F238E27FC236}">
                <a16:creationId xmlns:a16="http://schemas.microsoft.com/office/drawing/2014/main" id="{666865A7-33C0-B4C5-9CC8-D97ABCB75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D3DF7-8E34-5044-5AB4-1B34A72F2125}"/>
              </a:ext>
            </a:extLst>
          </p:cNvPr>
          <p:cNvSpPr>
            <a:spLocks noGrp="1"/>
          </p:cNvSpPr>
          <p:nvPr>
            <p:ph type="sldNum" sz="quarter" idx="12"/>
          </p:nvPr>
        </p:nvSpPr>
        <p:spPr/>
        <p:txBody>
          <a:bodyPr/>
          <a:lstStyle/>
          <a:p>
            <a:fld id="{9EE40A9A-2BAE-ED47-A42D-0180922EB8C0}" type="slidenum">
              <a:rPr lang="en-US" smtClean="0"/>
              <a:t>‹#›</a:t>
            </a:fld>
            <a:endParaRPr lang="en-US"/>
          </a:p>
        </p:txBody>
      </p:sp>
    </p:spTree>
    <p:extLst>
      <p:ext uri="{BB962C8B-B14F-4D97-AF65-F5344CB8AC3E}">
        <p14:creationId xmlns:p14="http://schemas.microsoft.com/office/powerpoint/2010/main" val="165122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42541-A607-BD45-1F3D-5939D1CC710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1EDE1E2-F771-8F4B-3CE2-268E0F3160A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54C1B0-8E0A-FF3A-229F-78E73F47DAB3}"/>
              </a:ext>
            </a:extLst>
          </p:cNvPr>
          <p:cNvSpPr>
            <a:spLocks noGrp="1"/>
          </p:cNvSpPr>
          <p:nvPr>
            <p:ph type="dt" sz="half" idx="10"/>
          </p:nvPr>
        </p:nvSpPr>
        <p:spPr/>
        <p:txBody>
          <a:bodyPr/>
          <a:lstStyle/>
          <a:p>
            <a:fld id="{749420EB-24D6-8243-919A-66C88DE9B922}" type="datetimeFigureOut">
              <a:rPr lang="en-US" smtClean="0"/>
              <a:t>9/9/25</a:t>
            </a:fld>
            <a:endParaRPr lang="en-US"/>
          </a:p>
        </p:txBody>
      </p:sp>
      <p:sp>
        <p:nvSpPr>
          <p:cNvPr id="5" name="Footer Placeholder 4">
            <a:extLst>
              <a:ext uri="{FF2B5EF4-FFF2-40B4-BE49-F238E27FC236}">
                <a16:creationId xmlns:a16="http://schemas.microsoft.com/office/drawing/2014/main" id="{17469B71-FC40-3F0A-09C1-7F9FF3104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4BC48-1A62-3333-E8C3-5057AA0D2181}"/>
              </a:ext>
            </a:extLst>
          </p:cNvPr>
          <p:cNvSpPr>
            <a:spLocks noGrp="1"/>
          </p:cNvSpPr>
          <p:nvPr>
            <p:ph type="sldNum" sz="quarter" idx="12"/>
          </p:nvPr>
        </p:nvSpPr>
        <p:spPr/>
        <p:txBody>
          <a:bodyPr/>
          <a:lstStyle/>
          <a:p>
            <a:fld id="{9EE40A9A-2BAE-ED47-A42D-0180922EB8C0}" type="slidenum">
              <a:rPr lang="en-US" smtClean="0"/>
              <a:t>‹#›</a:t>
            </a:fld>
            <a:endParaRPr lang="en-US"/>
          </a:p>
        </p:txBody>
      </p:sp>
    </p:spTree>
    <p:extLst>
      <p:ext uri="{BB962C8B-B14F-4D97-AF65-F5344CB8AC3E}">
        <p14:creationId xmlns:p14="http://schemas.microsoft.com/office/powerpoint/2010/main" val="154967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503706" y="1651000"/>
            <a:ext cx="11209633" cy="4182035"/>
          </a:xfrm>
          <a:prstGeom prst="rect">
            <a:avLst/>
          </a:prstGeom>
        </p:spPr>
        <p:txBody>
          <a:bodyPr lIns="0" tIns="0" rIns="0" bIns="0" numCol="2" spcCol="180000"/>
          <a:lstStyle>
            <a:lvl1pPr marL="0" indent="0">
              <a:lnSpc>
                <a:spcPct val="130000"/>
              </a:lnSpc>
              <a:buNone/>
              <a:defRPr sz="1600" baseline="0">
                <a:latin typeface="+mn-lt"/>
              </a:defRPr>
            </a:lvl1pPr>
          </a:lstStyle>
          <a:p>
            <a:pPr lvl="0"/>
            <a:r>
              <a:rPr lang="en-US" dirty="0"/>
              <a:t>Two columns for a lot of text</a:t>
            </a:r>
            <a:endParaRPr lang="en-GB" dirty="0"/>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514995" y="494839"/>
            <a:ext cx="9730276" cy="545143"/>
          </a:xfrm>
          <a:prstGeom prst="rect">
            <a:avLst/>
          </a:prstGeom>
          <a:noFill/>
        </p:spPr>
        <p:txBody>
          <a:bodyPr lIns="0" tIns="0" rIns="0" bIns="0"/>
          <a:lstStyle>
            <a:lvl1pPr>
              <a:defRPr sz="2667" b="1" i="0" baseline="0">
                <a:solidFill>
                  <a:schemeClr val="tx1"/>
                </a:solidFill>
                <a:latin typeface="+mj-lt"/>
              </a:defRPr>
            </a:lvl1pPr>
          </a:lstStyle>
          <a:p>
            <a:pPr lvl="0"/>
            <a:r>
              <a:rPr lang="en-US"/>
              <a:t>Click to edit Master title style</a:t>
            </a:r>
            <a:endParaRPr lang="en-GB" dirty="0"/>
          </a:p>
        </p:txBody>
      </p:sp>
      <p:sp>
        <p:nvSpPr>
          <p:cNvPr id="3" name="Text Placeholder 2"/>
          <p:cNvSpPr>
            <a:spLocks noGrp="1"/>
          </p:cNvSpPr>
          <p:nvPr>
            <p:ph type="body" sz="quarter" idx="16" hasCustomPrompt="1"/>
          </p:nvPr>
        </p:nvSpPr>
        <p:spPr>
          <a:xfrm>
            <a:off x="503707" y="1244600"/>
            <a:ext cx="11196661" cy="457200"/>
          </a:xfrm>
          <a:prstGeom prst="rect">
            <a:avLst/>
          </a:prstGeom>
        </p:spPr>
        <p:txBody>
          <a:bodyPr lIns="0" rIns="0"/>
          <a:lstStyle>
            <a:lvl1pPr marL="0" indent="0">
              <a:buNone/>
              <a:defRPr sz="1867" b="1">
                <a:solidFill>
                  <a:srgbClr val="E42313"/>
                </a:solidFill>
              </a:defRPr>
            </a:lvl1pPr>
            <a:lvl2pPr marL="457177" indent="0">
              <a:buNone/>
              <a:defRPr sz="1867"/>
            </a:lvl2pPr>
            <a:lvl3pPr marL="914353" indent="0">
              <a:buNone/>
              <a:defRPr sz="1867"/>
            </a:lvl3pPr>
            <a:lvl4pPr marL="1371531" indent="0">
              <a:buNone/>
              <a:defRPr sz="1867"/>
            </a:lvl4pPr>
            <a:lvl5pPr marL="1828709" indent="0">
              <a:buNone/>
              <a:defRPr sz="1867"/>
            </a:lvl5pPr>
          </a:lstStyle>
          <a:p>
            <a:pPr lvl="0"/>
            <a:r>
              <a:rPr lang="en-US" dirty="0"/>
              <a:t>Sub Header</a:t>
            </a:r>
            <a:br>
              <a:rPr lang="en-US" dirty="0"/>
            </a:br>
            <a:endParaRPr lang="en-US" dirty="0"/>
          </a:p>
        </p:txBody>
      </p:sp>
      <p:pic>
        <p:nvPicPr>
          <p:cNvPr id="9" name="Picture 8" descr="A close up of a logo&#10;&#10;Description automatically generated">
            <a:extLst>
              <a:ext uri="{FF2B5EF4-FFF2-40B4-BE49-F238E27FC236}">
                <a16:creationId xmlns:a16="http://schemas.microsoft.com/office/drawing/2014/main" id="{2172BC08-6634-7B49-AB76-DC825E7D98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8909" y="6457063"/>
            <a:ext cx="1724975" cy="174116"/>
          </a:xfrm>
          <a:prstGeom prst="rect">
            <a:avLst/>
          </a:prstGeom>
        </p:spPr>
      </p:pic>
    </p:spTree>
    <p:extLst>
      <p:ext uri="{BB962C8B-B14F-4D97-AF65-F5344CB8AC3E}">
        <p14:creationId xmlns:p14="http://schemas.microsoft.com/office/powerpoint/2010/main" val="9151303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76A7-780A-8845-A161-6C782336B7D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E2D41C-F0E7-F8D1-BEBB-99699D01EAD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444D7A-D7A4-134A-F016-B3B6BE690875}"/>
              </a:ext>
            </a:extLst>
          </p:cNvPr>
          <p:cNvSpPr>
            <a:spLocks noGrp="1"/>
          </p:cNvSpPr>
          <p:nvPr>
            <p:ph type="dt" sz="half" idx="10"/>
          </p:nvPr>
        </p:nvSpPr>
        <p:spPr/>
        <p:txBody>
          <a:bodyPr/>
          <a:lstStyle/>
          <a:p>
            <a:fld id="{749420EB-24D6-8243-919A-66C88DE9B922}" type="datetimeFigureOut">
              <a:rPr lang="en-US" smtClean="0"/>
              <a:t>9/9/25</a:t>
            </a:fld>
            <a:endParaRPr lang="en-US"/>
          </a:p>
        </p:txBody>
      </p:sp>
      <p:sp>
        <p:nvSpPr>
          <p:cNvPr id="5" name="Footer Placeholder 4">
            <a:extLst>
              <a:ext uri="{FF2B5EF4-FFF2-40B4-BE49-F238E27FC236}">
                <a16:creationId xmlns:a16="http://schemas.microsoft.com/office/drawing/2014/main" id="{E2D532B0-DF0F-08B7-124D-A8A30DCE3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75A23-11D5-2BF5-29E0-AF8A0D7DC07E}"/>
              </a:ext>
            </a:extLst>
          </p:cNvPr>
          <p:cNvSpPr>
            <a:spLocks noGrp="1"/>
          </p:cNvSpPr>
          <p:nvPr>
            <p:ph type="sldNum" sz="quarter" idx="12"/>
          </p:nvPr>
        </p:nvSpPr>
        <p:spPr/>
        <p:txBody>
          <a:bodyPr/>
          <a:lstStyle/>
          <a:p>
            <a:fld id="{9EE40A9A-2BAE-ED47-A42D-0180922EB8C0}" type="slidenum">
              <a:rPr lang="en-US" smtClean="0"/>
              <a:t>‹#›</a:t>
            </a:fld>
            <a:endParaRPr lang="en-US"/>
          </a:p>
        </p:txBody>
      </p:sp>
    </p:spTree>
    <p:extLst>
      <p:ext uri="{BB962C8B-B14F-4D97-AF65-F5344CB8AC3E}">
        <p14:creationId xmlns:p14="http://schemas.microsoft.com/office/powerpoint/2010/main" val="9946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0535-E791-D066-6356-3330B18D3F7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BF6EB01-944E-ED2C-FB4F-4686B9E8A8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34DADB-91AF-5FF8-5C22-D103D1CCE90E}"/>
              </a:ext>
            </a:extLst>
          </p:cNvPr>
          <p:cNvSpPr>
            <a:spLocks noGrp="1"/>
          </p:cNvSpPr>
          <p:nvPr>
            <p:ph type="dt" sz="half" idx="10"/>
          </p:nvPr>
        </p:nvSpPr>
        <p:spPr/>
        <p:txBody>
          <a:bodyPr/>
          <a:lstStyle/>
          <a:p>
            <a:fld id="{749420EB-24D6-8243-919A-66C88DE9B922}" type="datetimeFigureOut">
              <a:rPr lang="en-US" smtClean="0"/>
              <a:t>9/9/25</a:t>
            </a:fld>
            <a:endParaRPr lang="en-US"/>
          </a:p>
        </p:txBody>
      </p:sp>
      <p:sp>
        <p:nvSpPr>
          <p:cNvPr id="5" name="Footer Placeholder 4">
            <a:extLst>
              <a:ext uri="{FF2B5EF4-FFF2-40B4-BE49-F238E27FC236}">
                <a16:creationId xmlns:a16="http://schemas.microsoft.com/office/drawing/2014/main" id="{1E97A203-4D8E-83AC-34DB-C71318A88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98153-0AB8-53D5-5672-C437F7358E95}"/>
              </a:ext>
            </a:extLst>
          </p:cNvPr>
          <p:cNvSpPr>
            <a:spLocks noGrp="1"/>
          </p:cNvSpPr>
          <p:nvPr>
            <p:ph type="sldNum" sz="quarter" idx="12"/>
          </p:nvPr>
        </p:nvSpPr>
        <p:spPr/>
        <p:txBody>
          <a:bodyPr/>
          <a:lstStyle/>
          <a:p>
            <a:fld id="{9EE40A9A-2BAE-ED47-A42D-0180922EB8C0}" type="slidenum">
              <a:rPr lang="en-US" smtClean="0"/>
              <a:t>‹#›</a:t>
            </a:fld>
            <a:endParaRPr lang="en-US"/>
          </a:p>
        </p:txBody>
      </p:sp>
    </p:spTree>
    <p:extLst>
      <p:ext uri="{BB962C8B-B14F-4D97-AF65-F5344CB8AC3E}">
        <p14:creationId xmlns:p14="http://schemas.microsoft.com/office/powerpoint/2010/main" val="385437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99BE-F156-AC72-8898-5401AF2591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51B738-1FAA-8583-B0C0-56C36DD43D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8068F6A-3109-8A01-9CE8-1F62D712847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29EDD05-7D72-1298-8DD6-3285A6203549}"/>
              </a:ext>
            </a:extLst>
          </p:cNvPr>
          <p:cNvSpPr>
            <a:spLocks noGrp="1"/>
          </p:cNvSpPr>
          <p:nvPr>
            <p:ph type="dt" sz="half" idx="10"/>
          </p:nvPr>
        </p:nvSpPr>
        <p:spPr/>
        <p:txBody>
          <a:bodyPr/>
          <a:lstStyle/>
          <a:p>
            <a:fld id="{749420EB-24D6-8243-919A-66C88DE9B922}" type="datetimeFigureOut">
              <a:rPr lang="en-US" smtClean="0"/>
              <a:t>9/9/25</a:t>
            </a:fld>
            <a:endParaRPr lang="en-US"/>
          </a:p>
        </p:txBody>
      </p:sp>
      <p:sp>
        <p:nvSpPr>
          <p:cNvPr id="6" name="Footer Placeholder 5">
            <a:extLst>
              <a:ext uri="{FF2B5EF4-FFF2-40B4-BE49-F238E27FC236}">
                <a16:creationId xmlns:a16="http://schemas.microsoft.com/office/drawing/2014/main" id="{C8B7834F-21D4-CB2A-0B6E-43129D430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0946B-522B-F0E7-70B5-D26ADE0F0D9D}"/>
              </a:ext>
            </a:extLst>
          </p:cNvPr>
          <p:cNvSpPr>
            <a:spLocks noGrp="1"/>
          </p:cNvSpPr>
          <p:nvPr>
            <p:ph type="sldNum" sz="quarter" idx="12"/>
          </p:nvPr>
        </p:nvSpPr>
        <p:spPr/>
        <p:txBody>
          <a:bodyPr/>
          <a:lstStyle/>
          <a:p>
            <a:fld id="{9EE40A9A-2BAE-ED47-A42D-0180922EB8C0}" type="slidenum">
              <a:rPr lang="en-US" smtClean="0"/>
              <a:t>‹#›</a:t>
            </a:fld>
            <a:endParaRPr lang="en-US"/>
          </a:p>
        </p:txBody>
      </p:sp>
    </p:spTree>
    <p:extLst>
      <p:ext uri="{BB962C8B-B14F-4D97-AF65-F5344CB8AC3E}">
        <p14:creationId xmlns:p14="http://schemas.microsoft.com/office/powerpoint/2010/main" val="428295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8D64-8A8A-6183-AD4B-80384445489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37FA34-4E3D-3273-F4AE-581E2C1CB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63C73C8-0948-F577-3AE7-B941C22210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EBB25D5-A7EA-696F-D865-FDC6155AC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20D58A-0F3C-89DF-49E5-5320615CC65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3F3F252-2D05-6B1D-7586-3D18FF58F520}"/>
              </a:ext>
            </a:extLst>
          </p:cNvPr>
          <p:cNvSpPr>
            <a:spLocks noGrp="1"/>
          </p:cNvSpPr>
          <p:nvPr>
            <p:ph type="dt" sz="half" idx="10"/>
          </p:nvPr>
        </p:nvSpPr>
        <p:spPr/>
        <p:txBody>
          <a:bodyPr/>
          <a:lstStyle/>
          <a:p>
            <a:fld id="{749420EB-24D6-8243-919A-66C88DE9B922}" type="datetimeFigureOut">
              <a:rPr lang="en-US" smtClean="0"/>
              <a:t>9/9/25</a:t>
            </a:fld>
            <a:endParaRPr lang="en-US"/>
          </a:p>
        </p:txBody>
      </p:sp>
      <p:sp>
        <p:nvSpPr>
          <p:cNvPr id="8" name="Footer Placeholder 7">
            <a:extLst>
              <a:ext uri="{FF2B5EF4-FFF2-40B4-BE49-F238E27FC236}">
                <a16:creationId xmlns:a16="http://schemas.microsoft.com/office/drawing/2014/main" id="{874D2EA4-BBE0-2F75-F8C6-BDFC48EAA2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095AA3-525B-C71D-65CC-738563053289}"/>
              </a:ext>
            </a:extLst>
          </p:cNvPr>
          <p:cNvSpPr>
            <a:spLocks noGrp="1"/>
          </p:cNvSpPr>
          <p:nvPr>
            <p:ph type="sldNum" sz="quarter" idx="12"/>
          </p:nvPr>
        </p:nvSpPr>
        <p:spPr/>
        <p:txBody>
          <a:bodyPr/>
          <a:lstStyle/>
          <a:p>
            <a:fld id="{9EE40A9A-2BAE-ED47-A42D-0180922EB8C0}" type="slidenum">
              <a:rPr lang="en-US" smtClean="0"/>
              <a:t>‹#›</a:t>
            </a:fld>
            <a:endParaRPr lang="en-US"/>
          </a:p>
        </p:txBody>
      </p:sp>
    </p:spTree>
    <p:extLst>
      <p:ext uri="{BB962C8B-B14F-4D97-AF65-F5344CB8AC3E}">
        <p14:creationId xmlns:p14="http://schemas.microsoft.com/office/powerpoint/2010/main" val="151504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668F-E1B2-A69F-2036-FE68F381779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759DFDC-2146-C8B7-2E77-5FC3E9BDFC27}"/>
              </a:ext>
            </a:extLst>
          </p:cNvPr>
          <p:cNvSpPr>
            <a:spLocks noGrp="1"/>
          </p:cNvSpPr>
          <p:nvPr>
            <p:ph type="dt" sz="half" idx="10"/>
          </p:nvPr>
        </p:nvSpPr>
        <p:spPr/>
        <p:txBody>
          <a:bodyPr/>
          <a:lstStyle/>
          <a:p>
            <a:fld id="{749420EB-24D6-8243-919A-66C88DE9B922}" type="datetimeFigureOut">
              <a:rPr lang="en-US" smtClean="0"/>
              <a:t>9/9/25</a:t>
            </a:fld>
            <a:endParaRPr lang="en-US"/>
          </a:p>
        </p:txBody>
      </p:sp>
      <p:sp>
        <p:nvSpPr>
          <p:cNvPr id="4" name="Footer Placeholder 3">
            <a:extLst>
              <a:ext uri="{FF2B5EF4-FFF2-40B4-BE49-F238E27FC236}">
                <a16:creationId xmlns:a16="http://schemas.microsoft.com/office/drawing/2014/main" id="{E3C5A059-28A8-01BA-A258-706ADA51F3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F8F2BC-5F9D-C76F-8B3A-CD84CC6DA382}"/>
              </a:ext>
            </a:extLst>
          </p:cNvPr>
          <p:cNvSpPr>
            <a:spLocks noGrp="1"/>
          </p:cNvSpPr>
          <p:nvPr>
            <p:ph type="sldNum" sz="quarter" idx="12"/>
          </p:nvPr>
        </p:nvSpPr>
        <p:spPr/>
        <p:txBody>
          <a:bodyPr/>
          <a:lstStyle/>
          <a:p>
            <a:fld id="{9EE40A9A-2BAE-ED47-A42D-0180922EB8C0}" type="slidenum">
              <a:rPr lang="en-US" smtClean="0"/>
              <a:t>‹#›</a:t>
            </a:fld>
            <a:endParaRPr lang="en-US"/>
          </a:p>
        </p:txBody>
      </p:sp>
    </p:spTree>
    <p:extLst>
      <p:ext uri="{BB962C8B-B14F-4D97-AF65-F5344CB8AC3E}">
        <p14:creationId xmlns:p14="http://schemas.microsoft.com/office/powerpoint/2010/main" val="16887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3F5BA-7FE1-F632-BF3F-5984F613102F}"/>
              </a:ext>
            </a:extLst>
          </p:cNvPr>
          <p:cNvSpPr>
            <a:spLocks noGrp="1"/>
          </p:cNvSpPr>
          <p:nvPr>
            <p:ph type="dt" sz="half" idx="10"/>
          </p:nvPr>
        </p:nvSpPr>
        <p:spPr/>
        <p:txBody>
          <a:bodyPr/>
          <a:lstStyle/>
          <a:p>
            <a:fld id="{749420EB-24D6-8243-919A-66C88DE9B922}" type="datetimeFigureOut">
              <a:rPr lang="en-US" smtClean="0"/>
              <a:t>9/9/25</a:t>
            </a:fld>
            <a:endParaRPr lang="en-US"/>
          </a:p>
        </p:txBody>
      </p:sp>
      <p:sp>
        <p:nvSpPr>
          <p:cNvPr id="3" name="Footer Placeholder 2">
            <a:extLst>
              <a:ext uri="{FF2B5EF4-FFF2-40B4-BE49-F238E27FC236}">
                <a16:creationId xmlns:a16="http://schemas.microsoft.com/office/drawing/2014/main" id="{3F8A6C78-8A96-A446-30CD-2D4AFF1014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2E860E-54C8-6D13-F35A-CD8BD422B955}"/>
              </a:ext>
            </a:extLst>
          </p:cNvPr>
          <p:cNvSpPr>
            <a:spLocks noGrp="1"/>
          </p:cNvSpPr>
          <p:nvPr>
            <p:ph type="sldNum" sz="quarter" idx="12"/>
          </p:nvPr>
        </p:nvSpPr>
        <p:spPr/>
        <p:txBody>
          <a:bodyPr/>
          <a:lstStyle/>
          <a:p>
            <a:fld id="{9EE40A9A-2BAE-ED47-A42D-0180922EB8C0}" type="slidenum">
              <a:rPr lang="en-US" smtClean="0"/>
              <a:t>‹#›</a:t>
            </a:fld>
            <a:endParaRPr lang="en-US"/>
          </a:p>
        </p:txBody>
      </p:sp>
    </p:spTree>
    <p:extLst>
      <p:ext uri="{BB962C8B-B14F-4D97-AF65-F5344CB8AC3E}">
        <p14:creationId xmlns:p14="http://schemas.microsoft.com/office/powerpoint/2010/main" val="134695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9463-1640-52D9-476A-635E81AD870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9549FB5-0808-B506-992C-72DA962F3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BB8BE4C-E565-7FFF-4085-DA53C4F8D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0708FF-F27F-0E35-C6E6-EF7B1E33CC7D}"/>
              </a:ext>
            </a:extLst>
          </p:cNvPr>
          <p:cNvSpPr>
            <a:spLocks noGrp="1"/>
          </p:cNvSpPr>
          <p:nvPr>
            <p:ph type="dt" sz="half" idx="10"/>
          </p:nvPr>
        </p:nvSpPr>
        <p:spPr/>
        <p:txBody>
          <a:bodyPr/>
          <a:lstStyle/>
          <a:p>
            <a:fld id="{749420EB-24D6-8243-919A-66C88DE9B922}" type="datetimeFigureOut">
              <a:rPr lang="en-US" smtClean="0"/>
              <a:t>9/9/25</a:t>
            </a:fld>
            <a:endParaRPr lang="en-US"/>
          </a:p>
        </p:txBody>
      </p:sp>
      <p:sp>
        <p:nvSpPr>
          <p:cNvPr id="6" name="Footer Placeholder 5">
            <a:extLst>
              <a:ext uri="{FF2B5EF4-FFF2-40B4-BE49-F238E27FC236}">
                <a16:creationId xmlns:a16="http://schemas.microsoft.com/office/drawing/2014/main" id="{E8BBEA6E-9953-BC2F-4BC1-1E8126ACD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0B2FD-7D79-FF9B-05F6-2C01DF6D4C55}"/>
              </a:ext>
            </a:extLst>
          </p:cNvPr>
          <p:cNvSpPr>
            <a:spLocks noGrp="1"/>
          </p:cNvSpPr>
          <p:nvPr>
            <p:ph type="sldNum" sz="quarter" idx="12"/>
          </p:nvPr>
        </p:nvSpPr>
        <p:spPr/>
        <p:txBody>
          <a:bodyPr/>
          <a:lstStyle/>
          <a:p>
            <a:fld id="{9EE40A9A-2BAE-ED47-A42D-0180922EB8C0}" type="slidenum">
              <a:rPr lang="en-US" smtClean="0"/>
              <a:t>‹#›</a:t>
            </a:fld>
            <a:endParaRPr lang="en-US"/>
          </a:p>
        </p:txBody>
      </p:sp>
    </p:spTree>
    <p:extLst>
      <p:ext uri="{BB962C8B-B14F-4D97-AF65-F5344CB8AC3E}">
        <p14:creationId xmlns:p14="http://schemas.microsoft.com/office/powerpoint/2010/main" val="332815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A3E2-6088-CB31-6436-43AD651014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64950F5-8817-B3AB-1B0E-1CBB7AC66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441949-6882-06C5-BF81-FF0A391BA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2431B8-15B1-2DCB-61D5-0DC6763B0146}"/>
              </a:ext>
            </a:extLst>
          </p:cNvPr>
          <p:cNvSpPr>
            <a:spLocks noGrp="1"/>
          </p:cNvSpPr>
          <p:nvPr>
            <p:ph type="dt" sz="half" idx="10"/>
          </p:nvPr>
        </p:nvSpPr>
        <p:spPr/>
        <p:txBody>
          <a:bodyPr/>
          <a:lstStyle/>
          <a:p>
            <a:fld id="{749420EB-24D6-8243-919A-66C88DE9B922}" type="datetimeFigureOut">
              <a:rPr lang="en-US" smtClean="0"/>
              <a:t>9/9/25</a:t>
            </a:fld>
            <a:endParaRPr lang="en-US"/>
          </a:p>
        </p:txBody>
      </p:sp>
      <p:sp>
        <p:nvSpPr>
          <p:cNvPr id="6" name="Footer Placeholder 5">
            <a:extLst>
              <a:ext uri="{FF2B5EF4-FFF2-40B4-BE49-F238E27FC236}">
                <a16:creationId xmlns:a16="http://schemas.microsoft.com/office/drawing/2014/main" id="{5753727D-5509-BC5C-EAD5-7279AE90F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0D903-F9B1-7354-4D8D-3343ACCF406E}"/>
              </a:ext>
            </a:extLst>
          </p:cNvPr>
          <p:cNvSpPr>
            <a:spLocks noGrp="1"/>
          </p:cNvSpPr>
          <p:nvPr>
            <p:ph type="sldNum" sz="quarter" idx="12"/>
          </p:nvPr>
        </p:nvSpPr>
        <p:spPr/>
        <p:txBody>
          <a:bodyPr/>
          <a:lstStyle/>
          <a:p>
            <a:fld id="{9EE40A9A-2BAE-ED47-A42D-0180922EB8C0}" type="slidenum">
              <a:rPr lang="en-US" smtClean="0"/>
              <a:t>‹#›</a:t>
            </a:fld>
            <a:endParaRPr lang="en-US"/>
          </a:p>
        </p:txBody>
      </p:sp>
    </p:spTree>
    <p:extLst>
      <p:ext uri="{BB962C8B-B14F-4D97-AF65-F5344CB8AC3E}">
        <p14:creationId xmlns:p14="http://schemas.microsoft.com/office/powerpoint/2010/main" val="371612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5EC13-8F20-CC96-D8EF-7CD796577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5FBB8E-452E-448D-6285-5168F1DE9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B144E8-97DE-0B43-C0E2-4CBC950AD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420EB-24D6-8243-919A-66C88DE9B922}" type="datetimeFigureOut">
              <a:rPr lang="en-US" smtClean="0"/>
              <a:t>9/9/25</a:t>
            </a:fld>
            <a:endParaRPr lang="en-US"/>
          </a:p>
        </p:txBody>
      </p:sp>
      <p:sp>
        <p:nvSpPr>
          <p:cNvPr id="5" name="Footer Placeholder 4">
            <a:extLst>
              <a:ext uri="{FF2B5EF4-FFF2-40B4-BE49-F238E27FC236}">
                <a16:creationId xmlns:a16="http://schemas.microsoft.com/office/drawing/2014/main" id="{E664D676-A930-1372-826D-44FF02084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44C756-DEDC-4244-8931-AA7C2C872E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40A9A-2BAE-ED47-A42D-0180922EB8C0}" type="slidenum">
              <a:rPr lang="en-US" smtClean="0"/>
              <a:t>‹#›</a:t>
            </a:fld>
            <a:endParaRPr lang="en-US"/>
          </a:p>
        </p:txBody>
      </p:sp>
    </p:spTree>
    <p:extLst>
      <p:ext uri="{BB962C8B-B14F-4D97-AF65-F5344CB8AC3E}">
        <p14:creationId xmlns:p14="http://schemas.microsoft.com/office/powerpoint/2010/main" val="3484093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BED8DD-2E8E-1EFC-C064-91617AFD7452}"/>
              </a:ext>
            </a:extLst>
          </p:cNvPr>
          <p:cNvSpPr>
            <a:spLocks noGrp="1"/>
          </p:cNvSpPr>
          <p:nvPr>
            <p:ph type="ctrTitle"/>
          </p:nvPr>
        </p:nvSpPr>
        <p:spPr>
          <a:xfrm>
            <a:off x="6234421" y="4915316"/>
            <a:ext cx="5640903" cy="1297115"/>
          </a:xfrm>
        </p:spPr>
        <p:txBody>
          <a:bodyPr anchor="t">
            <a:normAutofit fontScale="90000"/>
          </a:bodyPr>
          <a:lstStyle/>
          <a:p>
            <a:pPr algn="l"/>
            <a:r>
              <a:rPr lang="en-US" sz="4000" b="1" dirty="0">
                <a:solidFill>
                  <a:schemeClr val="tx2"/>
                </a:solidFill>
              </a:rPr>
              <a:t>Particle Physics Masterclass</a:t>
            </a:r>
            <a:br>
              <a:rPr lang="en-US" sz="4000" b="1" dirty="0">
                <a:solidFill>
                  <a:schemeClr val="tx2"/>
                </a:solidFill>
              </a:rPr>
            </a:br>
            <a:r>
              <a:rPr lang="en-US" sz="4000" b="1" dirty="0">
                <a:solidFill>
                  <a:schemeClr val="tx2"/>
                </a:solidFill>
              </a:rPr>
              <a:t>Network Workshop</a:t>
            </a:r>
            <a:br>
              <a:rPr lang="en-US" sz="4000" b="1" dirty="0">
                <a:solidFill>
                  <a:schemeClr val="tx2"/>
                </a:solidFill>
              </a:rPr>
            </a:br>
            <a:r>
              <a:rPr lang="en-US" sz="2700" b="1" dirty="0">
                <a:solidFill>
                  <a:schemeClr val="tx2"/>
                </a:solidFill>
              </a:rPr>
              <a:t>Tuesday, 9 September 2025</a:t>
            </a:r>
            <a:endParaRPr lang="en-US" sz="4000" dirty="0">
              <a:solidFill>
                <a:schemeClr val="tx2"/>
              </a:solidFill>
            </a:endParaRPr>
          </a:p>
        </p:txBody>
      </p:sp>
      <p:pic>
        <p:nvPicPr>
          <p:cNvPr id="5" name="Picture 4" descr="IOP HEPP Logo">
            <a:extLst>
              <a:ext uri="{FF2B5EF4-FFF2-40B4-BE49-F238E27FC236}">
                <a16:creationId xmlns:a16="http://schemas.microsoft.com/office/drawing/2014/main" id="{8EEEABDF-52C6-799B-1565-73C9B683ECC7}"/>
              </a:ext>
            </a:extLst>
          </p:cNvPr>
          <p:cNvPicPr>
            <a:picLocks noChangeAspect="1"/>
          </p:cNvPicPr>
          <p:nvPr/>
        </p:nvPicPr>
        <p:blipFill>
          <a:blip r:embed="rId2"/>
          <a:stretch>
            <a:fillRect/>
          </a:stretch>
        </p:blipFill>
        <p:spPr>
          <a:xfrm>
            <a:off x="340470" y="3321885"/>
            <a:ext cx="4141760" cy="112862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5135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20D94-0E32-9A90-3DC5-BFAF3EF826B0}"/>
            </a:ext>
          </a:extLst>
        </p:cNvPr>
        <p:cNvGrpSpPr/>
        <p:nvPr/>
      </p:nvGrpSpPr>
      <p:grpSpPr>
        <a:xfrm>
          <a:off x="0" y="0"/>
          <a:ext cx="0" cy="0"/>
          <a:chOff x="0" y="0"/>
          <a:chExt cx="0" cy="0"/>
        </a:xfrm>
      </p:grpSpPr>
      <p:sp>
        <p:nvSpPr>
          <p:cNvPr id="24" name="Title 1">
            <a:extLst>
              <a:ext uri="{FF2B5EF4-FFF2-40B4-BE49-F238E27FC236}">
                <a16:creationId xmlns:a16="http://schemas.microsoft.com/office/drawing/2014/main" id="{AEB2E6D5-94B6-0314-C2D1-5CD9C565AB84}"/>
              </a:ext>
            </a:extLst>
          </p:cNvPr>
          <p:cNvSpPr>
            <a:spLocks noGrp="1"/>
          </p:cNvSpPr>
          <p:nvPr>
            <p:ph type="title"/>
          </p:nvPr>
        </p:nvSpPr>
        <p:spPr>
          <a:xfrm>
            <a:off x="804672" y="457200"/>
            <a:ext cx="10579398" cy="1299411"/>
          </a:xfrm>
        </p:spPr>
        <p:txBody>
          <a:bodyPr>
            <a:normAutofit/>
          </a:bodyPr>
          <a:lstStyle/>
          <a:p>
            <a:r>
              <a:rPr lang="en-US" sz="3600" b="1" dirty="0">
                <a:solidFill>
                  <a:schemeClr val="tx2"/>
                </a:solidFill>
              </a:rPr>
              <a:t>Welcome – Some thanks</a:t>
            </a:r>
          </a:p>
        </p:txBody>
      </p:sp>
      <p:sp>
        <p:nvSpPr>
          <p:cNvPr id="25" name="Content Placeholder 5">
            <a:extLst>
              <a:ext uri="{FF2B5EF4-FFF2-40B4-BE49-F238E27FC236}">
                <a16:creationId xmlns:a16="http://schemas.microsoft.com/office/drawing/2014/main" id="{521BBBF2-926D-CCCE-0448-923A9D29E9E7}"/>
              </a:ext>
            </a:extLst>
          </p:cNvPr>
          <p:cNvSpPr>
            <a:spLocks noGrp="1"/>
          </p:cNvSpPr>
          <p:nvPr>
            <p:ph idx="1"/>
          </p:nvPr>
        </p:nvSpPr>
        <p:spPr>
          <a:xfrm>
            <a:off x="838200" y="1825625"/>
            <a:ext cx="10515600" cy="4351338"/>
          </a:xfrm>
        </p:spPr>
        <p:txBody>
          <a:bodyPr>
            <a:normAutofit/>
          </a:bodyPr>
          <a:lstStyle/>
          <a:p>
            <a:pPr marL="15875" indent="0">
              <a:lnSpc>
                <a:spcPct val="110000"/>
              </a:lnSpc>
              <a:buNone/>
            </a:pPr>
            <a:r>
              <a:rPr lang="en-US" sz="2400" b="1" dirty="0">
                <a:solidFill>
                  <a:srgbClr val="44536A"/>
                </a:solidFill>
                <a:latin typeface="+mj-lt"/>
              </a:rPr>
              <a:t>IOP</a:t>
            </a:r>
            <a:r>
              <a:rPr lang="en-US" sz="2400" dirty="0">
                <a:solidFill>
                  <a:srgbClr val="44536A"/>
                </a:solidFill>
                <a:latin typeface="+mj-lt"/>
              </a:rPr>
              <a:t>, and the </a:t>
            </a:r>
            <a:r>
              <a:rPr lang="en-US" sz="2400" b="1" dirty="0">
                <a:solidFill>
                  <a:srgbClr val="44536A"/>
                </a:solidFill>
                <a:latin typeface="+mj-lt"/>
              </a:rPr>
              <a:t>IOP HEPP</a:t>
            </a:r>
            <a:r>
              <a:rPr lang="en-US" sz="2400" dirty="0">
                <a:solidFill>
                  <a:srgbClr val="44536A"/>
                </a:solidFill>
                <a:latin typeface="+mj-lt"/>
              </a:rPr>
              <a:t> and </a:t>
            </a:r>
            <a:r>
              <a:rPr lang="en-US" sz="2400" b="1" dirty="0">
                <a:solidFill>
                  <a:srgbClr val="44536A"/>
                </a:solidFill>
                <a:latin typeface="+mj-lt"/>
              </a:rPr>
              <a:t>Physics Communicators Groups </a:t>
            </a:r>
            <a:r>
              <a:rPr lang="en-US" sz="2400" dirty="0">
                <a:solidFill>
                  <a:srgbClr val="44536A"/>
                </a:solidFill>
                <a:latin typeface="+mj-lt"/>
              </a:rPr>
              <a:t>for financial and in-kind support</a:t>
            </a:r>
          </a:p>
          <a:p>
            <a:pPr marL="15875" indent="0">
              <a:lnSpc>
                <a:spcPct val="110000"/>
              </a:lnSpc>
              <a:buNone/>
            </a:pPr>
            <a:r>
              <a:rPr lang="en-US" sz="2400" b="1" dirty="0">
                <a:solidFill>
                  <a:srgbClr val="44536A"/>
                </a:solidFill>
                <a:latin typeface="+mj-lt"/>
              </a:rPr>
              <a:t>IPPP</a:t>
            </a:r>
            <a:r>
              <a:rPr lang="en-US" sz="2400" dirty="0">
                <a:solidFill>
                  <a:srgbClr val="44536A"/>
                </a:solidFill>
                <a:latin typeface="+mj-lt"/>
              </a:rPr>
              <a:t> for in-kind support (Indico)</a:t>
            </a:r>
          </a:p>
          <a:p>
            <a:pPr marL="15875" indent="0">
              <a:lnSpc>
                <a:spcPct val="110000"/>
              </a:lnSpc>
              <a:buNone/>
            </a:pPr>
            <a:r>
              <a:rPr lang="en-US" sz="2400" b="1" dirty="0">
                <a:solidFill>
                  <a:srgbClr val="44536A"/>
                </a:solidFill>
                <a:latin typeface="+mj-lt"/>
              </a:rPr>
              <a:t>University of Manchester </a:t>
            </a:r>
            <a:r>
              <a:rPr lang="en-US" sz="2400" dirty="0">
                <a:solidFill>
                  <a:srgbClr val="44536A"/>
                </a:solidFill>
                <a:latin typeface="+mj-lt"/>
              </a:rPr>
              <a:t>for in-kind support (Zoom)</a:t>
            </a:r>
          </a:p>
          <a:p>
            <a:pPr marL="15875" indent="0">
              <a:lnSpc>
                <a:spcPct val="110000"/>
              </a:lnSpc>
              <a:buNone/>
            </a:pPr>
            <a:r>
              <a:rPr lang="en-US" sz="2400" b="1" dirty="0">
                <a:solidFill>
                  <a:srgbClr val="44536A"/>
                </a:solidFill>
                <a:latin typeface="+mj-lt"/>
              </a:rPr>
              <a:t>All of you!</a:t>
            </a:r>
          </a:p>
        </p:txBody>
      </p:sp>
    </p:spTree>
    <p:extLst>
      <p:ext uri="{BB962C8B-B14F-4D97-AF65-F5344CB8AC3E}">
        <p14:creationId xmlns:p14="http://schemas.microsoft.com/office/powerpoint/2010/main" val="428834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236E8F-59A2-34A1-FA36-C052C91C526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4FB672-CF79-C07D-1913-45302E784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FF1271-1DD8-6175-9030-00DC92A57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3E4CD84F-6110-94AD-6132-1A08637CAD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1784" y="4178643"/>
            <a:ext cx="3061444" cy="2297267"/>
            <a:chOff x="-305" y="-1"/>
            <a:chExt cx="3832880" cy="2876136"/>
          </a:xfrm>
        </p:grpSpPr>
        <p:sp>
          <p:nvSpPr>
            <p:cNvPr id="14" name="Freeform: Shape 13">
              <a:extLst>
                <a:ext uri="{FF2B5EF4-FFF2-40B4-BE49-F238E27FC236}">
                  <a16:creationId xmlns:a16="http://schemas.microsoft.com/office/drawing/2014/main" id="{4FA19409-9F97-CDBF-E2DD-28D0D2FC9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1EF8C9F-3F6B-1EF4-D754-1ED6A5318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9EF8E63-7591-A3EB-27C7-CBF12BEA9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E7EFDFE-30CF-171A-3B14-05B23DC29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71AB9011-4E5F-D8BB-FC9D-E6C3CC2CAA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906190" y="0"/>
            <a:ext cx="3282247" cy="2837712"/>
            <a:chOff x="-305" y="-4155"/>
            <a:chExt cx="2514948" cy="2174333"/>
          </a:xfrm>
        </p:grpSpPr>
        <p:sp>
          <p:nvSpPr>
            <p:cNvPr id="20" name="Freeform: Shape 19">
              <a:extLst>
                <a:ext uri="{FF2B5EF4-FFF2-40B4-BE49-F238E27FC236}">
                  <a16:creationId xmlns:a16="http://schemas.microsoft.com/office/drawing/2014/main" id="{56813A45-BC0A-5CC2-C2CF-A7CE60DCA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8FFAF9C-E346-D236-37BE-DB7014F7B8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F9BC0B4-D730-C939-B84D-C14FB87E1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6C719C2-D3F3-2B14-7D1C-5BCF3D937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Title 1">
            <a:extLst>
              <a:ext uri="{FF2B5EF4-FFF2-40B4-BE49-F238E27FC236}">
                <a16:creationId xmlns:a16="http://schemas.microsoft.com/office/drawing/2014/main" id="{A2FA565F-BB7F-A0E1-1FE4-7CE7A9377D7F}"/>
              </a:ext>
            </a:extLst>
          </p:cNvPr>
          <p:cNvSpPr>
            <a:spLocks noGrp="1"/>
          </p:cNvSpPr>
          <p:nvPr>
            <p:ph type="title"/>
          </p:nvPr>
        </p:nvSpPr>
        <p:spPr>
          <a:xfrm>
            <a:off x="804672" y="457200"/>
            <a:ext cx="10579398" cy="1299411"/>
          </a:xfrm>
        </p:spPr>
        <p:txBody>
          <a:bodyPr>
            <a:normAutofit/>
          </a:bodyPr>
          <a:lstStyle/>
          <a:p>
            <a:r>
              <a:rPr lang="en-US" sz="3600" b="1" dirty="0">
                <a:solidFill>
                  <a:schemeClr val="tx2"/>
                </a:solidFill>
              </a:rPr>
              <a:t>Welcome – Aim</a:t>
            </a:r>
          </a:p>
        </p:txBody>
      </p:sp>
      <p:sp>
        <p:nvSpPr>
          <p:cNvPr id="25" name="Content Placeholder 5">
            <a:extLst>
              <a:ext uri="{FF2B5EF4-FFF2-40B4-BE49-F238E27FC236}">
                <a16:creationId xmlns:a16="http://schemas.microsoft.com/office/drawing/2014/main" id="{11027CDB-B3BE-4F9E-248C-5A8C0CF4358B}"/>
              </a:ext>
            </a:extLst>
          </p:cNvPr>
          <p:cNvSpPr>
            <a:spLocks noGrp="1"/>
          </p:cNvSpPr>
          <p:nvPr>
            <p:ph idx="1"/>
          </p:nvPr>
        </p:nvSpPr>
        <p:spPr>
          <a:xfrm>
            <a:off x="838200" y="1825625"/>
            <a:ext cx="10515600" cy="4351338"/>
          </a:xfrm>
        </p:spPr>
        <p:txBody>
          <a:bodyPr>
            <a:normAutofit/>
          </a:bodyPr>
          <a:lstStyle/>
          <a:p>
            <a:pPr marL="15875" indent="0">
              <a:lnSpc>
                <a:spcPct val="110000"/>
              </a:lnSpc>
              <a:buNone/>
            </a:pPr>
            <a:r>
              <a:rPr lang="en-US" sz="2400" dirty="0">
                <a:solidFill>
                  <a:srgbClr val="44536A"/>
                </a:solidFill>
                <a:latin typeface="+mj-lt"/>
              </a:rPr>
              <a:t>Framed around but not limited to the Particle Physics Masterclass programmes, the aim is to share good practice and discuss how we can pool engagement resources and better coordinate the Masterclasses across the UK and ROI.</a:t>
            </a:r>
          </a:p>
        </p:txBody>
      </p:sp>
    </p:spTree>
    <p:extLst>
      <p:ext uri="{BB962C8B-B14F-4D97-AF65-F5344CB8AC3E}">
        <p14:creationId xmlns:p14="http://schemas.microsoft.com/office/powerpoint/2010/main" val="405143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84D2B-DBD4-3563-5A1F-1E67B30B54DD}"/>
            </a:ext>
          </a:extLst>
        </p:cNvPr>
        <p:cNvGrpSpPr/>
        <p:nvPr/>
      </p:nvGrpSpPr>
      <p:grpSpPr>
        <a:xfrm>
          <a:off x="0" y="0"/>
          <a:ext cx="0" cy="0"/>
          <a:chOff x="0" y="0"/>
          <a:chExt cx="0" cy="0"/>
        </a:xfrm>
      </p:grpSpPr>
      <p:sp>
        <p:nvSpPr>
          <p:cNvPr id="24" name="Title 1">
            <a:extLst>
              <a:ext uri="{FF2B5EF4-FFF2-40B4-BE49-F238E27FC236}">
                <a16:creationId xmlns:a16="http://schemas.microsoft.com/office/drawing/2014/main" id="{1E6761C8-963D-E5B8-E91C-1519C39965E3}"/>
              </a:ext>
            </a:extLst>
          </p:cNvPr>
          <p:cNvSpPr>
            <a:spLocks noGrp="1"/>
          </p:cNvSpPr>
          <p:nvPr>
            <p:ph type="title"/>
          </p:nvPr>
        </p:nvSpPr>
        <p:spPr>
          <a:xfrm>
            <a:off x="804672" y="457200"/>
            <a:ext cx="10579398" cy="1299411"/>
          </a:xfrm>
        </p:spPr>
        <p:txBody>
          <a:bodyPr>
            <a:normAutofit/>
          </a:bodyPr>
          <a:lstStyle/>
          <a:p>
            <a:r>
              <a:rPr lang="en-US" sz="3600" b="1" dirty="0">
                <a:solidFill>
                  <a:schemeClr val="tx2"/>
                </a:solidFill>
              </a:rPr>
              <a:t>Welcome – Programme</a:t>
            </a:r>
          </a:p>
        </p:txBody>
      </p:sp>
      <p:sp>
        <p:nvSpPr>
          <p:cNvPr id="25" name="Content Placeholder 5">
            <a:extLst>
              <a:ext uri="{FF2B5EF4-FFF2-40B4-BE49-F238E27FC236}">
                <a16:creationId xmlns:a16="http://schemas.microsoft.com/office/drawing/2014/main" id="{B61AA922-CBD6-E133-4BE8-726C89556448}"/>
              </a:ext>
            </a:extLst>
          </p:cNvPr>
          <p:cNvSpPr>
            <a:spLocks noGrp="1"/>
          </p:cNvSpPr>
          <p:nvPr>
            <p:ph idx="1"/>
          </p:nvPr>
        </p:nvSpPr>
        <p:spPr>
          <a:xfrm>
            <a:off x="838200" y="1825625"/>
            <a:ext cx="10515600" cy="4351338"/>
          </a:xfrm>
        </p:spPr>
        <p:txBody>
          <a:bodyPr>
            <a:normAutofit/>
          </a:bodyPr>
          <a:lstStyle/>
          <a:p>
            <a:pPr marL="15875" indent="0">
              <a:lnSpc>
                <a:spcPct val="110000"/>
              </a:lnSpc>
              <a:buNone/>
            </a:pPr>
            <a:r>
              <a:rPr lang="en-US" sz="2400" dirty="0">
                <a:solidFill>
                  <a:srgbClr val="44536A"/>
                </a:solidFill>
                <a:latin typeface="+mj-lt"/>
              </a:rPr>
              <a:t>10:10 – 11:00 Perspectives from the IOP</a:t>
            </a:r>
          </a:p>
          <a:p>
            <a:pPr marL="15875" indent="0">
              <a:lnSpc>
                <a:spcPct val="110000"/>
              </a:lnSpc>
              <a:buNone/>
            </a:pPr>
            <a:r>
              <a:rPr lang="en-US" sz="2400" dirty="0">
                <a:solidFill>
                  <a:srgbClr val="44536A"/>
                </a:solidFill>
                <a:latin typeface="+mj-lt"/>
              </a:rPr>
              <a:t>11:00 – 12:30 Spotlight: Resources</a:t>
            </a:r>
          </a:p>
          <a:p>
            <a:pPr marL="15875" indent="0">
              <a:lnSpc>
                <a:spcPct val="110000"/>
              </a:lnSpc>
              <a:buNone/>
            </a:pPr>
            <a:r>
              <a:rPr lang="en-US" sz="2400" b="1" dirty="0">
                <a:solidFill>
                  <a:srgbClr val="44536A"/>
                </a:solidFill>
                <a:latin typeface="+mj-lt"/>
              </a:rPr>
              <a:t>12:30 – 13:15 Lunch</a:t>
            </a:r>
          </a:p>
          <a:p>
            <a:pPr marL="15875" indent="0">
              <a:lnSpc>
                <a:spcPct val="110000"/>
              </a:lnSpc>
              <a:buNone/>
            </a:pPr>
            <a:r>
              <a:rPr lang="en-US" sz="2400" dirty="0">
                <a:solidFill>
                  <a:srgbClr val="44536A"/>
                </a:solidFill>
                <a:latin typeface="+mj-lt"/>
              </a:rPr>
              <a:t>13:15 – 14:45 Spotlight: Events and Programmes</a:t>
            </a:r>
          </a:p>
          <a:p>
            <a:pPr marL="15875" indent="0">
              <a:lnSpc>
                <a:spcPct val="110000"/>
              </a:lnSpc>
              <a:buNone/>
            </a:pPr>
            <a:r>
              <a:rPr lang="en-US" sz="2400" b="1" dirty="0">
                <a:solidFill>
                  <a:srgbClr val="44536A"/>
                </a:solidFill>
                <a:latin typeface="+mj-lt"/>
              </a:rPr>
              <a:t>14:45 – 15:00 Break</a:t>
            </a:r>
          </a:p>
          <a:p>
            <a:pPr marL="15875" indent="0">
              <a:lnSpc>
                <a:spcPct val="110000"/>
              </a:lnSpc>
              <a:buNone/>
            </a:pPr>
            <a:r>
              <a:rPr lang="en-US" sz="2400" dirty="0">
                <a:solidFill>
                  <a:srgbClr val="44536A"/>
                </a:solidFill>
                <a:latin typeface="+mj-lt"/>
              </a:rPr>
              <a:t>15:00 – 16:00 Next steps: Repository and Coordination</a:t>
            </a:r>
          </a:p>
          <a:p>
            <a:pPr marL="15875" indent="0">
              <a:lnSpc>
                <a:spcPct val="110000"/>
              </a:lnSpc>
              <a:buNone/>
            </a:pPr>
            <a:r>
              <a:rPr lang="en-US" sz="2400" b="1" dirty="0">
                <a:solidFill>
                  <a:srgbClr val="44536A"/>
                </a:solidFill>
                <a:latin typeface="+mj-lt"/>
              </a:rPr>
              <a:t>16:10 Close	</a:t>
            </a:r>
          </a:p>
          <a:p>
            <a:pPr marL="15875" indent="0">
              <a:lnSpc>
                <a:spcPct val="110000"/>
              </a:lnSpc>
              <a:buNone/>
            </a:pPr>
            <a:endParaRPr lang="en-US" sz="2400" b="1" dirty="0">
              <a:solidFill>
                <a:srgbClr val="44536A"/>
              </a:solidFill>
              <a:latin typeface="+mj-lt"/>
            </a:endParaRPr>
          </a:p>
        </p:txBody>
      </p:sp>
    </p:spTree>
    <p:extLst>
      <p:ext uri="{BB962C8B-B14F-4D97-AF65-F5344CB8AC3E}">
        <p14:creationId xmlns:p14="http://schemas.microsoft.com/office/powerpoint/2010/main" val="228278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21DB-FBC6-2F99-2339-09170E7E5E73}"/>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IOP I am a physicist Girlguiding badge</a:t>
            </a:r>
          </a:p>
        </p:txBody>
      </p:sp>
      <p:pic>
        <p:nvPicPr>
          <p:cNvPr id="4" name="Picture 3" descr="IOP I am a physicist girlguiding badge">
            <a:extLst>
              <a:ext uri="{FF2B5EF4-FFF2-40B4-BE49-F238E27FC236}">
                <a16:creationId xmlns:a16="http://schemas.microsoft.com/office/drawing/2014/main" id="{DA3C1939-E59E-916D-A29F-CCCA5D132BBB}"/>
              </a:ext>
            </a:extLst>
          </p:cNvPr>
          <p:cNvPicPr>
            <a:picLocks noChangeAspect="1"/>
          </p:cNvPicPr>
          <p:nvPr/>
        </p:nvPicPr>
        <p:blipFill rotWithShape="1">
          <a:blip r:embed="rId2">
            <a:extLst>
              <a:ext uri="{28A0092B-C50C-407E-A947-70E740481C1C}">
                <a14:useLocalDpi xmlns:a14="http://schemas.microsoft.com/office/drawing/2010/main" val="0"/>
              </a:ext>
            </a:extLst>
          </a:blip>
          <a:srcRect l="41465" t="8048" r="8940" b="50000"/>
          <a:stretch/>
        </p:blipFill>
        <p:spPr>
          <a:xfrm>
            <a:off x="2683424" y="53118"/>
            <a:ext cx="6304459" cy="6704194"/>
          </a:xfrm>
          <a:prstGeom prst="rect">
            <a:avLst/>
          </a:prstGeom>
        </p:spPr>
      </p:pic>
    </p:spTree>
    <p:extLst>
      <p:ext uri="{BB962C8B-B14F-4D97-AF65-F5344CB8AC3E}">
        <p14:creationId xmlns:p14="http://schemas.microsoft.com/office/powerpoint/2010/main" val="401283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4000" dirty="0"/>
              <a:t>Structure of the badge</a:t>
            </a:r>
            <a:endParaRPr lang="en-GB" sz="4000" dirty="0"/>
          </a:p>
        </p:txBody>
      </p:sp>
      <p:sp>
        <p:nvSpPr>
          <p:cNvPr id="2" name="Content Placeholder 1"/>
          <p:cNvSpPr>
            <a:spLocks noGrp="1"/>
          </p:cNvSpPr>
          <p:nvPr>
            <p:ph sz="quarter" idx="15"/>
          </p:nvPr>
        </p:nvSpPr>
        <p:spPr>
          <a:xfrm>
            <a:off x="503708" y="1289958"/>
            <a:ext cx="11370241" cy="5357334"/>
          </a:xfrm>
        </p:spPr>
        <p:txBody>
          <a:bodyPr>
            <a:normAutofit/>
          </a:bodyPr>
          <a:lstStyle/>
          <a:p>
            <a:pPr>
              <a:spcBef>
                <a:spcPts val="0"/>
              </a:spcBef>
            </a:pPr>
            <a:r>
              <a:rPr lang="en-GB" sz="3200" b="1" dirty="0">
                <a:solidFill>
                  <a:srgbClr val="E42312"/>
                </a:solidFill>
              </a:rPr>
              <a:t>Experience</a:t>
            </a:r>
          </a:p>
          <a:p>
            <a:pPr>
              <a:spcBef>
                <a:spcPts val="0"/>
              </a:spcBef>
            </a:pPr>
            <a:r>
              <a:rPr lang="en-GB" sz="2667" dirty="0"/>
              <a:t>Simple and fun activities using equipment rescued from your recycling bin, delivered by GG leaders using step-by-step instructions provided</a:t>
            </a:r>
          </a:p>
          <a:p>
            <a:pPr>
              <a:spcBef>
                <a:spcPts val="0"/>
              </a:spcBef>
            </a:pPr>
            <a:endParaRPr lang="en-GB" sz="2667" dirty="0"/>
          </a:p>
          <a:p>
            <a:pPr>
              <a:spcBef>
                <a:spcPts val="0"/>
              </a:spcBef>
            </a:pPr>
            <a:r>
              <a:rPr lang="en-GB" sz="3200" b="1" dirty="0">
                <a:solidFill>
                  <a:srgbClr val="E42312"/>
                </a:solidFill>
              </a:rPr>
              <a:t>Create</a:t>
            </a:r>
          </a:p>
          <a:p>
            <a:pPr>
              <a:spcBef>
                <a:spcPts val="0"/>
              </a:spcBef>
            </a:pPr>
            <a:r>
              <a:rPr lang="en-GB" sz="2667" dirty="0"/>
              <a:t>Objects or devices to build – again, delivered by GG leaders</a:t>
            </a:r>
          </a:p>
          <a:p>
            <a:pPr>
              <a:spcBef>
                <a:spcPts val="0"/>
              </a:spcBef>
            </a:pPr>
            <a:r>
              <a:rPr lang="en-GB" sz="3200" b="1" dirty="0">
                <a:solidFill>
                  <a:srgbClr val="E42312"/>
                </a:solidFill>
              </a:rPr>
              <a:t>Investigate</a:t>
            </a:r>
          </a:p>
          <a:p>
            <a:pPr>
              <a:spcBef>
                <a:spcPts val="0"/>
              </a:spcBef>
            </a:pPr>
            <a:r>
              <a:rPr lang="en-GB" sz="2667" dirty="0"/>
              <a:t>Experiments “what happens if…?”, followed by feeding back the results of the experiment – some topics suggested; older girls encouraged to think of their own</a:t>
            </a:r>
          </a:p>
          <a:p>
            <a:pPr>
              <a:spcBef>
                <a:spcPts val="0"/>
              </a:spcBef>
            </a:pPr>
            <a:r>
              <a:rPr lang="en-GB" sz="3200" b="1" dirty="0">
                <a:solidFill>
                  <a:srgbClr val="E42312"/>
                </a:solidFill>
              </a:rPr>
              <a:t>Meet or visit</a:t>
            </a:r>
          </a:p>
          <a:p>
            <a:pPr>
              <a:spcBef>
                <a:spcPts val="0"/>
              </a:spcBef>
            </a:pPr>
            <a:r>
              <a:rPr lang="en-GB" sz="2667" dirty="0"/>
              <a:t>Meet a physicist or visit a museum or science centre or attend a public event</a:t>
            </a:r>
          </a:p>
        </p:txBody>
      </p:sp>
    </p:spTree>
    <p:extLst>
      <p:ext uri="{BB962C8B-B14F-4D97-AF65-F5344CB8AC3E}">
        <p14:creationId xmlns:p14="http://schemas.microsoft.com/office/powerpoint/2010/main" val="34697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9EA7C-C206-4B38-BF3C-C91A26833E2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BF45B11-88FD-B2A9-F7F4-B0BA96E99356}"/>
              </a:ext>
            </a:extLst>
          </p:cNvPr>
          <p:cNvSpPr>
            <a:spLocks noGrp="1"/>
          </p:cNvSpPr>
          <p:nvPr>
            <p:ph type="title"/>
          </p:nvPr>
        </p:nvSpPr>
        <p:spPr>
          <a:xfrm>
            <a:off x="516678" y="494839"/>
            <a:ext cx="11176262" cy="545143"/>
          </a:xfrm>
        </p:spPr>
        <p:txBody>
          <a:bodyPr>
            <a:normAutofit/>
          </a:bodyPr>
          <a:lstStyle/>
          <a:p>
            <a:r>
              <a:rPr lang="en-US" sz="3200" dirty="0">
                <a:solidFill>
                  <a:srgbClr val="E42312"/>
                </a:solidFill>
              </a:rPr>
              <a:t>https://www.iop.org/girlguiding-i-am-physicist-challenge</a:t>
            </a:r>
            <a:endParaRPr lang="en-GB" sz="3200" dirty="0">
              <a:solidFill>
                <a:srgbClr val="E42312"/>
              </a:solidFill>
            </a:endParaRPr>
          </a:p>
        </p:txBody>
      </p:sp>
      <p:sp>
        <p:nvSpPr>
          <p:cNvPr id="2" name="Content Placeholder 1">
            <a:extLst>
              <a:ext uri="{FF2B5EF4-FFF2-40B4-BE49-F238E27FC236}">
                <a16:creationId xmlns:a16="http://schemas.microsoft.com/office/drawing/2014/main" id="{1C8E97F7-1D94-477C-3E89-07DDAACA787A}"/>
              </a:ext>
            </a:extLst>
          </p:cNvPr>
          <p:cNvSpPr>
            <a:spLocks noGrp="1"/>
          </p:cNvSpPr>
          <p:nvPr>
            <p:ph sz="quarter" idx="15"/>
          </p:nvPr>
        </p:nvSpPr>
        <p:spPr>
          <a:xfrm>
            <a:off x="503708" y="1295400"/>
            <a:ext cx="11370241" cy="5351891"/>
          </a:xfrm>
        </p:spPr>
        <p:txBody>
          <a:bodyPr>
            <a:normAutofit/>
          </a:bodyPr>
          <a:lstStyle/>
          <a:p>
            <a:pPr>
              <a:spcBef>
                <a:spcPts val="0"/>
              </a:spcBef>
            </a:pPr>
            <a:r>
              <a:rPr lang="en-GB" sz="2400" dirty="0"/>
              <a:t>Map of Science and Physics related places is sparsely populated in parts</a:t>
            </a:r>
          </a:p>
          <a:p>
            <a:pPr>
              <a:spcBef>
                <a:spcPts val="0"/>
              </a:spcBef>
            </a:pPr>
            <a:r>
              <a:rPr lang="en-GB" sz="2400" dirty="0"/>
              <a:t>- More suggestions for places would be great.</a:t>
            </a:r>
          </a:p>
          <a:p>
            <a:pPr marL="342900" indent="-342900">
              <a:spcBef>
                <a:spcPts val="0"/>
              </a:spcBef>
              <a:buFontTx/>
              <a:buChar char="-"/>
            </a:pPr>
            <a:endParaRPr lang="en-GB" sz="2400" dirty="0"/>
          </a:p>
          <a:p>
            <a:pPr>
              <a:spcBef>
                <a:spcPts val="0"/>
              </a:spcBef>
            </a:pPr>
            <a:r>
              <a:rPr lang="en-GB" sz="2400" dirty="0"/>
              <a:t>We will be creating boxes of ‘equipment’ and training Guide Leaders.</a:t>
            </a:r>
          </a:p>
          <a:p>
            <a:pPr>
              <a:spcBef>
                <a:spcPts val="0"/>
              </a:spcBef>
            </a:pPr>
            <a:endParaRPr lang="en-GB" sz="2400" dirty="0"/>
          </a:p>
          <a:p>
            <a:pPr>
              <a:spcBef>
                <a:spcPts val="0"/>
              </a:spcBef>
            </a:pPr>
            <a:r>
              <a:rPr lang="en-GB" sz="2400" dirty="0"/>
              <a:t>If you’re interested, please get in touch!</a:t>
            </a:r>
          </a:p>
          <a:p>
            <a:pPr>
              <a:spcBef>
                <a:spcPts val="0"/>
              </a:spcBef>
            </a:pPr>
            <a:r>
              <a:rPr lang="en-GB" sz="3000" dirty="0" err="1">
                <a:solidFill>
                  <a:srgbClr val="E42312"/>
                </a:solidFill>
              </a:rPr>
              <a:t>clare.burrage@nottingham.ac.uk</a:t>
            </a:r>
            <a:endParaRPr lang="en-GB" sz="3000" dirty="0">
              <a:solidFill>
                <a:srgbClr val="E42312"/>
              </a:solidFill>
            </a:endParaRPr>
          </a:p>
        </p:txBody>
      </p:sp>
      <p:pic>
        <p:nvPicPr>
          <p:cNvPr id="9" name="Picture 8" descr="Map of the UK with pins indicating location of science and physics related places">
            <a:extLst>
              <a:ext uri="{FF2B5EF4-FFF2-40B4-BE49-F238E27FC236}">
                <a16:creationId xmlns:a16="http://schemas.microsoft.com/office/drawing/2014/main" id="{D23624E8-52A8-BAF1-2939-232CCEBEC238}"/>
              </a:ext>
            </a:extLst>
          </p:cNvPr>
          <p:cNvPicPr>
            <a:picLocks noChangeAspect="1"/>
          </p:cNvPicPr>
          <p:nvPr/>
        </p:nvPicPr>
        <p:blipFill>
          <a:blip r:embed="rId3"/>
          <a:stretch>
            <a:fillRect/>
          </a:stretch>
        </p:blipFill>
        <p:spPr>
          <a:xfrm>
            <a:off x="6934200" y="0"/>
            <a:ext cx="5305425" cy="6869845"/>
          </a:xfrm>
          <a:prstGeom prst="rect">
            <a:avLst/>
          </a:prstGeom>
        </p:spPr>
      </p:pic>
      <p:sp>
        <p:nvSpPr>
          <p:cNvPr id="4" name="Rectangle 3">
            <a:extLst>
              <a:ext uri="{FF2B5EF4-FFF2-40B4-BE49-F238E27FC236}">
                <a16:creationId xmlns:a16="http://schemas.microsoft.com/office/drawing/2014/main" id="{EF4BA963-CB76-717C-4246-83EB55350B95}"/>
              </a:ext>
              <a:ext uri="{C183D7F6-B498-43B3-948B-1728B52AA6E4}">
                <adec:decorative xmlns:adec="http://schemas.microsoft.com/office/drawing/2017/decorative" val="1"/>
              </a:ext>
            </a:extLst>
          </p:cNvPr>
          <p:cNvSpPr/>
          <p:nvPr/>
        </p:nvSpPr>
        <p:spPr>
          <a:xfrm>
            <a:off x="500742" y="478510"/>
            <a:ext cx="9835243" cy="578007"/>
          </a:xfrm>
          <a:prstGeom prst="rect">
            <a:avLst/>
          </a:prstGeom>
          <a:solidFill>
            <a:schemeClr val="bg1">
              <a:alpha val="6963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582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3887</TotalTime>
  <Words>294</Words>
  <Application>Microsoft Macintosh PowerPoint</Application>
  <PresentationFormat>Widescreen</PresentationFormat>
  <Paragraphs>39</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Calibri Light</vt:lpstr>
      <vt:lpstr>Office Theme</vt:lpstr>
      <vt:lpstr>Particle Physics Masterclass Network Workshop Tuesday, 9 September 2025</vt:lpstr>
      <vt:lpstr>Welcome – Some thanks</vt:lpstr>
      <vt:lpstr>Welcome – Aim</vt:lpstr>
      <vt:lpstr>Welcome – Programme</vt:lpstr>
      <vt:lpstr>IOP I am a physicist Girlguiding badge</vt:lpstr>
      <vt:lpstr>Structure of the badge</vt:lpstr>
      <vt:lpstr>https://www.iop.org/girlguiding-i-am-physicist-challenge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Half-Day Meetings</dc:title>
  <dc:creator>Pete Millington</dc:creator>
  <cp:lastModifiedBy>Pete Millington</cp:lastModifiedBy>
  <cp:revision>2</cp:revision>
  <dcterms:created xsi:type="dcterms:W3CDTF">2023-09-29T13:50:47Z</dcterms:created>
  <dcterms:modified xsi:type="dcterms:W3CDTF">2025-09-10T10:00:26Z</dcterms:modified>
</cp:coreProperties>
</file>