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1" r:id="rId3"/>
    <p:sldId id="260" r:id="rId4"/>
    <p:sldId id="262" r:id="rId5"/>
    <p:sldId id="269" r:id="rId6"/>
    <p:sldId id="270" r:id="rId7"/>
    <p:sldId id="257" r:id="rId8"/>
    <p:sldId id="258" r:id="rId9"/>
    <p:sldId id="263" r:id="rId10"/>
    <p:sldId id="268" r:id="rId11"/>
    <p:sldId id="265" r:id="rId12"/>
    <p:sldId id="264" r:id="rId13"/>
    <p:sldId id="256" r:id="rId14"/>
    <p:sldId id="261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Barr" userId="5f1b9f8c-517a-4f1f-adbf-f5066eabebbd" providerId="ADAL" clId="{983E5A8F-D034-4324-B2BC-775E584BEE7E}"/>
    <pc:docChg chg="undo custSel addSld delSld modSld sldOrd">
      <pc:chgData name="Alan Barr" userId="5f1b9f8c-517a-4f1f-adbf-f5066eabebbd" providerId="ADAL" clId="{983E5A8F-D034-4324-B2BC-775E584BEE7E}" dt="2025-09-08T12:52:27.681" v="863" actId="1076"/>
      <pc:docMkLst>
        <pc:docMk/>
      </pc:docMkLst>
      <pc:sldChg chg="addSp delSp modSp new mod ord modAnim">
        <pc:chgData name="Alan Barr" userId="5f1b9f8c-517a-4f1f-adbf-f5066eabebbd" providerId="ADAL" clId="{983E5A8F-D034-4324-B2BC-775E584BEE7E}" dt="2025-09-08T12:46:01.618" v="731" actId="1076"/>
        <pc:sldMkLst>
          <pc:docMk/>
          <pc:sldMk cId="3123710009" sldId="256"/>
        </pc:sldMkLst>
        <pc:spChg chg="add mod">
          <ac:chgData name="Alan Barr" userId="5f1b9f8c-517a-4f1f-adbf-f5066eabebbd" providerId="ADAL" clId="{983E5A8F-D034-4324-B2BC-775E584BEE7E}" dt="2025-09-08T12:46:01.618" v="731" actId="1076"/>
          <ac:spMkLst>
            <pc:docMk/>
            <pc:sldMk cId="3123710009" sldId="256"/>
            <ac:spMk id="2" creationId="{02406299-5DF1-472C-9F4F-3EB7D6040B6F}"/>
          </ac:spMkLst>
        </pc:spChg>
        <pc:spChg chg="del">
          <ac:chgData name="Alan Barr" userId="5f1b9f8c-517a-4f1f-adbf-f5066eabebbd" providerId="ADAL" clId="{983E5A8F-D034-4324-B2BC-775E584BEE7E}" dt="2025-09-05T10:51:22.830" v="4" actId="478"/>
          <ac:spMkLst>
            <pc:docMk/>
            <pc:sldMk cId="3123710009" sldId="256"/>
            <ac:spMk id="2" creationId="{23A3A56B-C7C6-412D-86CD-4F03BA3CFB11}"/>
          </ac:spMkLst>
        </pc:spChg>
        <pc:spChg chg="del">
          <ac:chgData name="Alan Barr" userId="5f1b9f8c-517a-4f1f-adbf-f5066eabebbd" providerId="ADAL" clId="{983E5A8F-D034-4324-B2BC-775E584BEE7E}" dt="2025-09-05T10:51:23.386" v="5" actId="478"/>
          <ac:spMkLst>
            <pc:docMk/>
            <pc:sldMk cId="3123710009" sldId="256"/>
            <ac:spMk id="3" creationId="{F6FA8DEE-6BC0-4079-B243-C59D727059E6}"/>
          </ac:spMkLst>
        </pc:spChg>
        <pc:picChg chg="add mod">
          <ac:chgData name="Alan Barr" userId="5f1b9f8c-517a-4f1f-adbf-f5066eabebbd" providerId="ADAL" clId="{983E5A8F-D034-4324-B2BC-775E584BEE7E}" dt="2025-09-05T10:51:26.689" v="7" actId="1076"/>
          <ac:picMkLst>
            <pc:docMk/>
            <pc:sldMk cId="3123710009" sldId="256"/>
            <ac:picMk id="4" creationId="{32DC4F8A-396A-43D3-B2A1-EAC19D12BBB4}"/>
          </ac:picMkLst>
        </pc:picChg>
      </pc:sldChg>
      <pc:sldChg chg="addSp delSp modSp new mod ord modAnim">
        <pc:chgData name="Alan Barr" userId="5f1b9f8c-517a-4f1f-adbf-f5066eabebbd" providerId="ADAL" clId="{983E5A8F-D034-4324-B2BC-775E584BEE7E}" dt="2025-09-05T10:52:20.409" v="16" actId="1076"/>
        <pc:sldMkLst>
          <pc:docMk/>
          <pc:sldMk cId="2420634593" sldId="257"/>
        </pc:sldMkLst>
        <pc:spChg chg="del">
          <ac:chgData name="Alan Barr" userId="5f1b9f8c-517a-4f1f-adbf-f5066eabebbd" providerId="ADAL" clId="{983E5A8F-D034-4324-B2BC-775E584BEE7E}" dt="2025-09-05T10:51:47.832" v="11" actId="478"/>
          <ac:spMkLst>
            <pc:docMk/>
            <pc:sldMk cId="2420634593" sldId="257"/>
            <ac:spMk id="2" creationId="{4C0D5FF1-BC8A-4F98-AA0D-6C0883BD3DA1}"/>
          </ac:spMkLst>
        </pc:spChg>
        <pc:spChg chg="del">
          <ac:chgData name="Alan Barr" userId="5f1b9f8c-517a-4f1f-adbf-f5066eabebbd" providerId="ADAL" clId="{983E5A8F-D034-4324-B2BC-775E584BEE7E}" dt="2025-09-05T10:51:49.099" v="12" actId="478"/>
          <ac:spMkLst>
            <pc:docMk/>
            <pc:sldMk cId="2420634593" sldId="257"/>
            <ac:spMk id="3" creationId="{425E9EAF-6432-40E3-BC91-6D667FA3D34F}"/>
          </ac:spMkLst>
        </pc:spChg>
        <pc:picChg chg="add mod">
          <ac:chgData name="Alan Barr" userId="5f1b9f8c-517a-4f1f-adbf-f5066eabebbd" providerId="ADAL" clId="{983E5A8F-D034-4324-B2BC-775E584BEE7E}" dt="2025-09-05T10:52:20.409" v="16" actId="1076"/>
          <ac:picMkLst>
            <pc:docMk/>
            <pc:sldMk cId="2420634593" sldId="257"/>
            <ac:picMk id="4" creationId="{C0E6F74D-D503-4046-883F-3845B7D003D3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8T12:43:02.919" v="565" actId="14100"/>
        <pc:sldMkLst>
          <pc:docMk/>
          <pc:sldMk cId="1945609758" sldId="258"/>
        </pc:sldMkLst>
        <pc:spChg chg="del">
          <ac:chgData name="Alan Barr" userId="5f1b9f8c-517a-4f1f-adbf-f5066eabebbd" providerId="ADAL" clId="{983E5A8F-D034-4324-B2BC-775E584BEE7E}" dt="2025-09-05T11:01:08.930" v="56" actId="478"/>
          <ac:spMkLst>
            <pc:docMk/>
            <pc:sldMk cId="1945609758" sldId="258"/>
            <ac:spMk id="2" creationId="{9092EF22-BA39-4D17-AD45-9A8D2870373C}"/>
          </ac:spMkLst>
        </pc:spChg>
        <pc:spChg chg="del">
          <ac:chgData name="Alan Barr" userId="5f1b9f8c-517a-4f1f-adbf-f5066eabebbd" providerId="ADAL" clId="{983E5A8F-D034-4324-B2BC-775E584BEE7E}" dt="2025-09-05T11:01:07.587" v="55" actId="478"/>
          <ac:spMkLst>
            <pc:docMk/>
            <pc:sldMk cId="1945609758" sldId="258"/>
            <ac:spMk id="3" creationId="{32293AEE-5182-4E1F-806C-EED28597E592}"/>
          </ac:spMkLst>
        </pc:spChg>
        <pc:spChg chg="add mod">
          <ac:chgData name="Alan Barr" userId="5f1b9f8c-517a-4f1f-adbf-f5066eabebbd" providerId="ADAL" clId="{983E5A8F-D034-4324-B2BC-775E584BEE7E}" dt="2025-09-05T11:05:12.352" v="92" actId="207"/>
          <ac:spMkLst>
            <pc:docMk/>
            <pc:sldMk cId="1945609758" sldId="258"/>
            <ac:spMk id="6" creationId="{9A43A629-9619-41D8-9F14-640189453BC1}"/>
          </ac:spMkLst>
        </pc:spChg>
        <pc:picChg chg="add mod">
          <ac:chgData name="Alan Barr" userId="5f1b9f8c-517a-4f1f-adbf-f5066eabebbd" providerId="ADAL" clId="{983E5A8F-D034-4324-B2BC-775E584BEE7E}" dt="2025-09-08T12:43:02.919" v="565" actId="14100"/>
          <ac:picMkLst>
            <pc:docMk/>
            <pc:sldMk cId="1945609758" sldId="258"/>
            <ac:picMk id="5" creationId="{6E4D85C7-4A5D-44EF-8BE4-DBEB04CD08E5}"/>
          </ac:picMkLst>
        </pc:picChg>
      </pc:sldChg>
      <pc:sldChg chg="addSp delSp modSp new mod ord">
        <pc:chgData name="Alan Barr" userId="5f1b9f8c-517a-4f1f-adbf-f5066eabebbd" providerId="ADAL" clId="{983E5A8F-D034-4324-B2BC-775E584BEE7E}" dt="2025-09-05T10:58:20.039" v="31" actId="1076"/>
        <pc:sldMkLst>
          <pc:docMk/>
          <pc:sldMk cId="980770342" sldId="259"/>
        </pc:sldMkLst>
        <pc:spChg chg="del">
          <ac:chgData name="Alan Barr" userId="5f1b9f8c-517a-4f1f-adbf-f5066eabebbd" providerId="ADAL" clId="{983E5A8F-D034-4324-B2BC-775E584BEE7E}" dt="2025-09-05T10:57:54.144" v="22" actId="478"/>
          <ac:spMkLst>
            <pc:docMk/>
            <pc:sldMk cId="980770342" sldId="259"/>
            <ac:spMk id="2" creationId="{21BB4FF1-DE02-43E3-9E67-C7FF4231DCAC}"/>
          </ac:spMkLst>
        </pc:spChg>
        <pc:spChg chg="del">
          <ac:chgData name="Alan Barr" userId="5f1b9f8c-517a-4f1f-adbf-f5066eabebbd" providerId="ADAL" clId="{983E5A8F-D034-4324-B2BC-775E584BEE7E}" dt="2025-09-05T10:57:58.497" v="25" actId="478"/>
          <ac:spMkLst>
            <pc:docMk/>
            <pc:sldMk cId="980770342" sldId="259"/>
            <ac:spMk id="3" creationId="{1E541575-F704-44A2-8B91-62F747F8B0F2}"/>
          </ac:spMkLst>
        </pc:spChg>
        <pc:spChg chg="add del mod">
          <ac:chgData name="Alan Barr" userId="5f1b9f8c-517a-4f1f-adbf-f5066eabebbd" providerId="ADAL" clId="{983E5A8F-D034-4324-B2BC-775E584BEE7E}" dt="2025-09-05T10:57:55.806" v="24" actId="478"/>
          <ac:spMkLst>
            <pc:docMk/>
            <pc:sldMk cId="980770342" sldId="259"/>
            <ac:spMk id="5" creationId="{3715E339-5DD8-4B9D-AD92-9B8FB57823C2}"/>
          </ac:spMkLst>
        </pc:spChg>
        <pc:picChg chg="add mod">
          <ac:chgData name="Alan Barr" userId="5f1b9f8c-517a-4f1f-adbf-f5066eabebbd" providerId="ADAL" clId="{983E5A8F-D034-4324-B2BC-775E584BEE7E}" dt="2025-09-05T10:58:03.878" v="29" actId="1076"/>
          <ac:picMkLst>
            <pc:docMk/>
            <pc:sldMk cId="980770342" sldId="259"/>
            <ac:picMk id="7" creationId="{0A2F6038-107C-4490-83D6-4E30337ADAC3}"/>
          </ac:picMkLst>
        </pc:picChg>
        <pc:picChg chg="add mod">
          <ac:chgData name="Alan Barr" userId="5f1b9f8c-517a-4f1f-adbf-f5066eabebbd" providerId="ADAL" clId="{983E5A8F-D034-4324-B2BC-775E584BEE7E}" dt="2025-09-05T10:58:20.039" v="31" actId="1076"/>
          <ac:picMkLst>
            <pc:docMk/>
            <pc:sldMk cId="980770342" sldId="259"/>
            <ac:picMk id="9" creationId="{5576DB83-EEF6-44CE-B7B2-AE54D771B82E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8T12:47:30.011" v="821" actId="1076"/>
        <pc:sldMkLst>
          <pc:docMk/>
          <pc:sldMk cId="3773716603" sldId="260"/>
        </pc:sldMkLst>
        <pc:spChg chg="del">
          <ac:chgData name="Alan Barr" userId="5f1b9f8c-517a-4f1f-adbf-f5066eabebbd" providerId="ADAL" clId="{983E5A8F-D034-4324-B2BC-775E584BEE7E}" dt="2025-09-05T10:58:48.863" v="33" actId="478"/>
          <ac:spMkLst>
            <pc:docMk/>
            <pc:sldMk cId="3773716603" sldId="260"/>
            <ac:spMk id="2" creationId="{00DF3795-7C2D-4188-B552-0F9ACE7A29C7}"/>
          </ac:spMkLst>
        </pc:spChg>
        <pc:spChg chg="add del mod">
          <ac:chgData name="Alan Barr" userId="5f1b9f8c-517a-4f1f-adbf-f5066eabebbd" providerId="ADAL" clId="{983E5A8F-D034-4324-B2BC-775E584BEE7E}" dt="2025-09-08T12:36:15.505" v="381" actId="21"/>
          <ac:spMkLst>
            <pc:docMk/>
            <pc:sldMk cId="3773716603" sldId="260"/>
            <ac:spMk id="2" creationId="{49DDA3D3-1537-41A3-9EC1-03F0C10CCFDC}"/>
          </ac:spMkLst>
        </pc:spChg>
        <pc:spChg chg="add mod">
          <ac:chgData name="Alan Barr" userId="5f1b9f8c-517a-4f1f-adbf-f5066eabebbd" providerId="ADAL" clId="{983E5A8F-D034-4324-B2BC-775E584BEE7E}" dt="2025-09-08T12:47:30.011" v="821" actId="1076"/>
          <ac:spMkLst>
            <pc:docMk/>
            <pc:sldMk cId="3773716603" sldId="260"/>
            <ac:spMk id="3" creationId="{35BFA84B-7FA3-409A-A080-9F39926D6FC3}"/>
          </ac:spMkLst>
        </pc:spChg>
        <pc:spChg chg="del">
          <ac:chgData name="Alan Barr" userId="5f1b9f8c-517a-4f1f-adbf-f5066eabebbd" providerId="ADAL" clId="{983E5A8F-D034-4324-B2BC-775E584BEE7E}" dt="2025-09-05T10:58:50.543" v="34" actId="478"/>
          <ac:spMkLst>
            <pc:docMk/>
            <pc:sldMk cId="3773716603" sldId="260"/>
            <ac:spMk id="3" creationId="{BF2E672C-4A25-4D3A-9D6D-3B45B642A1A4}"/>
          </ac:spMkLst>
        </pc:spChg>
        <pc:spChg chg="add mod">
          <ac:chgData name="Alan Barr" userId="5f1b9f8c-517a-4f1f-adbf-f5066eabebbd" providerId="ADAL" clId="{983E5A8F-D034-4324-B2BC-775E584BEE7E}" dt="2025-09-08T12:39:18.890" v="518" actId="1076"/>
          <ac:spMkLst>
            <pc:docMk/>
            <pc:sldMk cId="3773716603" sldId="260"/>
            <ac:spMk id="8" creationId="{62B0F44E-BE50-4356-AC28-5D8F4AE2C4BF}"/>
          </ac:spMkLst>
        </pc:spChg>
        <pc:picChg chg="add mod">
          <ac:chgData name="Alan Barr" userId="5f1b9f8c-517a-4f1f-adbf-f5066eabebbd" providerId="ADAL" clId="{983E5A8F-D034-4324-B2BC-775E584BEE7E}" dt="2025-09-05T10:59:28.928" v="43" actId="1076"/>
          <ac:picMkLst>
            <pc:docMk/>
            <pc:sldMk cId="3773716603" sldId="260"/>
            <ac:picMk id="5" creationId="{37F7536F-B519-4A25-8E1B-2B907A12788D}"/>
          </ac:picMkLst>
        </pc:picChg>
        <pc:picChg chg="add mod">
          <ac:chgData name="Alan Barr" userId="5f1b9f8c-517a-4f1f-adbf-f5066eabebbd" providerId="ADAL" clId="{983E5A8F-D034-4324-B2BC-775E584BEE7E}" dt="2025-09-08T12:39:01.106" v="514" actId="1076"/>
          <ac:picMkLst>
            <pc:docMk/>
            <pc:sldMk cId="3773716603" sldId="260"/>
            <ac:picMk id="7" creationId="{7AD2029D-1C81-42AC-B880-702AA77C0673}"/>
          </ac:picMkLst>
        </pc:picChg>
      </pc:sldChg>
      <pc:sldChg chg="addSp modSp add mod">
        <pc:chgData name="Alan Barr" userId="5f1b9f8c-517a-4f1f-adbf-f5066eabebbd" providerId="ADAL" clId="{983E5A8F-D034-4324-B2BC-775E584BEE7E}" dt="2025-09-08T12:50:18.798" v="832" actId="1076"/>
        <pc:sldMkLst>
          <pc:docMk/>
          <pc:sldMk cId="155377096" sldId="261"/>
        </pc:sldMkLst>
        <pc:spChg chg="add mod">
          <ac:chgData name="Alan Barr" userId="5f1b9f8c-517a-4f1f-adbf-f5066eabebbd" providerId="ADAL" clId="{983E5A8F-D034-4324-B2BC-775E584BEE7E}" dt="2025-09-08T12:49:03.452" v="827" actId="1076"/>
          <ac:spMkLst>
            <pc:docMk/>
            <pc:sldMk cId="155377096" sldId="261"/>
            <ac:spMk id="4" creationId="{58C6AB8A-24BA-44CD-8D58-E78079B30327}"/>
          </ac:spMkLst>
        </pc:spChg>
        <pc:picChg chg="add mod">
          <ac:chgData name="Alan Barr" userId="5f1b9f8c-517a-4f1f-adbf-f5066eabebbd" providerId="ADAL" clId="{983E5A8F-D034-4324-B2BC-775E584BEE7E}" dt="2025-09-08T12:50:18.798" v="832" actId="1076"/>
          <ac:picMkLst>
            <pc:docMk/>
            <pc:sldMk cId="155377096" sldId="261"/>
            <ac:picMk id="6" creationId="{407006E1-F612-4AA1-8E0A-AE066BD6210E}"/>
          </ac:picMkLst>
        </pc:picChg>
      </pc:sldChg>
      <pc:sldChg chg="addSp delSp modSp new del mod">
        <pc:chgData name="Alan Barr" userId="5f1b9f8c-517a-4f1f-adbf-f5066eabebbd" providerId="ADAL" clId="{983E5A8F-D034-4324-B2BC-775E584BEE7E}" dt="2025-09-05T11:22:02.683" v="123" actId="2696"/>
        <pc:sldMkLst>
          <pc:docMk/>
          <pc:sldMk cId="1499683689" sldId="261"/>
        </pc:sldMkLst>
        <pc:spChg chg="del">
          <ac:chgData name="Alan Barr" userId="5f1b9f8c-517a-4f1f-adbf-f5066eabebbd" providerId="ADAL" clId="{983E5A8F-D034-4324-B2BC-775E584BEE7E}" dt="2025-09-05T11:00:25.545" v="53" actId="478"/>
          <ac:spMkLst>
            <pc:docMk/>
            <pc:sldMk cId="1499683689" sldId="261"/>
            <ac:spMk id="2" creationId="{757BAA38-F556-4E22-B70A-54517F37BD70}"/>
          </ac:spMkLst>
        </pc:spChg>
        <pc:spChg chg="del">
          <ac:chgData name="Alan Barr" userId="5f1b9f8c-517a-4f1f-adbf-f5066eabebbd" providerId="ADAL" clId="{983E5A8F-D034-4324-B2BC-775E584BEE7E}" dt="2025-09-05T11:00:26.962" v="54" actId="478"/>
          <ac:spMkLst>
            <pc:docMk/>
            <pc:sldMk cId="1499683689" sldId="261"/>
            <ac:spMk id="3" creationId="{43B2000B-7E7F-4696-94C5-87F4232220C0}"/>
          </ac:spMkLst>
        </pc:spChg>
        <pc:picChg chg="add mod">
          <ac:chgData name="Alan Barr" userId="5f1b9f8c-517a-4f1f-adbf-f5066eabebbd" providerId="ADAL" clId="{983E5A8F-D034-4324-B2BC-775E584BEE7E}" dt="2025-09-05T11:20:46.210" v="122" actId="1076"/>
          <ac:picMkLst>
            <pc:docMk/>
            <pc:sldMk cId="1499683689" sldId="261"/>
            <ac:picMk id="5" creationId="{B1E6466B-7C0E-4B18-9D6B-A1F24903E541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5T11:16:36.864" v="93" actId="1076"/>
        <pc:sldMkLst>
          <pc:docMk/>
          <pc:sldMk cId="3498274677" sldId="262"/>
        </pc:sldMkLst>
        <pc:spChg chg="del">
          <ac:chgData name="Alan Barr" userId="5f1b9f8c-517a-4f1f-adbf-f5066eabebbd" providerId="ADAL" clId="{983E5A8F-D034-4324-B2BC-775E584BEE7E}" dt="2025-09-05T11:00:16.346" v="47" actId="478"/>
          <ac:spMkLst>
            <pc:docMk/>
            <pc:sldMk cId="3498274677" sldId="262"/>
            <ac:spMk id="2" creationId="{17B98B83-CB5A-4D29-A995-3F553C934360}"/>
          </ac:spMkLst>
        </pc:spChg>
        <pc:spChg chg="del">
          <ac:chgData name="Alan Barr" userId="5f1b9f8c-517a-4f1f-adbf-f5066eabebbd" providerId="ADAL" clId="{983E5A8F-D034-4324-B2BC-775E584BEE7E}" dt="2025-09-05T11:00:17.530" v="48" actId="478"/>
          <ac:spMkLst>
            <pc:docMk/>
            <pc:sldMk cId="3498274677" sldId="262"/>
            <ac:spMk id="3" creationId="{CC9DB5D1-C004-455A-BB1B-E3108CCBB402}"/>
          </ac:spMkLst>
        </pc:spChg>
        <pc:picChg chg="add mod">
          <ac:chgData name="Alan Barr" userId="5f1b9f8c-517a-4f1f-adbf-f5066eabebbd" providerId="ADAL" clId="{983E5A8F-D034-4324-B2BC-775E584BEE7E}" dt="2025-09-05T11:16:36.864" v="93" actId="1076"/>
          <ac:picMkLst>
            <pc:docMk/>
            <pc:sldMk cId="3498274677" sldId="262"/>
            <ac:picMk id="5" creationId="{BA4A85C5-2311-4FDC-AF3E-17243FA31DA3}"/>
          </ac:picMkLst>
        </pc:picChg>
      </pc:sldChg>
      <pc:sldChg chg="addSp delSp modSp new mod ord">
        <pc:chgData name="Alan Barr" userId="5f1b9f8c-517a-4f1f-adbf-f5066eabebbd" providerId="ADAL" clId="{983E5A8F-D034-4324-B2BC-775E584BEE7E}" dt="2025-09-08T12:43:08.096" v="567"/>
        <pc:sldMkLst>
          <pc:docMk/>
          <pc:sldMk cId="1678363557" sldId="263"/>
        </pc:sldMkLst>
        <pc:spChg chg="del">
          <ac:chgData name="Alan Barr" userId="5f1b9f8c-517a-4f1f-adbf-f5066eabebbd" providerId="ADAL" clId="{983E5A8F-D034-4324-B2BC-775E584BEE7E}" dt="2025-09-05T11:02:08.684" v="64" actId="478"/>
          <ac:spMkLst>
            <pc:docMk/>
            <pc:sldMk cId="1678363557" sldId="263"/>
            <ac:spMk id="2" creationId="{A932BD78-0787-49A5-B075-AE706031873E}"/>
          </ac:spMkLst>
        </pc:spChg>
        <pc:spChg chg="del">
          <ac:chgData name="Alan Barr" userId="5f1b9f8c-517a-4f1f-adbf-f5066eabebbd" providerId="ADAL" clId="{983E5A8F-D034-4324-B2BC-775E584BEE7E}" dt="2025-09-05T11:02:07.885" v="63" actId="478"/>
          <ac:spMkLst>
            <pc:docMk/>
            <pc:sldMk cId="1678363557" sldId="263"/>
            <ac:spMk id="3" creationId="{2106E6C8-9295-4B92-826D-F8D798C0F6AE}"/>
          </ac:spMkLst>
        </pc:spChg>
        <pc:picChg chg="add mod">
          <ac:chgData name="Alan Barr" userId="5f1b9f8c-517a-4f1f-adbf-f5066eabebbd" providerId="ADAL" clId="{983E5A8F-D034-4324-B2BC-775E584BEE7E}" dt="2025-09-05T11:18:13.920" v="108" actId="1076"/>
          <ac:picMkLst>
            <pc:docMk/>
            <pc:sldMk cId="1678363557" sldId="263"/>
            <ac:picMk id="5" creationId="{428DAB19-625E-4954-B1CA-5377AFE8113E}"/>
          </ac:picMkLst>
        </pc:picChg>
        <pc:picChg chg="add mod">
          <ac:chgData name="Alan Barr" userId="5f1b9f8c-517a-4f1f-adbf-f5066eabebbd" providerId="ADAL" clId="{983E5A8F-D034-4324-B2BC-775E584BEE7E}" dt="2025-09-05T11:18:27.440" v="110" actId="1076"/>
          <ac:picMkLst>
            <pc:docMk/>
            <pc:sldMk cId="1678363557" sldId="263"/>
            <ac:picMk id="7" creationId="{BA583E28-E4FB-48B0-9B4B-DF667A176F6B}"/>
          </ac:picMkLst>
        </pc:picChg>
      </pc:sldChg>
      <pc:sldChg chg="addSp delSp modSp new mod ord">
        <pc:chgData name="Alan Barr" userId="5f1b9f8c-517a-4f1f-adbf-f5066eabebbd" providerId="ADAL" clId="{983E5A8F-D034-4324-B2BC-775E584BEE7E}" dt="2025-09-08T12:43:13.664" v="571"/>
        <pc:sldMkLst>
          <pc:docMk/>
          <pc:sldMk cId="1831173640" sldId="264"/>
        </pc:sldMkLst>
        <pc:spChg chg="del">
          <ac:chgData name="Alan Barr" userId="5f1b9f8c-517a-4f1f-adbf-f5066eabebbd" providerId="ADAL" clId="{983E5A8F-D034-4324-B2BC-775E584BEE7E}" dt="2025-09-05T11:17:35.607" v="100" actId="478"/>
          <ac:spMkLst>
            <pc:docMk/>
            <pc:sldMk cId="1831173640" sldId="264"/>
            <ac:spMk id="2" creationId="{F8EB90E4-40DD-43F4-BA5E-4B58C7EC3FC1}"/>
          </ac:spMkLst>
        </pc:spChg>
        <pc:spChg chg="del">
          <ac:chgData name="Alan Barr" userId="5f1b9f8c-517a-4f1f-adbf-f5066eabebbd" providerId="ADAL" clId="{983E5A8F-D034-4324-B2BC-775E584BEE7E}" dt="2025-09-05T11:17:36.585" v="101" actId="478"/>
          <ac:spMkLst>
            <pc:docMk/>
            <pc:sldMk cId="1831173640" sldId="264"/>
            <ac:spMk id="3" creationId="{096405EE-6864-4DC4-8201-360F86C71B1F}"/>
          </ac:spMkLst>
        </pc:spChg>
        <pc:picChg chg="add mod">
          <ac:chgData name="Alan Barr" userId="5f1b9f8c-517a-4f1f-adbf-f5066eabebbd" providerId="ADAL" clId="{983E5A8F-D034-4324-B2BC-775E584BEE7E}" dt="2025-09-05T11:17:42.784" v="105" actId="1076"/>
          <ac:picMkLst>
            <pc:docMk/>
            <pc:sldMk cId="1831173640" sldId="264"/>
            <ac:picMk id="5" creationId="{E906F2C8-A05B-4E84-8284-6E74CF87C36B}"/>
          </ac:picMkLst>
        </pc:picChg>
        <pc:picChg chg="add mod">
          <ac:chgData name="Alan Barr" userId="5f1b9f8c-517a-4f1f-adbf-f5066eabebbd" providerId="ADAL" clId="{983E5A8F-D034-4324-B2BC-775E584BEE7E}" dt="2025-09-05T11:17:58.943" v="107" actId="1076"/>
          <ac:picMkLst>
            <pc:docMk/>
            <pc:sldMk cId="1831173640" sldId="264"/>
            <ac:picMk id="7" creationId="{8698F593-B620-4689-92F8-1EAA80E8C789}"/>
          </ac:picMkLst>
        </pc:picChg>
      </pc:sldChg>
      <pc:sldChg chg="addSp delSp modSp new mod ord">
        <pc:chgData name="Alan Barr" userId="5f1b9f8c-517a-4f1f-adbf-f5066eabebbd" providerId="ADAL" clId="{983E5A8F-D034-4324-B2BC-775E584BEE7E}" dt="2025-09-08T12:52:27.681" v="863" actId="1076"/>
        <pc:sldMkLst>
          <pc:docMk/>
          <pc:sldMk cId="2794771070" sldId="265"/>
        </pc:sldMkLst>
        <pc:spChg chg="del">
          <ac:chgData name="Alan Barr" userId="5f1b9f8c-517a-4f1f-adbf-f5066eabebbd" providerId="ADAL" clId="{983E5A8F-D034-4324-B2BC-775E584BEE7E}" dt="2025-09-05T11:18:35.537" v="113" actId="478"/>
          <ac:spMkLst>
            <pc:docMk/>
            <pc:sldMk cId="2794771070" sldId="265"/>
            <ac:spMk id="2" creationId="{953F3C60-0AE2-4A51-BA07-3D79E811B801}"/>
          </ac:spMkLst>
        </pc:spChg>
        <pc:spChg chg="add mod">
          <ac:chgData name="Alan Barr" userId="5f1b9f8c-517a-4f1f-adbf-f5066eabebbd" providerId="ADAL" clId="{983E5A8F-D034-4324-B2BC-775E584BEE7E}" dt="2025-09-08T12:52:27.681" v="863" actId="1076"/>
          <ac:spMkLst>
            <pc:docMk/>
            <pc:sldMk cId="2794771070" sldId="265"/>
            <ac:spMk id="2" creationId="{A1A0BF81-C538-4AA8-941F-D18A47F42E80}"/>
          </ac:spMkLst>
        </pc:spChg>
        <pc:spChg chg="del">
          <ac:chgData name="Alan Barr" userId="5f1b9f8c-517a-4f1f-adbf-f5066eabebbd" providerId="ADAL" clId="{983E5A8F-D034-4324-B2BC-775E584BEE7E}" dt="2025-09-05T11:18:34.858" v="112" actId="478"/>
          <ac:spMkLst>
            <pc:docMk/>
            <pc:sldMk cId="2794771070" sldId="265"/>
            <ac:spMk id="3" creationId="{D4884006-3359-4B7D-A8D8-9EAF21CCF957}"/>
          </ac:spMkLst>
        </pc:spChg>
        <pc:picChg chg="add mod modCrop">
          <ac:chgData name="Alan Barr" userId="5f1b9f8c-517a-4f1f-adbf-f5066eabebbd" providerId="ADAL" clId="{983E5A8F-D034-4324-B2BC-775E584BEE7E}" dt="2025-09-08T12:52:10.777" v="839" actId="14100"/>
          <ac:picMkLst>
            <pc:docMk/>
            <pc:sldMk cId="2794771070" sldId="265"/>
            <ac:picMk id="5" creationId="{5EA691F9-54DB-4874-9CE5-3ADD8EBDA63D}"/>
          </ac:picMkLst>
        </pc:picChg>
        <pc:picChg chg="add mod">
          <ac:chgData name="Alan Barr" userId="5f1b9f8c-517a-4f1f-adbf-f5066eabebbd" providerId="ADAL" clId="{983E5A8F-D034-4324-B2BC-775E584BEE7E}" dt="2025-09-08T12:52:18.161" v="844" actId="1076"/>
          <ac:picMkLst>
            <pc:docMk/>
            <pc:sldMk cId="2794771070" sldId="265"/>
            <ac:picMk id="2050" creationId="{CD4708D7-9ED0-456A-BC6E-A160D8B51DFC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5T11:27:23.033" v="228" actId="20577"/>
        <pc:sldMkLst>
          <pc:docMk/>
          <pc:sldMk cId="3288419204" sldId="266"/>
        </pc:sldMkLst>
        <pc:spChg chg="del">
          <ac:chgData name="Alan Barr" userId="5f1b9f8c-517a-4f1f-adbf-f5066eabebbd" providerId="ADAL" clId="{983E5A8F-D034-4324-B2BC-775E584BEE7E}" dt="2025-09-05T11:23:55.494" v="126" actId="478"/>
          <ac:spMkLst>
            <pc:docMk/>
            <pc:sldMk cId="3288419204" sldId="266"/>
            <ac:spMk id="2" creationId="{BCA08AD6-085B-44B9-BE78-83CA7B28F130}"/>
          </ac:spMkLst>
        </pc:spChg>
        <pc:spChg chg="del">
          <ac:chgData name="Alan Barr" userId="5f1b9f8c-517a-4f1f-adbf-f5066eabebbd" providerId="ADAL" clId="{983E5A8F-D034-4324-B2BC-775E584BEE7E}" dt="2025-09-05T11:23:56.510" v="127" actId="478"/>
          <ac:spMkLst>
            <pc:docMk/>
            <pc:sldMk cId="3288419204" sldId="266"/>
            <ac:spMk id="3" creationId="{2E70F8A8-EE20-4A53-A9D7-E934185C726C}"/>
          </ac:spMkLst>
        </pc:spChg>
        <pc:spChg chg="add mod">
          <ac:chgData name="Alan Barr" userId="5f1b9f8c-517a-4f1f-adbf-f5066eabebbd" providerId="ADAL" clId="{983E5A8F-D034-4324-B2BC-775E584BEE7E}" dt="2025-09-05T11:26:34.062" v="183" actId="1076"/>
          <ac:spMkLst>
            <pc:docMk/>
            <pc:sldMk cId="3288419204" sldId="266"/>
            <ac:spMk id="4" creationId="{E5E91E81-AFFD-4C8B-9B37-CAF8DE2CFE9B}"/>
          </ac:spMkLst>
        </pc:spChg>
        <pc:spChg chg="add mod">
          <ac:chgData name="Alan Barr" userId="5f1b9f8c-517a-4f1f-adbf-f5066eabebbd" providerId="ADAL" clId="{983E5A8F-D034-4324-B2BC-775E584BEE7E}" dt="2025-09-05T11:26:31.383" v="182" actId="1076"/>
          <ac:spMkLst>
            <pc:docMk/>
            <pc:sldMk cId="3288419204" sldId="266"/>
            <ac:spMk id="7" creationId="{2947BCB0-1EA8-4182-98BB-5D73D9637C5D}"/>
          </ac:spMkLst>
        </pc:spChg>
        <pc:spChg chg="add mod">
          <ac:chgData name="Alan Barr" userId="5f1b9f8c-517a-4f1f-adbf-f5066eabebbd" providerId="ADAL" clId="{983E5A8F-D034-4324-B2BC-775E584BEE7E}" dt="2025-09-05T11:27:23.033" v="228" actId="20577"/>
          <ac:spMkLst>
            <pc:docMk/>
            <pc:sldMk cId="3288419204" sldId="266"/>
            <ac:spMk id="10" creationId="{A0F771ED-BB97-45B4-AF9A-37D320E91E6C}"/>
          </ac:spMkLst>
        </pc:spChg>
        <pc:picChg chg="add mod">
          <ac:chgData name="Alan Barr" userId="5f1b9f8c-517a-4f1f-adbf-f5066eabebbd" providerId="ADAL" clId="{983E5A8F-D034-4324-B2BC-775E584BEE7E}" dt="2025-09-05T11:26:29.055" v="181" actId="1076"/>
          <ac:picMkLst>
            <pc:docMk/>
            <pc:sldMk cId="3288419204" sldId="266"/>
            <ac:picMk id="1026" creationId="{C0445134-5C4F-4EC2-8F37-B2A9A062C75F}"/>
          </ac:picMkLst>
        </pc:picChg>
        <pc:picChg chg="add mod">
          <ac:chgData name="Alan Barr" userId="5f1b9f8c-517a-4f1f-adbf-f5066eabebbd" providerId="ADAL" clId="{983E5A8F-D034-4324-B2BC-775E584BEE7E}" dt="2025-09-05T11:26:27.486" v="180" actId="1076"/>
          <ac:picMkLst>
            <pc:docMk/>
            <pc:sldMk cId="3288419204" sldId="266"/>
            <ac:picMk id="1028" creationId="{6D2F634C-19B3-4757-81FF-9849A5B2983B}"/>
          </ac:picMkLst>
        </pc:picChg>
        <pc:picChg chg="add mod">
          <ac:chgData name="Alan Barr" userId="5f1b9f8c-517a-4f1f-adbf-f5066eabebbd" providerId="ADAL" clId="{983E5A8F-D034-4324-B2BC-775E584BEE7E}" dt="2025-09-05T11:26:37.358" v="185" actId="1076"/>
          <ac:picMkLst>
            <pc:docMk/>
            <pc:sldMk cId="3288419204" sldId="266"/>
            <ac:picMk id="1030" creationId="{99585927-14C1-4705-ABD8-81B22B446FBD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8T12:51:48.951" v="836" actId="1076"/>
        <pc:sldMkLst>
          <pc:docMk/>
          <pc:sldMk cId="2864765828" sldId="267"/>
        </pc:sldMkLst>
        <pc:spChg chg="del">
          <ac:chgData name="Alan Barr" userId="5f1b9f8c-517a-4f1f-adbf-f5066eabebbd" providerId="ADAL" clId="{983E5A8F-D034-4324-B2BC-775E584BEE7E}" dt="2025-09-08T12:44:18.095" v="574" actId="478"/>
          <ac:spMkLst>
            <pc:docMk/>
            <pc:sldMk cId="2864765828" sldId="267"/>
            <ac:spMk id="2" creationId="{C485D1DA-E1E0-4582-9984-38AB64AC2AC4}"/>
          </ac:spMkLst>
        </pc:spChg>
        <pc:spChg chg="del">
          <ac:chgData name="Alan Barr" userId="5f1b9f8c-517a-4f1f-adbf-f5066eabebbd" providerId="ADAL" clId="{983E5A8F-D034-4324-B2BC-775E584BEE7E}" dt="2025-09-08T12:44:19.450" v="575" actId="478"/>
          <ac:spMkLst>
            <pc:docMk/>
            <pc:sldMk cId="2864765828" sldId="267"/>
            <ac:spMk id="3" creationId="{7A986294-7F70-44F5-BB01-7F43A7387BB8}"/>
          </ac:spMkLst>
        </pc:spChg>
        <pc:spChg chg="add mod">
          <ac:chgData name="Alan Barr" userId="5f1b9f8c-517a-4f1f-adbf-f5066eabebbd" providerId="ADAL" clId="{983E5A8F-D034-4324-B2BC-775E584BEE7E}" dt="2025-09-08T12:46:39.388" v="808" actId="113"/>
          <ac:spMkLst>
            <pc:docMk/>
            <pc:sldMk cId="2864765828" sldId="267"/>
            <ac:spMk id="4" creationId="{03A328C6-5F1D-4E3C-ADAD-1E25A10148C9}"/>
          </ac:spMkLst>
        </pc:spChg>
        <pc:picChg chg="add mod">
          <ac:chgData name="Alan Barr" userId="5f1b9f8c-517a-4f1f-adbf-f5066eabebbd" providerId="ADAL" clId="{983E5A8F-D034-4324-B2BC-775E584BEE7E}" dt="2025-09-08T12:51:48.951" v="836" actId="1076"/>
          <ac:picMkLst>
            <pc:docMk/>
            <pc:sldMk cId="2864765828" sldId="267"/>
            <ac:picMk id="1026" creationId="{127C76EE-41C0-4B8F-A648-675B9B393EE9}"/>
          </ac:picMkLst>
        </pc:picChg>
      </pc:sldChg>
      <pc:sldChg chg="addSp delSp modSp new mod ord modAnim">
        <pc:chgData name="Alan Barr" userId="5f1b9f8c-517a-4f1f-adbf-f5066eabebbd" providerId="ADAL" clId="{983E5A8F-D034-4324-B2BC-775E584BEE7E}" dt="2025-09-08T12:45:50.305" v="701" actId="1076"/>
        <pc:sldMkLst>
          <pc:docMk/>
          <pc:sldMk cId="3026667440" sldId="268"/>
        </pc:sldMkLst>
        <pc:spChg chg="add mod">
          <ac:chgData name="Alan Barr" userId="5f1b9f8c-517a-4f1f-adbf-f5066eabebbd" providerId="ADAL" clId="{983E5A8F-D034-4324-B2BC-775E584BEE7E}" dt="2025-09-08T12:45:50.305" v="701" actId="1076"/>
          <ac:spMkLst>
            <pc:docMk/>
            <pc:sldMk cId="3026667440" sldId="268"/>
            <ac:spMk id="2" creationId="{CCDE2382-2B04-46B0-B3BF-CD2598B29B55}"/>
          </ac:spMkLst>
        </pc:spChg>
        <pc:spChg chg="del">
          <ac:chgData name="Alan Barr" userId="5f1b9f8c-517a-4f1f-adbf-f5066eabebbd" providerId="ADAL" clId="{983E5A8F-D034-4324-B2BC-775E584BEE7E}" dt="2025-09-05T11:32:52.300" v="231" actId="478"/>
          <ac:spMkLst>
            <pc:docMk/>
            <pc:sldMk cId="3026667440" sldId="268"/>
            <ac:spMk id="2" creationId="{F1F09A2A-AC34-4570-846A-A532057F7B8B}"/>
          </ac:spMkLst>
        </pc:spChg>
        <pc:spChg chg="del">
          <ac:chgData name="Alan Barr" userId="5f1b9f8c-517a-4f1f-adbf-f5066eabebbd" providerId="ADAL" clId="{983E5A8F-D034-4324-B2BC-775E584BEE7E}" dt="2025-09-05T11:32:53.165" v="232" actId="478"/>
          <ac:spMkLst>
            <pc:docMk/>
            <pc:sldMk cId="3026667440" sldId="268"/>
            <ac:spMk id="3" creationId="{951D7017-19CC-40AF-9B1C-30D1E8ABEF12}"/>
          </ac:spMkLst>
        </pc:spChg>
        <pc:spChg chg="add del">
          <ac:chgData name="Alan Barr" userId="5f1b9f8c-517a-4f1f-adbf-f5066eabebbd" providerId="ADAL" clId="{983E5A8F-D034-4324-B2BC-775E584BEE7E}" dt="2025-09-05T11:32:55.624" v="234" actId="22"/>
          <ac:spMkLst>
            <pc:docMk/>
            <pc:sldMk cId="3026667440" sldId="268"/>
            <ac:spMk id="5" creationId="{7F503652-709C-4D4E-B85C-F0DC8C5BAA01}"/>
          </ac:spMkLst>
        </pc:spChg>
        <pc:picChg chg="add mod">
          <ac:chgData name="Alan Barr" userId="5f1b9f8c-517a-4f1f-adbf-f5066eabebbd" providerId="ADAL" clId="{983E5A8F-D034-4324-B2BC-775E584BEE7E}" dt="2025-09-05T11:33:21.019" v="238" actId="1076"/>
          <ac:picMkLst>
            <pc:docMk/>
            <pc:sldMk cId="3026667440" sldId="268"/>
            <ac:picMk id="6" creationId="{C4BD1294-5435-4B96-BCB0-E0C940166378}"/>
          </ac:picMkLst>
        </pc:picChg>
      </pc:sldChg>
      <pc:sldChg chg="new del">
        <pc:chgData name="Alan Barr" userId="5f1b9f8c-517a-4f1f-adbf-f5066eabebbd" providerId="ADAL" clId="{983E5A8F-D034-4324-B2BC-775E584BEE7E}" dt="2025-09-05T11:34:38.456" v="240" actId="47"/>
        <pc:sldMkLst>
          <pc:docMk/>
          <pc:sldMk cId="1456449610" sldId="269"/>
        </pc:sldMkLst>
      </pc:sldChg>
      <pc:sldChg chg="addSp delSp modSp new mod">
        <pc:chgData name="Alan Barr" userId="5f1b9f8c-517a-4f1f-adbf-f5066eabebbd" providerId="ADAL" clId="{983E5A8F-D034-4324-B2BC-775E584BEE7E}" dt="2025-09-08T12:32:53.322" v="290" actId="1076"/>
        <pc:sldMkLst>
          <pc:docMk/>
          <pc:sldMk cId="4087319533" sldId="269"/>
        </pc:sldMkLst>
        <pc:spChg chg="del">
          <ac:chgData name="Alan Barr" userId="5f1b9f8c-517a-4f1f-adbf-f5066eabebbd" providerId="ADAL" clId="{983E5A8F-D034-4324-B2BC-775E584BEE7E}" dt="2025-09-08T12:32:14.787" v="245" actId="478"/>
          <ac:spMkLst>
            <pc:docMk/>
            <pc:sldMk cId="4087319533" sldId="269"/>
            <ac:spMk id="2" creationId="{C5C83FF6-94B1-4F38-ACD4-E5CF12021144}"/>
          </ac:spMkLst>
        </pc:spChg>
        <pc:spChg chg="del">
          <ac:chgData name="Alan Barr" userId="5f1b9f8c-517a-4f1f-adbf-f5066eabebbd" providerId="ADAL" clId="{983E5A8F-D034-4324-B2BC-775E584BEE7E}" dt="2025-09-08T12:32:15.956" v="246" actId="478"/>
          <ac:spMkLst>
            <pc:docMk/>
            <pc:sldMk cId="4087319533" sldId="269"/>
            <ac:spMk id="3" creationId="{54586FA8-5BBB-40BB-9FD0-6C621B592C18}"/>
          </ac:spMkLst>
        </pc:spChg>
        <pc:spChg chg="add mod">
          <ac:chgData name="Alan Barr" userId="5f1b9f8c-517a-4f1f-adbf-f5066eabebbd" providerId="ADAL" clId="{983E5A8F-D034-4324-B2BC-775E584BEE7E}" dt="2025-09-08T12:32:53.322" v="290" actId="1076"/>
          <ac:spMkLst>
            <pc:docMk/>
            <pc:sldMk cId="4087319533" sldId="269"/>
            <ac:spMk id="8" creationId="{BF28168A-D181-405C-9D57-C04ABB92B2D6}"/>
          </ac:spMkLst>
        </pc:spChg>
        <pc:picChg chg="add mod">
          <ac:chgData name="Alan Barr" userId="5f1b9f8c-517a-4f1f-adbf-f5066eabebbd" providerId="ADAL" clId="{983E5A8F-D034-4324-B2BC-775E584BEE7E}" dt="2025-09-08T12:32:38.890" v="249" actId="1076"/>
          <ac:picMkLst>
            <pc:docMk/>
            <pc:sldMk cId="4087319533" sldId="269"/>
            <ac:picMk id="5" creationId="{24A2068F-7348-427C-B5F9-215295D1130B}"/>
          </ac:picMkLst>
        </pc:picChg>
        <pc:picChg chg="add mod">
          <ac:chgData name="Alan Barr" userId="5f1b9f8c-517a-4f1f-adbf-f5066eabebbd" providerId="ADAL" clId="{983E5A8F-D034-4324-B2BC-775E584BEE7E}" dt="2025-09-08T12:32:37.460" v="248" actId="1076"/>
          <ac:picMkLst>
            <pc:docMk/>
            <pc:sldMk cId="4087319533" sldId="269"/>
            <ac:picMk id="7" creationId="{3F8A1B02-0D76-493B-8DA5-C782C584152E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8T12:33:40.229" v="296" actId="1076"/>
        <pc:sldMkLst>
          <pc:docMk/>
          <pc:sldMk cId="2848193045" sldId="270"/>
        </pc:sldMkLst>
        <pc:spChg chg="del">
          <ac:chgData name="Alan Barr" userId="5f1b9f8c-517a-4f1f-adbf-f5066eabebbd" providerId="ADAL" clId="{983E5A8F-D034-4324-B2BC-775E584BEE7E}" dt="2025-09-08T12:33:36.331" v="293" actId="478"/>
          <ac:spMkLst>
            <pc:docMk/>
            <pc:sldMk cId="2848193045" sldId="270"/>
            <ac:spMk id="2" creationId="{B3167026-E7BD-419D-8356-E073A0C94D6F}"/>
          </ac:spMkLst>
        </pc:spChg>
        <pc:spChg chg="del">
          <ac:chgData name="Alan Barr" userId="5f1b9f8c-517a-4f1f-adbf-f5066eabebbd" providerId="ADAL" clId="{983E5A8F-D034-4324-B2BC-775E584BEE7E}" dt="2025-09-08T12:33:37.308" v="294" actId="478"/>
          <ac:spMkLst>
            <pc:docMk/>
            <pc:sldMk cId="2848193045" sldId="270"/>
            <ac:spMk id="3" creationId="{C98D61AF-0EDC-4C7C-B0E4-9D46CEAF2CED}"/>
          </ac:spMkLst>
        </pc:spChg>
        <pc:picChg chg="add mod">
          <ac:chgData name="Alan Barr" userId="5f1b9f8c-517a-4f1f-adbf-f5066eabebbd" providerId="ADAL" clId="{983E5A8F-D034-4324-B2BC-775E584BEE7E}" dt="2025-09-08T12:33:40.229" v="296" actId="1076"/>
          <ac:picMkLst>
            <pc:docMk/>
            <pc:sldMk cId="2848193045" sldId="270"/>
            <ac:picMk id="5" creationId="{75F36005-A013-4AF3-9D46-39F7525CF15A}"/>
          </ac:picMkLst>
        </pc:picChg>
      </pc:sldChg>
      <pc:sldChg chg="addSp delSp modSp new mod">
        <pc:chgData name="Alan Barr" userId="5f1b9f8c-517a-4f1f-adbf-f5066eabebbd" providerId="ADAL" clId="{983E5A8F-D034-4324-B2BC-775E584BEE7E}" dt="2025-09-08T12:40:15.780" v="564" actId="1076"/>
        <pc:sldMkLst>
          <pc:docMk/>
          <pc:sldMk cId="579989418" sldId="271"/>
        </pc:sldMkLst>
        <pc:spChg chg="del">
          <ac:chgData name="Alan Barr" userId="5f1b9f8c-517a-4f1f-adbf-f5066eabebbd" providerId="ADAL" clId="{983E5A8F-D034-4324-B2BC-775E584BEE7E}" dt="2025-09-08T12:36:18.728" v="383" actId="478"/>
          <ac:spMkLst>
            <pc:docMk/>
            <pc:sldMk cId="579989418" sldId="271"/>
            <ac:spMk id="2" creationId="{A112F73C-AD56-4213-AFE5-69B0B7CDE7BD}"/>
          </ac:spMkLst>
        </pc:spChg>
        <pc:spChg chg="del">
          <ac:chgData name="Alan Barr" userId="5f1b9f8c-517a-4f1f-adbf-f5066eabebbd" providerId="ADAL" clId="{983E5A8F-D034-4324-B2BC-775E584BEE7E}" dt="2025-09-08T12:36:19.743" v="384" actId="478"/>
          <ac:spMkLst>
            <pc:docMk/>
            <pc:sldMk cId="579989418" sldId="271"/>
            <ac:spMk id="3" creationId="{A74682E2-B661-41A3-8B21-590EAE78E916}"/>
          </ac:spMkLst>
        </pc:spChg>
        <pc:spChg chg="add mod">
          <ac:chgData name="Alan Barr" userId="5f1b9f8c-517a-4f1f-adbf-f5066eabebbd" providerId="ADAL" clId="{983E5A8F-D034-4324-B2BC-775E584BEE7E}" dt="2025-09-08T12:40:15.780" v="564" actId="1076"/>
          <ac:spMkLst>
            <pc:docMk/>
            <pc:sldMk cId="579989418" sldId="271"/>
            <ac:spMk id="4" creationId="{18448F26-9168-467D-B329-73CADF204AB5}"/>
          </ac:spMkLst>
        </pc:spChg>
        <pc:spChg chg="add mod">
          <ac:chgData name="Alan Barr" userId="5f1b9f8c-517a-4f1f-adbf-f5066eabebbd" providerId="ADAL" clId="{983E5A8F-D034-4324-B2BC-775E584BEE7E}" dt="2025-09-08T12:38:29.850" v="415" actId="1076"/>
          <ac:spMkLst>
            <pc:docMk/>
            <pc:sldMk cId="579989418" sldId="271"/>
            <ac:spMk id="8" creationId="{1F786256-E70B-441A-BC6F-8FE07B76305E}"/>
          </ac:spMkLst>
        </pc:spChg>
        <pc:picChg chg="add mod">
          <ac:chgData name="Alan Barr" userId="5f1b9f8c-517a-4f1f-adbf-f5066eabebbd" providerId="ADAL" clId="{983E5A8F-D034-4324-B2BC-775E584BEE7E}" dt="2025-09-08T12:36:54.655" v="388" actId="1076"/>
          <ac:picMkLst>
            <pc:docMk/>
            <pc:sldMk cId="579989418" sldId="271"/>
            <ac:picMk id="6" creationId="{D0EEB8A0-7BBD-4B46-B21F-BC89A8EBDAEF}"/>
          </ac:picMkLst>
        </pc:picChg>
      </pc:sldChg>
      <pc:sldChg chg="add">
        <pc:chgData name="Alan Barr" userId="5f1b9f8c-517a-4f1f-adbf-f5066eabebbd" providerId="ADAL" clId="{983E5A8F-D034-4324-B2BC-775E584BEE7E}" dt="2025-09-08T12:47:07.686" v="809"/>
        <pc:sldMkLst>
          <pc:docMk/>
          <pc:sldMk cId="2397404908" sldId="272"/>
        </pc:sldMkLst>
      </pc:sldChg>
      <pc:sldChg chg="new del">
        <pc:chgData name="Alan Barr" userId="5f1b9f8c-517a-4f1f-adbf-f5066eabebbd" providerId="ADAL" clId="{983E5A8F-D034-4324-B2BC-775E584BEE7E}" dt="2025-09-08T12:52:05.687" v="837" actId="47"/>
        <pc:sldMkLst>
          <pc:docMk/>
          <pc:sldMk cId="4172506698" sldId="273"/>
        </pc:sldMkLst>
      </pc:sldChg>
      <pc:sldMasterChg chg="addSldLayout">
        <pc:chgData name="Alan Barr" userId="5f1b9f8c-517a-4f1f-adbf-f5066eabebbd" providerId="ADAL" clId="{983E5A8F-D034-4324-B2BC-775E584BEE7E}" dt="2025-09-05T10:50:30.152" v="0" actId="680"/>
        <pc:sldMasterMkLst>
          <pc:docMk/>
          <pc:sldMasterMk cId="2727738649" sldId="2147483648"/>
        </pc:sldMasterMkLst>
        <pc:sldLayoutChg chg="add">
          <pc:chgData name="Alan Barr" userId="5f1b9f8c-517a-4f1f-adbf-f5066eabebbd" providerId="ADAL" clId="{983E5A8F-D034-4324-B2BC-775E584BEE7E}" dt="2025-09-05T10:50:30.152" v="0" actId="680"/>
          <pc:sldLayoutMkLst>
            <pc:docMk/>
            <pc:sldMasterMk cId="2727738649" sldId="2147483648"/>
            <pc:sldLayoutMk cId="2314625342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0927-8150-4896-BEBF-4E465DFA4FC3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C3966-EC8A-421A-8230-B4ACDC9E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108-B14B-4E17-B26E-6BA74CEA4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928F9-C752-4CE4-B348-AA7C31EB4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73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cSOzSSC-cU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acbNsKnfs4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p/s13360-024-05518-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inschools.org/projects/big-data-atla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UMbfPB4HH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2F6038-107C-4490-83D6-4E30337AD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" y="162813"/>
            <a:ext cx="10924851" cy="495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6DB83-EEF6-44CE-B7B2-AE54D771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67" y="5243425"/>
            <a:ext cx="663032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0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Particle physics masterclass at the Rutherford Appleton Laboratory">
            <a:hlinkClick r:id="" action="ppaction://media"/>
            <a:extLst>
              <a:ext uri="{FF2B5EF4-FFF2-40B4-BE49-F238E27FC236}">
                <a16:creationId xmlns:a16="http://schemas.microsoft.com/office/drawing/2014/main" id="{C4BD1294-5435-4B96-BCB0-E0C9401663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6810" y="1154499"/>
            <a:ext cx="8993883" cy="5081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E2382-2B04-46B0-B3BF-CD2598B29B55}"/>
              </a:ext>
            </a:extLst>
          </p:cNvPr>
          <p:cNvSpPr txBox="1"/>
          <p:nvPr/>
        </p:nvSpPr>
        <p:spPr>
          <a:xfrm>
            <a:off x="4209535" y="437291"/>
            <a:ext cx="34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Masterclasses held annually at RAL</a:t>
            </a:r>
          </a:p>
        </p:txBody>
      </p:sp>
    </p:spTree>
    <p:extLst>
      <p:ext uri="{BB962C8B-B14F-4D97-AF65-F5344CB8AC3E}">
        <p14:creationId xmlns:p14="http://schemas.microsoft.com/office/powerpoint/2010/main" val="30266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691F9-54DB-4874-9CE5-3ADD8EBDA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5" b="26558"/>
          <a:stretch/>
        </p:blipFill>
        <p:spPr>
          <a:xfrm>
            <a:off x="518984" y="1223294"/>
            <a:ext cx="4531920" cy="3785312"/>
          </a:xfrm>
          <a:prstGeom prst="rect">
            <a:avLst/>
          </a:prstGeom>
        </p:spPr>
      </p:pic>
      <p:pic>
        <p:nvPicPr>
          <p:cNvPr id="2050" name="Picture 2" descr="The Institute for Research in Schools on LinkedIn: Let your students ...">
            <a:extLst>
              <a:ext uri="{FF2B5EF4-FFF2-40B4-BE49-F238E27FC236}">
                <a16:creationId xmlns:a16="http://schemas.microsoft.com/office/drawing/2014/main" id="{CD4708D7-9ED0-456A-BC6E-A160D8B5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78" y="1091488"/>
            <a:ext cx="5480258" cy="36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0BF81-C538-4AA8-941F-D18A47F42E80}"/>
              </a:ext>
            </a:extLst>
          </p:cNvPr>
          <p:cNvSpPr txBox="1"/>
          <p:nvPr/>
        </p:nvSpPr>
        <p:spPr>
          <a:xfrm>
            <a:off x="7891849" y="4909752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IRIS conference</a:t>
            </a:r>
          </a:p>
        </p:txBody>
      </p:sp>
    </p:spTree>
    <p:extLst>
      <p:ext uri="{BB962C8B-B14F-4D97-AF65-F5344CB8AC3E}">
        <p14:creationId xmlns:p14="http://schemas.microsoft.com/office/powerpoint/2010/main" val="279477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06F2C8-A05B-4E84-8284-6E74CF87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8" y="1032346"/>
            <a:ext cx="3934752" cy="46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98F593-B620-4689-92F8-1EAA80E8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56" y="1710828"/>
            <a:ext cx="431542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students say about Big Data: ATLAS">
            <a:hlinkClick r:id="" action="ppaction://media"/>
            <a:extLst>
              <a:ext uri="{FF2B5EF4-FFF2-40B4-BE49-F238E27FC236}">
                <a16:creationId xmlns:a16="http://schemas.microsoft.com/office/drawing/2014/main" id="{32DC4F8A-396A-43D3-B2A1-EAC19D12BB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3730" y="653449"/>
            <a:ext cx="9824957" cy="5551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406299-5DF1-472C-9F4F-3EB7D6040B6F}"/>
              </a:ext>
            </a:extLst>
          </p:cNvPr>
          <p:cNvSpPr txBox="1"/>
          <p:nvPr/>
        </p:nvSpPr>
        <p:spPr>
          <a:xfrm>
            <a:off x="4785405" y="164757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Feedback from the students</a:t>
            </a:r>
          </a:p>
        </p:txBody>
      </p:sp>
    </p:spTree>
    <p:extLst>
      <p:ext uri="{BB962C8B-B14F-4D97-AF65-F5344CB8AC3E}">
        <p14:creationId xmlns:p14="http://schemas.microsoft.com/office/powerpoint/2010/main" val="31237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6466B-7C0E-4B18-9D6B-A1F24903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4" y="277220"/>
            <a:ext cx="5406396" cy="6160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C6AB8A-24BA-44CD-8D58-E78079B30327}"/>
              </a:ext>
            </a:extLst>
          </p:cNvPr>
          <p:cNvSpPr txBox="1"/>
          <p:nvPr/>
        </p:nvSpPr>
        <p:spPr>
          <a:xfrm>
            <a:off x="2496065" y="6488668"/>
            <a:ext cx="7199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3"/>
              </a:rPr>
              <a:t>https://link.springer.com/article/10.1140/epjp/s13360-024-05518-z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006E1-F612-4AA1-8E0A-AE066BD62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182" y="607052"/>
            <a:ext cx="2670602" cy="30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445134-5C4F-4EC2-8F37-B2A9A062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98" y="318187"/>
            <a:ext cx="3958185" cy="26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91E81-AFFD-4C8B-9B37-CAF8DE2CFE9B}"/>
              </a:ext>
            </a:extLst>
          </p:cNvPr>
          <p:cNvSpPr txBox="1"/>
          <p:nvPr/>
        </p:nvSpPr>
        <p:spPr>
          <a:xfrm>
            <a:off x="6911546" y="2957384"/>
            <a:ext cx="313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SEPnet</a:t>
            </a:r>
            <a:r>
              <a:rPr lang="en-GB" dirty="0"/>
              <a:t> partnership award 2024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2F634C-19B3-4757-81FF-9849A5B2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0" y="517008"/>
            <a:ext cx="4666220" cy="311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7BCB0-1EA8-4182-98BB-5D73D9637C5D}"/>
              </a:ext>
            </a:extLst>
          </p:cNvPr>
          <p:cNvSpPr txBox="1"/>
          <p:nvPr/>
        </p:nvSpPr>
        <p:spPr>
          <a:xfrm>
            <a:off x="1276865" y="3758725"/>
            <a:ext cx="282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IRIS partnership award 2023</a:t>
            </a:r>
          </a:p>
        </p:txBody>
      </p:sp>
      <p:pic>
        <p:nvPicPr>
          <p:cNvPr id="1030" name="Picture 6" descr="Dr Eimear Conroy, Department of Physics and Institute for Research in Schools">
            <a:extLst>
              <a:ext uri="{FF2B5EF4-FFF2-40B4-BE49-F238E27FC236}">
                <a16:creationId xmlns:a16="http://schemas.microsoft.com/office/drawing/2014/main" id="{99585927-14C1-4705-ABD8-81B22B44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27" y="3627821"/>
            <a:ext cx="3958184" cy="22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F771ED-BB97-45B4-AF9A-37D320E91E6C}"/>
              </a:ext>
            </a:extLst>
          </p:cNvPr>
          <p:cNvSpPr txBox="1"/>
          <p:nvPr/>
        </p:nvSpPr>
        <p:spPr>
          <a:xfrm>
            <a:off x="5857103" y="59814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1D3850"/>
                </a:solidFill>
                <a:effectLst/>
                <a:latin typeface="+mj-lt"/>
              </a:rPr>
              <a:t>University of Oxford Divisional Early Career Public Engagement with Research Award: Dr Eimear Conroy 2025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41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A328C6-5F1D-4E3C-ADAD-1E25A10148C9}"/>
              </a:ext>
            </a:extLst>
          </p:cNvPr>
          <p:cNvSpPr txBox="1"/>
          <p:nvPr/>
        </p:nvSpPr>
        <p:spPr>
          <a:xfrm>
            <a:off x="1070919" y="1408670"/>
            <a:ext cx="39849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New this year:</a:t>
            </a:r>
          </a:p>
          <a:p>
            <a:endParaRPr lang="en-GB" dirty="0"/>
          </a:p>
          <a:p>
            <a:r>
              <a:rPr lang="en-GB" dirty="0"/>
              <a:t>New notebook on Machine Learning / AI</a:t>
            </a:r>
          </a:p>
          <a:p>
            <a:r>
              <a:rPr lang="en-GB" dirty="0"/>
              <a:t> Developed by Ben Gladwyn, under test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Ambition to go multinational</a:t>
            </a:r>
          </a:p>
          <a:p>
            <a:endParaRPr lang="en-GB" dirty="0"/>
          </a:p>
        </p:txBody>
      </p:sp>
      <p:pic>
        <p:nvPicPr>
          <p:cNvPr id="1026" name="Picture 2" descr="The Institute for Research in Schools on LinkedIn: Let your students ...">
            <a:extLst>
              <a:ext uri="{FF2B5EF4-FFF2-40B4-BE49-F238E27FC236}">
                <a16:creationId xmlns:a16="http://schemas.microsoft.com/office/drawing/2014/main" id="{127C76EE-41C0-4B8F-A648-675B9B39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8540"/>
            <a:ext cx="5385684" cy="43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6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2F6038-107C-4490-83D6-4E30337AD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" y="162813"/>
            <a:ext cx="10924851" cy="495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6DB83-EEF6-44CE-B7B2-AE54D771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67" y="5243425"/>
            <a:ext cx="663032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448F26-9168-467D-B329-73CADF204AB5}"/>
              </a:ext>
            </a:extLst>
          </p:cNvPr>
          <p:cNvSpPr txBox="1"/>
          <p:nvPr/>
        </p:nvSpPr>
        <p:spPr>
          <a:xfrm>
            <a:off x="761184" y="417799"/>
            <a:ext cx="703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School students can do amazing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EB8A0-7BBD-4B46-B21F-BC89A8EB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4" y="1311662"/>
            <a:ext cx="6773220" cy="3048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86256-E70B-441A-BC6F-8FE07B76305E}"/>
              </a:ext>
            </a:extLst>
          </p:cNvPr>
          <p:cNvSpPr txBox="1"/>
          <p:nvPr/>
        </p:nvSpPr>
        <p:spPr>
          <a:xfrm>
            <a:off x="1886465" y="466917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Raise </a:t>
            </a:r>
            <a:r>
              <a:rPr lang="en-GB" b="1" dirty="0"/>
              <a:t>STEM aspirations </a:t>
            </a:r>
            <a:r>
              <a:rPr lang="en-GB" dirty="0"/>
              <a:t>in a future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</a:t>
            </a:r>
            <a:r>
              <a:rPr lang="en-GB" b="1" dirty="0"/>
              <a:t>scientific-enquiry</a:t>
            </a:r>
            <a:r>
              <a:rPr lang="en-GB" dirty="0"/>
              <a:t> skills in posing and selecting interesting scientific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</a:t>
            </a:r>
            <a:r>
              <a:rPr lang="en-GB" b="1" dirty="0"/>
              <a:t>technical skills</a:t>
            </a:r>
            <a:r>
              <a:rPr lang="en-GB" dirty="0"/>
              <a:t>, such as numerical analysis &amp; coding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Engage </a:t>
            </a:r>
            <a:r>
              <a:rPr lang="en-GB" b="1" dirty="0"/>
              <a:t>underrepresented</a:t>
            </a:r>
            <a:r>
              <a:rPr lang="en-GB" dirty="0"/>
              <a:t> communities in research</a:t>
            </a:r>
          </a:p>
        </p:txBody>
      </p:sp>
    </p:spTree>
    <p:extLst>
      <p:ext uri="{BB962C8B-B14F-4D97-AF65-F5344CB8AC3E}">
        <p14:creationId xmlns:p14="http://schemas.microsoft.com/office/powerpoint/2010/main" val="57998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7536F-B519-4A25-8E1B-2B907A12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0" y="560174"/>
            <a:ext cx="4328145" cy="5614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2029D-1C81-42AC-B880-702AA77C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2" y="768868"/>
            <a:ext cx="4166658" cy="5614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FA84B-7FA3-409A-A080-9F39926D6FC3}"/>
              </a:ext>
            </a:extLst>
          </p:cNvPr>
          <p:cNvSpPr txBox="1"/>
          <p:nvPr/>
        </p:nvSpPr>
        <p:spPr>
          <a:xfrm>
            <a:off x="461318" y="189129"/>
            <a:ext cx="696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Programme developed, tweaked, improved since initial proposal in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0F44E-BE50-4356-AC28-5D8F4AE2C4BF}"/>
              </a:ext>
            </a:extLst>
          </p:cNvPr>
          <p:cNvSpPr txBox="1"/>
          <p:nvPr/>
        </p:nvSpPr>
        <p:spPr>
          <a:xfrm>
            <a:off x="2627870" y="64344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https://researchinschools.org/projects/big-data-atlas/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71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4A85C5-2311-4FDC-AF3E-17243FA31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0" y="1789838"/>
            <a:ext cx="4929214" cy="375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2068F-7348-427C-B5F9-215295D11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006" y="514184"/>
            <a:ext cx="5670673" cy="5434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A1B02-0D76-493B-8DA5-C782C5841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3" y="1384240"/>
            <a:ext cx="3229426" cy="3315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28168A-D181-405C-9D57-C04ABB92B2D6}"/>
              </a:ext>
            </a:extLst>
          </p:cNvPr>
          <p:cNvSpPr txBox="1"/>
          <p:nvPr/>
        </p:nvSpPr>
        <p:spPr>
          <a:xfrm>
            <a:off x="411717" y="440044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Series of </a:t>
            </a:r>
            <a:r>
              <a:rPr lang="en-GB" dirty="0" err="1"/>
              <a:t>Jupyter</a:t>
            </a:r>
            <a:r>
              <a:rPr lang="en-GB" dirty="0"/>
              <a:t> notebooks</a:t>
            </a:r>
          </a:p>
        </p:txBody>
      </p:sp>
    </p:spTree>
    <p:extLst>
      <p:ext uri="{BB962C8B-B14F-4D97-AF65-F5344CB8AC3E}">
        <p14:creationId xmlns:p14="http://schemas.microsoft.com/office/powerpoint/2010/main" val="4087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36005-A013-4AF3-9D46-39F7525C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88" y="325847"/>
            <a:ext cx="5892125" cy="59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ntroduction to Big Data: ATLAS">
            <a:hlinkClick r:id="" action="ppaction://media"/>
            <a:extLst>
              <a:ext uri="{FF2B5EF4-FFF2-40B4-BE49-F238E27FC236}">
                <a16:creationId xmlns:a16="http://schemas.microsoft.com/office/drawing/2014/main" id="{C0E6F74D-D503-4046-883F-3845B7D00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3138" y="454282"/>
            <a:ext cx="10145724" cy="57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85C7-4A5D-44EF-8BE4-DBEB04CD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8" y="1082480"/>
            <a:ext cx="4649748" cy="4552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3A629-9619-41D8-9F14-640189453BC1}"/>
              </a:ext>
            </a:extLst>
          </p:cNvPr>
          <p:cNvSpPr txBox="1"/>
          <p:nvPr/>
        </p:nvSpPr>
        <p:spPr>
          <a:xfrm>
            <a:off x="5724744" y="1482811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24/25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300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89%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9456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8DAB19-625E-4954-B1CA-5377AFE8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11" y="1018838"/>
            <a:ext cx="4105848" cy="4820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583E28-E4FB-48B0-9B4B-DF667A176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61" y="916057"/>
            <a:ext cx="409632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146</Words>
  <Application>Microsoft Office PowerPoint</Application>
  <PresentationFormat>Widescreen</PresentationFormat>
  <Paragraphs>27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Barr</dc:creator>
  <cp:lastModifiedBy>Alan Barr</cp:lastModifiedBy>
  <cp:revision>2</cp:revision>
  <dcterms:created xsi:type="dcterms:W3CDTF">2025-09-05T10:50:03Z</dcterms:created>
  <dcterms:modified xsi:type="dcterms:W3CDTF">2025-09-08T12:52:28Z</dcterms:modified>
</cp:coreProperties>
</file>