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5" r:id="rId5"/>
    <p:sldId id="273" r:id="rId6"/>
    <p:sldId id="291" r:id="rId7"/>
    <p:sldId id="284" r:id="rId8"/>
    <p:sldId id="285" r:id="rId9"/>
    <p:sldId id="295" r:id="rId10"/>
    <p:sldId id="292" r:id="rId11"/>
    <p:sldId id="293" r:id="rId12"/>
    <p:sldId id="294" r:id="rId13"/>
    <p:sldId id="29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5CBA48-B9FB-4EE8-B900-E52127E7DE40}" v="40" dt="2025-12-16T15:13:03.5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Tomlinson" userId="226e6c3adbe88052" providerId="LiveId" clId="{F530B74A-5562-4EFD-9295-1DD6A0FF677A}"/>
    <pc:docChg chg="modSld">
      <pc:chgData name="Alex Tomlinson" userId="226e6c3adbe88052" providerId="LiveId" clId="{F530B74A-5562-4EFD-9295-1DD6A0FF677A}" dt="2025-12-09T12:35:39.702" v="64" actId="20577"/>
      <pc:docMkLst>
        <pc:docMk/>
      </pc:docMkLst>
      <pc:sldChg chg="modSp mod">
        <pc:chgData name="Alex Tomlinson" userId="226e6c3adbe88052" providerId="LiveId" clId="{F530B74A-5562-4EFD-9295-1DD6A0FF677A}" dt="2025-12-09T12:34:29.249" v="16" actId="20577"/>
        <pc:sldMkLst>
          <pc:docMk/>
          <pc:sldMk cId="1988381525" sldId="284"/>
        </pc:sldMkLst>
        <pc:spChg chg="mod">
          <ac:chgData name="Alex Tomlinson" userId="226e6c3adbe88052" providerId="LiveId" clId="{F530B74A-5562-4EFD-9295-1DD6A0FF677A}" dt="2025-12-09T12:34:29.249" v="16" actId="20577"/>
          <ac:spMkLst>
            <pc:docMk/>
            <pc:sldMk cId="1988381525" sldId="284"/>
            <ac:spMk id="3" creationId="{0EBE3D24-FA33-0F81-C4A2-F8CCDDAF32FF}"/>
          </ac:spMkLst>
        </pc:spChg>
      </pc:sldChg>
      <pc:sldChg chg="modSp mod">
        <pc:chgData name="Alex Tomlinson" userId="226e6c3adbe88052" providerId="LiveId" clId="{F530B74A-5562-4EFD-9295-1DD6A0FF677A}" dt="2025-12-09T12:35:39.702" v="64" actId="20577"/>
        <pc:sldMkLst>
          <pc:docMk/>
          <pc:sldMk cId="3531872690" sldId="290"/>
        </pc:sldMkLst>
        <pc:spChg chg="mod">
          <ac:chgData name="Alex Tomlinson" userId="226e6c3adbe88052" providerId="LiveId" clId="{F530B74A-5562-4EFD-9295-1DD6A0FF677A}" dt="2025-12-09T12:35:39.702" v="64" actId="20577"/>
          <ac:spMkLst>
            <pc:docMk/>
            <pc:sldMk cId="3531872690" sldId="290"/>
            <ac:spMk id="4" creationId="{FA8B2533-E971-4F36-7D8B-92931F2B0A8E}"/>
          </ac:spMkLst>
        </pc:spChg>
      </pc:sldChg>
      <pc:sldChg chg="modSp mod">
        <pc:chgData name="Alex Tomlinson" userId="226e6c3adbe88052" providerId="LiveId" clId="{F530B74A-5562-4EFD-9295-1DD6A0FF677A}" dt="2025-12-09T12:33:59.052" v="1" actId="20577"/>
        <pc:sldMkLst>
          <pc:docMk/>
          <pc:sldMk cId="3267202154" sldId="291"/>
        </pc:sldMkLst>
        <pc:spChg chg="mod">
          <ac:chgData name="Alex Tomlinson" userId="226e6c3adbe88052" providerId="LiveId" clId="{F530B74A-5562-4EFD-9295-1DD6A0FF677A}" dt="2025-12-09T12:33:59.052" v="1" actId="20577"/>
          <ac:spMkLst>
            <pc:docMk/>
            <pc:sldMk cId="3267202154" sldId="291"/>
            <ac:spMk id="15" creationId="{FE6A9F03-3403-DBF4-645A-CD57134C49F1}"/>
          </ac:spMkLst>
        </pc:spChg>
      </pc:sldChg>
      <pc:sldChg chg="modSp mod">
        <pc:chgData name="Alex Tomlinson" userId="226e6c3adbe88052" providerId="LiveId" clId="{F530B74A-5562-4EFD-9295-1DD6A0FF677A}" dt="2025-12-09T12:34:59.163" v="17" actId="1076"/>
        <pc:sldMkLst>
          <pc:docMk/>
          <pc:sldMk cId="4213873102" sldId="292"/>
        </pc:sldMkLst>
        <pc:spChg chg="mod">
          <ac:chgData name="Alex Tomlinson" userId="226e6c3adbe88052" providerId="LiveId" clId="{F530B74A-5562-4EFD-9295-1DD6A0FF677A}" dt="2025-12-09T12:34:59.163" v="17" actId="1076"/>
          <ac:spMkLst>
            <pc:docMk/>
            <pc:sldMk cId="4213873102" sldId="292"/>
            <ac:spMk id="7" creationId="{8C3D305A-937A-B8AB-D524-76E18AB789FB}"/>
          </ac:spMkLst>
        </pc:spChg>
      </pc:sldChg>
    </pc:docChg>
  </pc:docChgLst>
  <pc:docChgLst>
    <pc:chgData name="Alex Tomlinson" userId="226e6c3adbe88052" providerId="LiveId" clId="{1BBB7389-E991-47C4-A514-61CE74820BB9}"/>
    <pc:docChg chg="undo redo custSel addSld delSld modSld sldOrd">
      <pc:chgData name="Alex Tomlinson" userId="226e6c3adbe88052" providerId="LiveId" clId="{1BBB7389-E991-47C4-A514-61CE74820BB9}" dt="2025-12-16T16:01:39.487" v="3822" actId="20577"/>
      <pc:docMkLst>
        <pc:docMk/>
      </pc:docMkLst>
      <pc:sldChg chg="addSp modSp mod">
        <pc:chgData name="Alex Tomlinson" userId="226e6c3adbe88052" providerId="LiveId" clId="{1BBB7389-E991-47C4-A514-61CE74820BB9}" dt="2025-12-16T15:24:42.520" v="3732" actId="20577"/>
        <pc:sldMkLst>
          <pc:docMk/>
          <pc:sldMk cId="3147904203" sldId="257"/>
        </pc:sldMkLst>
        <pc:spChg chg="mod">
          <ac:chgData name="Alex Tomlinson" userId="226e6c3adbe88052" providerId="LiveId" clId="{1BBB7389-E991-47C4-A514-61CE74820BB9}" dt="2025-12-08T16:17:21.955" v="31" actId="27636"/>
          <ac:spMkLst>
            <pc:docMk/>
            <pc:sldMk cId="3147904203" sldId="257"/>
            <ac:spMk id="2" creationId="{00000000-0000-0000-0000-000000000000}"/>
          </ac:spMkLst>
        </pc:spChg>
        <pc:spChg chg="mod">
          <ac:chgData name="Alex Tomlinson" userId="226e6c3adbe88052" providerId="LiveId" clId="{1BBB7389-E991-47C4-A514-61CE74820BB9}" dt="2025-12-08T16:17:46.379" v="50" actId="20577"/>
          <ac:spMkLst>
            <pc:docMk/>
            <pc:sldMk cId="3147904203" sldId="257"/>
            <ac:spMk id="3" creationId="{00000000-0000-0000-0000-000000000000}"/>
          </ac:spMkLst>
        </pc:spChg>
        <pc:spChg chg="add mod">
          <ac:chgData name="Alex Tomlinson" userId="226e6c3adbe88052" providerId="LiveId" clId="{1BBB7389-E991-47C4-A514-61CE74820BB9}" dt="2025-12-16T15:24:42.520" v="3732" actId="20577"/>
          <ac:spMkLst>
            <pc:docMk/>
            <pc:sldMk cId="3147904203" sldId="257"/>
            <ac:spMk id="5" creationId="{E65FAAB8-8591-89CC-7851-9A9F98AC3B3A}"/>
          </ac:spMkLst>
        </pc:spChg>
        <pc:spChg chg="mod">
          <ac:chgData name="Alex Tomlinson" userId="226e6c3adbe88052" providerId="LiveId" clId="{1BBB7389-E991-47C4-A514-61CE74820BB9}" dt="2025-12-08T16:21:20.126" v="221" actId="1076"/>
          <ac:spMkLst>
            <pc:docMk/>
            <pc:sldMk cId="3147904203" sldId="257"/>
            <ac:spMk id="6" creationId="{704D31E6-512A-1454-B6D5-1507864248B9}"/>
          </ac:spMkLst>
        </pc:spChg>
        <pc:spChg chg="mod">
          <ac:chgData name="Alex Tomlinson" userId="226e6c3adbe88052" providerId="LiveId" clId="{1BBB7389-E991-47C4-A514-61CE74820BB9}" dt="2025-12-08T16:21:29.187" v="225" actId="1076"/>
          <ac:spMkLst>
            <pc:docMk/>
            <pc:sldMk cId="3147904203" sldId="257"/>
            <ac:spMk id="7" creationId="{781A536E-3DE5-6513-A8D3-5356DCAC3F97}"/>
          </ac:spMkLst>
        </pc:spChg>
      </pc:sldChg>
      <pc:sldChg chg="delSp modSp mod">
        <pc:chgData name="Alex Tomlinson" userId="226e6c3adbe88052" providerId="LiveId" clId="{1BBB7389-E991-47C4-A514-61CE74820BB9}" dt="2025-12-16T11:21:14.116" v="3033" actId="20577"/>
        <pc:sldMkLst>
          <pc:docMk/>
          <pc:sldMk cId="787590445" sldId="258"/>
        </pc:sldMkLst>
        <pc:spChg chg="mod">
          <ac:chgData name="Alex Tomlinson" userId="226e6c3adbe88052" providerId="LiveId" clId="{1BBB7389-E991-47C4-A514-61CE74820BB9}" dt="2025-12-09T11:46:42.439" v="2448" actId="20577"/>
          <ac:spMkLst>
            <pc:docMk/>
            <pc:sldMk cId="787590445" sldId="258"/>
            <ac:spMk id="3" creationId="{2A3E97AE-6101-AC99-A5EA-48E27D65AABB}"/>
          </ac:spMkLst>
        </pc:spChg>
        <pc:spChg chg="mod">
          <ac:chgData name="Alex Tomlinson" userId="226e6c3adbe88052" providerId="LiveId" clId="{1BBB7389-E991-47C4-A514-61CE74820BB9}" dt="2025-12-16T11:21:14.116" v="3033" actId="20577"/>
          <ac:spMkLst>
            <pc:docMk/>
            <pc:sldMk cId="787590445" sldId="258"/>
            <ac:spMk id="8" creationId="{A773B51B-C0E1-AA9F-066E-2954E8C7F62B}"/>
          </ac:spMkLst>
        </pc:spChg>
      </pc:sldChg>
      <pc:sldChg chg="addSp delSp modSp mod">
        <pc:chgData name="Alex Tomlinson" userId="226e6c3adbe88052" providerId="LiveId" clId="{1BBB7389-E991-47C4-A514-61CE74820BB9}" dt="2025-12-16T15:57:35.980" v="3766" actId="1076"/>
        <pc:sldMkLst>
          <pc:docMk/>
          <pc:sldMk cId="3458720503" sldId="259"/>
        </pc:sldMkLst>
        <pc:spChg chg="mod">
          <ac:chgData name="Alex Tomlinson" userId="226e6c3adbe88052" providerId="LiveId" clId="{1BBB7389-E991-47C4-A514-61CE74820BB9}" dt="2025-12-09T11:02:51.226" v="950" actId="27107"/>
          <ac:spMkLst>
            <pc:docMk/>
            <pc:sldMk cId="3458720503" sldId="259"/>
            <ac:spMk id="3" creationId="{2A3E97AE-6101-AC99-A5EA-48E27D65AABB}"/>
          </ac:spMkLst>
        </pc:spChg>
        <pc:spChg chg="mod">
          <ac:chgData name="Alex Tomlinson" userId="226e6c3adbe88052" providerId="LiveId" clId="{1BBB7389-E991-47C4-A514-61CE74820BB9}" dt="2025-12-16T11:21:17.759" v="3034" actId="20577"/>
          <ac:spMkLst>
            <pc:docMk/>
            <pc:sldMk cId="3458720503" sldId="259"/>
            <ac:spMk id="8" creationId="{A773B51B-C0E1-AA9F-066E-2954E8C7F62B}"/>
          </ac:spMkLst>
        </pc:spChg>
        <pc:picChg chg="mod">
          <ac:chgData name="Alex Tomlinson" userId="226e6c3adbe88052" providerId="LiveId" clId="{1BBB7389-E991-47C4-A514-61CE74820BB9}" dt="2025-12-16T15:57:35.980" v="3766" actId="1076"/>
          <ac:picMkLst>
            <pc:docMk/>
            <pc:sldMk cId="3458720503" sldId="259"/>
            <ac:picMk id="4" creationId="{29406D29-1C5A-BD3F-1DBD-0BEAB29ED730}"/>
          </ac:picMkLst>
        </pc:picChg>
        <pc:picChg chg="mod">
          <ac:chgData name="Alex Tomlinson" userId="226e6c3adbe88052" providerId="LiveId" clId="{1BBB7389-E991-47C4-A514-61CE74820BB9}" dt="2025-12-16T15:25:27.237" v="3734" actId="1076"/>
          <ac:picMkLst>
            <pc:docMk/>
            <pc:sldMk cId="3458720503" sldId="259"/>
            <ac:picMk id="6" creationId="{76E6F43D-9775-ED31-E8F3-9FE5B8817CB6}"/>
          </ac:picMkLst>
        </pc:picChg>
        <pc:picChg chg="mod">
          <ac:chgData name="Alex Tomlinson" userId="226e6c3adbe88052" providerId="LiveId" clId="{1BBB7389-E991-47C4-A514-61CE74820BB9}" dt="2025-12-16T15:25:28.449" v="3735" actId="1076"/>
          <ac:picMkLst>
            <pc:docMk/>
            <pc:sldMk cId="3458720503" sldId="259"/>
            <ac:picMk id="7" creationId="{D672B4C7-C9B3-E7A6-827E-F3FE3B120DAE}"/>
          </ac:picMkLst>
        </pc:picChg>
        <pc:picChg chg="add mod">
          <ac:chgData name="Alex Tomlinson" userId="226e6c3adbe88052" providerId="LiveId" clId="{1BBB7389-E991-47C4-A514-61CE74820BB9}" dt="2025-12-16T15:57:33.202" v="3765" actId="1076"/>
          <ac:picMkLst>
            <pc:docMk/>
            <pc:sldMk cId="3458720503" sldId="259"/>
            <ac:picMk id="11" creationId="{B318D119-A07C-8B15-6CC2-FAFC8DBB877D}"/>
          </ac:picMkLst>
        </pc:picChg>
      </pc:sldChg>
      <pc:sldChg chg="delSp modSp mod ord">
        <pc:chgData name="Alex Tomlinson" userId="226e6c3adbe88052" providerId="LiveId" clId="{1BBB7389-E991-47C4-A514-61CE74820BB9}" dt="2025-12-16T15:59:06" v="3767" actId="20577"/>
        <pc:sldMkLst>
          <pc:docMk/>
          <pc:sldMk cId="90280742" sldId="265"/>
        </pc:sldMkLst>
        <pc:spChg chg="mod">
          <ac:chgData name="Alex Tomlinson" userId="226e6c3adbe88052" providerId="LiveId" clId="{1BBB7389-E991-47C4-A514-61CE74820BB9}" dt="2025-12-16T15:59:06" v="3767" actId="20577"/>
          <ac:spMkLst>
            <pc:docMk/>
            <pc:sldMk cId="90280742" sldId="265"/>
            <ac:spMk id="3" creationId="{2A3E97AE-6101-AC99-A5EA-48E27D65AABB}"/>
          </ac:spMkLst>
        </pc:spChg>
        <pc:spChg chg="mod">
          <ac:chgData name="Alex Tomlinson" userId="226e6c3adbe88052" providerId="LiveId" clId="{1BBB7389-E991-47C4-A514-61CE74820BB9}" dt="2025-12-16T11:21:21.799" v="3037" actId="20577"/>
          <ac:spMkLst>
            <pc:docMk/>
            <pc:sldMk cId="90280742" sldId="265"/>
            <ac:spMk id="8" creationId="{A773B51B-C0E1-AA9F-066E-2954E8C7F62B}"/>
          </ac:spMkLst>
        </pc:spChg>
      </pc:sldChg>
      <pc:sldChg chg="addSp delSp modSp mod ord delAnim">
        <pc:chgData name="Alex Tomlinson" userId="226e6c3adbe88052" providerId="LiveId" clId="{1BBB7389-E991-47C4-A514-61CE74820BB9}" dt="2025-12-16T11:21:26.253" v="3038" actId="20577"/>
        <pc:sldMkLst>
          <pc:docMk/>
          <pc:sldMk cId="831923056" sldId="273"/>
        </pc:sldMkLst>
        <pc:spChg chg="mod">
          <ac:chgData name="Alex Tomlinson" userId="226e6c3adbe88052" providerId="LiveId" clId="{1BBB7389-E991-47C4-A514-61CE74820BB9}" dt="2025-12-16T11:21:26.253" v="3038" actId="20577"/>
          <ac:spMkLst>
            <pc:docMk/>
            <pc:sldMk cId="831923056" sldId="273"/>
            <ac:spMk id="8" creationId="{A773B51B-C0E1-AA9F-066E-2954E8C7F62B}"/>
          </ac:spMkLst>
        </pc:spChg>
        <pc:spChg chg="mod">
          <ac:chgData name="Alex Tomlinson" userId="226e6c3adbe88052" providerId="LiveId" clId="{1BBB7389-E991-47C4-A514-61CE74820BB9}" dt="2025-12-09T11:27:14.533" v="1463" actId="20577"/>
          <ac:spMkLst>
            <pc:docMk/>
            <pc:sldMk cId="831923056" sldId="273"/>
            <ac:spMk id="36" creationId="{BBF0E89E-6434-7123-751E-5F18A9BA0995}"/>
          </ac:spMkLst>
        </pc:spChg>
      </pc:sldChg>
      <pc:sldChg chg="addSp delSp modSp mod ord">
        <pc:chgData name="Alex Tomlinson" userId="226e6c3adbe88052" providerId="LiveId" clId="{1BBB7389-E991-47C4-A514-61CE74820BB9}" dt="2025-12-16T15:59:58.270" v="3768" actId="20577"/>
        <pc:sldMkLst>
          <pc:docMk/>
          <pc:sldMk cId="1988381525" sldId="284"/>
        </pc:sldMkLst>
        <pc:spChg chg="mod">
          <ac:chgData name="Alex Tomlinson" userId="226e6c3adbe88052" providerId="LiveId" clId="{1BBB7389-E991-47C4-A514-61CE74820BB9}" dt="2025-12-09T11:29:30.021" v="1727" actId="20577"/>
          <ac:spMkLst>
            <pc:docMk/>
            <pc:sldMk cId="1988381525" sldId="284"/>
            <ac:spMk id="2" creationId="{D63B7EFE-58ED-4ABD-8714-8C8494AA2355}"/>
          </ac:spMkLst>
        </pc:spChg>
        <pc:spChg chg="add mod">
          <ac:chgData name="Alex Tomlinson" userId="226e6c3adbe88052" providerId="LiveId" clId="{1BBB7389-E991-47C4-A514-61CE74820BB9}" dt="2025-12-16T15:59:58.270" v="3768" actId="20577"/>
          <ac:spMkLst>
            <pc:docMk/>
            <pc:sldMk cId="1988381525" sldId="284"/>
            <ac:spMk id="3" creationId="{0EBE3D24-FA33-0F81-C4A2-F8CCDDAF32FF}"/>
          </ac:spMkLst>
        </pc:spChg>
        <pc:spChg chg="mod">
          <ac:chgData name="Alex Tomlinson" userId="226e6c3adbe88052" providerId="LiveId" clId="{1BBB7389-E991-47C4-A514-61CE74820BB9}" dt="2025-12-16T11:22:27.882" v="3058" actId="20577"/>
          <ac:spMkLst>
            <pc:docMk/>
            <pc:sldMk cId="1988381525" sldId="284"/>
            <ac:spMk id="8" creationId="{A773B51B-C0E1-AA9F-066E-2954E8C7F62B}"/>
          </ac:spMkLst>
        </pc:spChg>
        <pc:picChg chg="add mod">
          <ac:chgData name="Alex Tomlinson" userId="226e6c3adbe88052" providerId="LiveId" clId="{1BBB7389-E991-47C4-A514-61CE74820BB9}" dt="2025-12-09T11:41:44.634" v="2207" actId="1076"/>
          <ac:picMkLst>
            <pc:docMk/>
            <pc:sldMk cId="1988381525" sldId="284"/>
            <ac:picMk id="6" creationId="{96C1BBCD-CD41-E35D-0961-A49FC30C23FC}"/>
          </ac:picMkLst>
        </pc:picChg>
      </pc:sldChg>
      <pc:sldChg chg="addSp delSp modSp mod ord">
        <pc:chgData name="Alex Tomlinson" userId="226e6c3adbe88052" providerId="LiveId" clId="{1BBB7389-E991-47C4-A514-61CE74820BB9}" dt="2025-12-16T11:22:33.562" v="3061" actId="20577"/>
        <pc:sldMkLst>
          <pc:docMk/>
          <pc:sldMk cId="1096756299" sldId="285"/>
        </pc:sldMkLst>
        <pc:spChg chg="mod">
          <ac:chgData name="Alex Tomlinson" userId="226e6c3adbe88052" providerId="LiveId" clId="{1BBB7389-E991-47C4-A514-61CE74820BB9}" dt="2025-12-08T16:53:10.798" v="673" actId="20577"/>
          <ac:spMkLst>
            <pc:docMk/>
            <pc:sldMk cId="1096756299" sldId="285"/>
            <ac:spMk id="2" creationId="{D63B7EFE-58ED-4ABD-8714-8C8494AA2355}"/>
          </ac:spMkLst>
        </pc:spChg>
        <pc:spChg chg="mod">
          <ac:chgData name="Alex Tomlinson" userId="226e6c3adbe88052" providerId="LiveId" clId="{1BBB7389-E991-47C4-A514-61CE74820BB9}" dt="2025-12-16T11:22:33.562" v="3061" actId="20577"/>
          <ac:spMkLst>
            <pc:docMk/>
            <pc:sldMk cId="1096756299" sldId="285"/>
            <ac:spMk id="8" creationId="{A773B51B-C0E1-AA9F-066E-2954E8C7F62B}"/>
          </ac:spMkLst>
        </pc:spChg>
        <pc:spChg chg="mod">
          <ac:chgData name="Alex Tomlinson" userId="226e6c3adbe88052" providerId="LiveId" clId="{1BBB7389-E991-47C4-A514-61CE74820BB9}" dt="2025-12-09T11:30:22.490" v="1755" actId="20577"/>
          <ac:spMkLst>
            <pc:docMk/>
            <pc:sldMk cId="1096756299" sldId="285"/>
            <ac:spMk id="44" creationId="{A44DB1E1-79A3-6741-193A-39993DBD904C}"/>
          </ac:spMkLst>
        </pc:spChg>
        <pc:picChg chg="add mod">
          <ac:chgData name="Alex Tomlinson" userId="226e6c3adbe88052" providerId="LiveId" clId="{1BBB7389-E991-47C4-A514-61CE74820BB9}" dt="2025-12-09T11:41:14.527" v="2155" actId="1076"/>
          <ac:picMkLst>
            <pc:docMk/>
            <pc:sldMk cId="1096756299" sldId="285"/>
            <ac:picMk id="4" creationId="{E416C929-B493-876B-DE7B-2ED1FEDF7F4B}"/>
          </ac:picMkLst>
        </pc:picChg>
      </pc:sldChg>
      <pc:sldChg chg="addSp modSp mod">
        <pc:chgData name="Alex Tomlinson" userId="226e6c3adbe88052" providerId="LiveId" clId="{1BBB7389-E991-47C4-A514-61CE74820BB9}" dt="2025-12-16T16:01:39.487" v="3822" actId="20577"/>
        <pc:sldMkLst>
          <pc:docMk/>
          <pc:sldMk cId="3531872690" sldId="290"/>
        </pc:sldMkLst>
        <pc:spChg chg="mod">
          <ac:chgData name="Alex Tomlinson" userId="226e6c3adbe88052" providerId="LiveId" clId="{1BBB7389-E991-47C4-A514-61CE74820BB9}" dt="2025-12-09T11:46:53.967" v="2455" actId="20577"/>
          <ac:spMkLst>
            <pc:docMk/>
            <pc:sldMk cId="3531872690" sldId="290"/>
            <ac:spMk id="2" creationId="{D63B7EFE-58ED-4ABD-8714-8C8494AA2355}"/>
          </ac:spMkLst>
        </pc:spChg>
        <pc:spChg chg="mod">
          <ac:chgData name="Alex Tomlinson" userId="226e6c3adbe88052" providerId="LiveId" clId="{1BBB7389-E991-47C4-A514-61CE74820BB9}" dt="2025-12-08T16:29:26.490" v="514" actId="20577"/>
          <ac:spMkLst>
            <pc:docMk/>
            <pc:sldMk cId="3531872690" sldId="290"/>
            <ac:spMk id="3" creationId="{2A3E97AE-6101-AC99-A5EA-48E27D65AABB}"/>
          </ac:spMkLst>
        </pc:spChg>
        <pc:spChg chg="add mod">
          <ac:chgData name="Alex Tomlinson" userId="226e6c3adbe88052" providerId="LiveId" clId="{1BBB7389-E991-47C4-A514-61CE74820BB9}" dt="2025-12-16T16:01:39.487" v="3822" actId="20577"/>
          <ac:spMkLst>
            <pc:docMk/>
            <pc:sldMk cId="3531872690" sldId="290"/>
            <ac:spMk id="4" creationId="{FA8B2533-E971-4F36-7D8B-92931F2B0A8E}"/>
          </ac:spMkLst>
        </pc:spChg>
        <pc:spChg chg="mod">
          <ac:chgData name="Alex Tomlinson" userId="226e6c3adbe88052" providerId="LiveId" clId="{1BBB7389-E991-47C4-A514-61CE74820BB9}" dt="2025-12-16T11:22:47.618" v="3071" actId="20577"/>
          <ac:spMkLst>
            <pc:docMk/>
            <pc:sldMk cId="3531872690" sldId="290"/>
            <ac:spMk id="8" creationId="{A773B51B-C0E1-AA9F-066E-2954E8C7F62B}"/>
          </ac:spMkLst>
        </pc:spChg>
      </pc:sldChg>
      <pc:sldChg chg="addSp delSp modSp add mod ord">
        <pc:chgData name="Alex Tomlinson" userId="226e6c3adbe88052" providerId="LiveId" clId="{1BBB7389-E991-47C4-A514-61CE74820BB9}" dt="2025-12-16T11:21:30.027" v="3039" actId="20577"/>
        <pc:sldMkLst>
          <pc:docMk/>
          <pc:sldMk cId="3267202154" sldId="291"/>
        </pc:sldMkLst>
        <pc:spChg chg="add mod">
          <ac:chgData name="Alex Tomlinson" userId="226e6c3adbe88052" providerId="LiveId" clId="{1BBB7389-E991-47C4-A514-61CE74820BB9}" dt="2025-12-09T11:12:28.281" v="1169" actId="20577"/>
          <ac:spMkLst>
            <pc:docMk/>
            <pc:sldMk cId="3267202154" sldId="291"/>
            <ac:spMk id="4" creationId="{6111EFC7-51B9-6F29-B72C-18C8EE809DED}"/>
          </ac:spMkLst>
        </pc:spChg>
        <pc:spChg chg="mod">
          <ac:chgData name="Alex Tomlinson" userId="226e6c3adbe88052" providerId="LiveId" clId="{1BBB7389-E991-47C4-A514-61CE74820BB9}" dt="2025-12-16T11:21:30.027" v="3039" actId="20577"/>
          <ac:spMkLst>
            <pc:docMk/>
            <pc:sldMk cId="3267202154" sldId="291"/>
            <ac:spMk id="8" creationId="{E63551DE-E2EE-519F-834E-113845277AB3}"/>
          </ac:spMkLst>
        </pc:spChg>
        <pc:spChg chg="add mod">
          <ac:chgData name="Alex Tomlinson" userId="226e6c3adbe88052" providerId="LiveId" clId="{1BBB7389-E991-47C4-A514-61CE74820BB9}" dt="2025-12-09T11:28:23.846" v="1587" actId="20577"/>
          <ac:spMkLst>
            <pc:docMk/>
            <pc:sldMk cId="3267202154" sldId="291"/>
            <ac:spMk id="15" creationId="{FE6A9F03-3403-DBF4-645A-CD57134C49F1}"/>
          </ac:spMkLst>
        </pc:spChg>
        <pc:picChg chg="add mod">
          <ac:chgData name="Alex Tomlinson" userId="226e6c3adbe88052" providerId="LiveId" clId="{1BBB7389-E991-47C4-A514-61CE74820BB9}" dt="2025-12-09T11:12:53.948" v="1171" actId="1076"/>
          <ac:picMkLst>
            <pc:docMk/>
            <pc:sldMk cId="3267202154" sldId="291"/>
            <ac:picMk id="14" creationId="{176D05E5-149A-EFFE-6B65-7F9BD83A2BB7}"/>
          </ac:picMkLst>
        </pc:picChg>
      </pc:sldChg>
      <pc:sldChg chg="addSp delSp modSp add mod">
        <pc:chgData name="Alex Tomlinson" userId="226e6c3adbe88052" providerId="LiveId" clId="{1BBB7389-E991-47C4-A514-61CE74820BB9}" dt="2025-12-16T11:22:37.971" v="3063" actId="20577"/>
        <pc:sldMkLst>
          <pc:docMk/>
          <pc:sldMk cId="4213873102" sldId="292"/>
        </pc:sldMkLst>
        <pc:spChg chg="mod">
          <ac:chgData name="Alex Tomlinson" userId="226e6c3adbe88052" providerId="LiveId" clId="{1BBB7389-E991-47C4-A514-61CE74820BB9}" dt="2025-12-09T11:48:20.494" v="2552" actId="20577"/>
          <ac:spMkLst>
            <pc:docMk/>
            <pc:sldMk cId="4213873102" sldId="292"/>
            <ac:spMk id="2" creationId="{18378DE8-B971-994A-ECF3-0BAA6DDEAD5F}"/>
          </ac:spMkLst>
        </pc:spChg>
        <pc:spChg chg="mod">
          <ac:chgData name="Alex Tomlinson" userId="226e6c3adbe88052" providerId="LiveId" clId="{1BBB7389-E991-47C4-A514-61CE74820BB9}" dt="2025-12-08T17:30:25.613" v="696" actId="1076"/>
          <ac:spMkLst>
            <pc:docMk/>
            <pc:sldMk cId="4213873102" sldId="292"/>
            <ac:spMk id="3" creationId="{BAE3C90A-C19A-BB1A-DED6-A7C9652A0B0E}"/>
          </ac:spMkLst>
        </pc:spChg>
        <pc:spChg chg="add mod">
          <ac:chgData name="Alex Tomlinson" userId="226e6c3adbe88052" providerId="LiveId" clId="{1BBB7389-E991-47C4-A514-61CE74820BB9}" dt="2025-12-09T12:23:36.067" v="2872" actId="1076"/>
          <ac:spMkLst>
            <pc:docMk/>
            <pc:sldMk cId="4213873102" sldId="292"/>
            <ac:spMk id="4" creationId="{3A567651-917D-9DD1-5B7D-B543628582D3}"/>
          </ac:spMkLst>
        </pc:spChg>
        <pc:spChg chg="add mod">
          <ac:chgData name="Alex Tomlinson" userId="226e6c3adbe88052" providerId="LiveId" clId="{1BBB7389-E991-47C4-A514-61CE74820BB9}" dt="2025-12-09T12:24:10.779" v="2923" actId="1076"/>
          <ac:spMkLst>
            <pc:docMk/>
            <pc:sldMk cId="4213873102" sldId="292"/>
            <ac:spMk id="6" creationId="{632A17E0-8670-99C9-CEF0-B277D33D52E3}"/>
          </ac:spMkLst>
        </pc:spChg>
        <pc:spChg chg="add mod">
          <ac:chgData name="Alex Tomlinson" userId="226e6c3adbe88052" providerId="LiveId" clId="{1BBB7389-E991-47C4-A514-61CE74820BB9}" dt="2025-12-09T12:25:45.326" v="3032" actId="20577"/>
          <ac:spMkLst>
            <pc:docMk/>
            <pc:sldMk cId="4213873102" sldId="292"/>
            <ac:spMk id="7" creationId="{8C3D305A-937A-B8AB-D524-76E18AB789FB}"/>
          </ac:spMkLst>
        </pc:spChg>
        <pc:spChg chg="mod">
          <ac:chgData name="Alex Tomlinson" userId="226e6c3adbe88052" providerId="LiveId" clId="{1BBB7389-E991-47C4-A514-61CE74820BB9}" dt="2025-12-16T11:22:37.971" v="3063" actId="20577"/>
          <ac:spMkLst>
            <pc:docMk/>
            <pc:sldMk cId="4213873102" sldId="292"/>
            <ac:spMk id="8" creationId="{512F0E57-E74F-F297-E701-75103D36940E}"/>
          </ac:spMkLst>
        </pc:spChg>
        <pc:picChg chg="add mod">
          <ac:chgData name="Alex Tomlinson" userId="226e6c3adbe88052" providerId="LiveId" clId="{1BBB7389-E991-47C4-A514-61CE74820BB9}" dt="2025-12-09T12:24:16.282" v="2926" actId="1076"/>
          <ac:picMkLst>
            <pc:docMk/>
            <pc:sldMk cId="4213873102" sldId="292"/>
            <ac:picMk id="14" creationId="{3AD51DCB-BC81-49EE-D576-6DE11A4542BC}"/>
          </ac:picMkLst>
        </pc:picChg>
        <pc:picChg chg="add mod">
          <ac:chgData name="Alex Tomlinson" userId="226e6c3adbe88052" providerId="LiveId" clId="{1BBB7389-E991-47C4-A514-61CE74820BB9}" dt="2025-12-08T19:39:46.007" v="790" actId="1076"/>
          <ac:picMkLst>
            <pc:docMk/>
            <pc:sldMk cId="4213873102" sldId="292"/>
            <ac:picMk id="17" creationId="{336D098C-4DAE-9CCE-A6BD-1DEC2540D09B}"/>
          </ac:picMkLst>
        </pc:picChg>
      </pc:sldChg>
      <pc:sldChg chg="addSp modSp add mod">
        <pc:chgData name="Alex Tomlinson" userId="226e6c3adbe88052" providerId="LiveId" clId="{1BBB7389-E991-47C4-A514-61CE74820BB9}" dt="2025-12-16T11:22:41.116" v="3065" actId="20577"/>
        <pc:sldMkLst>
          <pc:docMk/>
          <pc:sldMk cId="3504583069" sldId="293"/>
        </pc:sldMkLst>
        <pc:spChg chg="mod">
          <ac:chgData name="Alex Tomlinson" userId="226e6c3adbe88052" providerId="LiveId" clId="{1BBB7389-E991-47C4-A514-61CE74820BB9}" dt="2025-12-09T11:48:24.123" v="2563" actId="20577"/>
          <ac:spMkLst>
            <pc:docMk/>
            <pc:sldMk cId="3504583069" sldId="293"/>
            <ac:spMk id="2" creationId="{C836D8BF-9069-0233-4A8A-F1AB47D287A1}"/>
          </ac:spMkLst>
        </pc:spChg>
        <pc:spChg chg="add mod">
          <ac:chgData name="Alex Tomlinson" userId="226e6c3adbe88052" providerId="LiveId" clId="{1BBB7389-E991-47C4-A514-61CE74820BB9}" dt="2025-12-09T11:45:08.305" v="2305" actId="113"/>
          <ac:spMkLst>
            <pc:docMk/>
            <pc:sldMk cId="3504583069" sldId="293"/>
            <ac:spMk id="4" creationId="{06D93EDE-CFC4-81ED-1168-8C2E4F74969A}"/>
          </ac:spMkLst>
        </pc:spChg>
        <pc:spChg chg="add mod">
          <ac:chgData name="Alex Tomlinson" userId="226e6c3adbe88052" providerId="LiveId" clId="{1BBB7389-E991-47C4-A514-61CE74820BB9}" dt="2025-12-09T11:45:21.259" v="2310" actId="1076"/>
          <ac:spMkLst>
            <pc:docMk/>
            <pc:sldMk cId="3504583069" sldId="293"/>
            <ac:spMk id="7" creationId="{363AF758-F70F-A1BB-2351-F81BF19676DC}"/>
          </ac:spMkLst>
        </pc:spChg>
        <pc:spChg chg="mod">
          <ac:chgData name="Alex Tomlinson" userId="226e6c3adbe88052" providerId="LiveId" clId="{1BBB7389-E991-47C4-A514-61CE74820BB9}" dt="2025-12-16T11:22:41.116" v="3065" actId="20577"/>
          <ac:spMkLst>
            <pc:docMk/>
            <pc:sldMk cId="3504583069" sldId="293"/>
            <ac:spMk id="8" creationId="{32945584-5CD1-1930-640A-8EB1D9F00724}"/>
          </ac:spMkLst>
        </pc:spChg>
        <pc:spChg chg="add mod">
          <ac:chgData name="Alex Tomlinson" userId="226e6c3adbe88052" providerId="LiveId" clId="{1BBB7389-E991-47C4-A514-61CE74820BB9}" dt="2025-12-09T11:45:30.616" v="2314" actId="20577"/>
          <ac:spMkLst>
            <pc:docMk/>
            <pc:sldMk cId="3504583069" sldId="293"/>
            <ac:spMk id="11" creationId="{84D52B19-1746-D403-C9E2-4A99850776DC}"/>
          </ac:spMkLst>
        </pc:spChg>
        <pc:picChg chg="add mod">
          <ac:chgData name="Alex Tomlinson" userId="226e6c3adbe88052" providerId="LiveId" clId="{1BBB7389-E991-47C4-A514-61CE74820BB9}" dt="2025-12-08T17:31:24.770" v="727" actId="1076"/>
          <ac:picMkLst>
            <pc:docMk/>
            <pc:sldMk cId="3504583069" sldId="293"/>
            <ac:picMk id="6" creationId="{7007AC60-F097-4C0B-01D7-3EB35E43E173}"/>
          </ac:picMkLst>
        </pc:picChg>
        <pc:picChg chg="add mod">
          <ac:chgData name="Alex Tomlinson" userId="226e6c3adbe88052" providerId="LiveId" clId="{1BBB7389-E991-47C4-A514-61CE74820BB9}" dt="2025-12-09T11:45:19.479" v="2309" actId="1076"/>
          <ac:picMkLst>
            <pc:docMk/>
            <pc:sldMk cId="3504583069" sldId="293"/>
            <ac:picMk id="10" creationId="{6F66B4E8-EDA8-ED43-2149-AB14590904BB}"/>
          </ac:picMkLst>
        </pc:picChg>
        <pc:picChg chg="add mod">
          <ac:chgData name="Alex Tomlinson" userId="226e6c3adbe88052" providerId="LiveId" clId="{1BBB7389-E991-47C4-A514-61CE74820BB9}" dt="2025-12-08T17:31:15.438" v="722" actId="1076"/>
          <ac:picMkLst>
            <pc:docMk/>
            <pc:sldMk cId="3504583069" sldId="293"/>
            <ac:picMk id="12" creationId="{8FD485BF-2DEE-C96E-1373-E52B2A03BE85}"/>
          </ac:picMkLst>
        </pc:picChg>
      </pc:sldChg>
      <pc:sldChg chg="addSp delSp modSp add mod">
        <pc:chgData name="Alex Tomlinson" userId="226e6c3adbe88052" providerId="LiveId" clId="{1BBB7389-E991-47C4-A514-61CE74820BB9}" dt="2025-12-16T11:22:45.212" v="3069" actId="20577"/>
        <pc:sldMkLst>
          <pc:docMk/>
          <pc:sldMk cId="3677720575" sldId="294"/>
        </pc:sldMkLst>
        <pc:spChg chg="mod">
          <ac:chgData name="Alex Tomlinson" userId="226e6c3adbe88052" providerId="LiveId" clId="{1BBB7389-E991-47C4-A514-61CE74820BB9}" dt="2025-12-09T11:48:27.914" v="2574" actId="20577"/>
          <ac:spMkLst>
            <pc:docMk/>
            <pc:sldMk cId="3677720575" sldId="294"/>
            <ac:spMk id="2" creationId="{4D217BEB-3915-0C44-A733-CD80BE355CDE}"/>
          </ac:spMkLst>
        </pc:spChg>
        <pc:spChg chg="add mod">
          <ac:chgData name="Alex Tomlinson" userId="226e6c3adbe88052" providerId="LiveId" clId="{1BBB7389-E991-47C4-A514-61CE74820BB9}" dt="2025-12-09T11:48:33.570" v="2575"/>
          <ac:spMkLst>
            <pc:docMk/>
            <pc:sldMk cId="3677720575" sldId="294"/>
            <ac:spMk id="4" creationId="{9774DA26-E6F2-498E-1445-467B4B4A9AF8}"/>
          </ac:spMkLst>
        </pc:spChg>
        <pc:spChg chg="add mod">
          <ac:chgData name="Alex Tomlinson" userId="226e6c3adbe88052" providerId="LiveId" clId="{1BBB7389-E991-47C4-A514-61CE74820BB9}" dt="2025-12-09T11:48:33.570" v="2575"/>
          <ac:spMkLst>
            <pc:docMk/>
            <pc:sldMk cId="3677720575" sldId="294"/>
            <ac:spMk id="6" creationId="{85F66D28-5B84-6C94-4BB7-E37A1DC71851}"/>
          </ac:spMkLst>
        </pc:spChg>
        <pc:spChg chg="mod">
          <ac:chgData name="Alex Tomlinson" userId="226e6c3adbe88052" providerId="LiveId" clId="{1BBB7389-E991-47C4-A514-61CE74820BB9}" dt="2025-12-16T11:22:45.212" v="3069" actId="20577"/>
          <ac:spMkLst>
            <pc:docMk/>
            <pc:sldMk cId="3677720575" sldId="294"/>
            <ac:spMk id="8" creationId="{472856EE-5C13-C2EF-E85E-0553F60D37C0}"/>
          </ac:spMkLst>
        </pc:spChg>
        <pc:spChg chg="add mod">
          <ac:chgData name="Alex Tomlinson" userId="226e6c3adbe88052" providerId="LiveId" clId="{1BBB7389-E991-47C4-A514-61CE74820BB9}" dt="2025-12-09T11:48:33.570" v="2575"/>
          <ac:spMkLst>
            <pc:docMk/>
            <pc:sldMk cId="3677720575" sldId="294"/>
            <ac:spMk id="10" creationId="{DD0A87F0-EEE8-B6B8-4C0D-1A600A80789A}"/>
          </ac:spMkLst>
        </pc:spChg>
        <pc:spChg chg="add mod">
          <ac:chgData name="Alex Tomlinson" userId="226e6c3adbe88052" providerId="LiveId" clId="{1BBB7389-E991-47C4-A514-61CE74820BB9}" dt="2025-12-09T11:50:48.686" v="2710" actId="1076"/>
          <ac:spMkLst>
            <pc:docMk/>
            <pc:sldMk cId="3677720575" sldId="294"/>
            <ac:spMk id="11" creationId="{868B7A11-A71C-0E28-9C0A-CE91BC60C867}"/>
          </ac:spMkLst>
        </pc:spChg>
        <pc:picChg chg="add mod modCrop">
          <ac:chgData name="Alex Tomlinson" userId="226e6c3adbe88052" providerId="LiveId" clId="{1BBB7389-E991-47C4-A514-61CE74820BB9}" dt="2025-12-08T17:37:47.705" v="777" actId="1076"/>
          <ac:picMkLst>
            <pc:docMk/>
            <pc:sldMk cId="3677720575" sldId="294"/>
            <ac:picMk id="7" creationId="{93E533BF-FFA1-E081-8607-B5A32F049BD0}"/>
          </ac:picMkLst>
        </pc:picChg>
        <pc:picChg chg="add mod modCrop">
          <ac:chgData name="Alex Tomlinson" userId="226e6c3adbe88052" providerId="LiveId" clId="{1BBB7389-E991-47C4-A514-61CE74820BB9}" dt="2025-12-08T17:37:42.663" v="774" actId="1076"/>
          <ac:picMkLst>
            <pc:docMk/>
            <pc:sldMk cId="3677720575" sldId="294"/>
            <ac:picMk id="13" creationId="{7DE8507B-2409-4E4F-784D-EB2AED4A7377}"/>
          </ac:picMkLst>
        </pc:picChg>
        <pc:picChg chg="add mod modCrop">
          <ac:chgData name="Alex Tomlinson" userId="226e6c3adbe88052" providerId="LiveId" clId="{1BBB7389-E991-47C4-A514-61CE74820BB9}" dt="2025-12-08T17:37:54.009" v="780" actId="1076"/>
          <ac:picMkLst>
            <pc:docMk/>
            <pc:sldMk cId="3677720575" sldId="294"/>
            <ac:picMk id="15" creationId="{0AD2332F-2764-390E-7410-608922CD3003}"/>
          </ac:picMkLst>
        </pc:picChg>
      </pc:sldChg>
      <pc:sldChg chg="addSp delSp modSp add mod ord">
        <pc:chgData name="Alex Tomlinson" userId="226e6c3adbe88052" providerId="LiveId" clId="{1BBB7389-E991-47C4-A514-61CE74820BB9}" dt="2025-12-16T16:00:41.796" v="3798" actId="20577"/>
        <pc:sldMkLst>
          <pc:docMk/>
          <pc:sldMk cId="2800723810" sldId="295"/>
        </pc:sldMkLst>
        <pc:spChg chg="mod">
          <ac:chgData name="Alex Tomlinson" userId="226e6c3adbe88052" providerId="LiveId" clId="{1BBB7389-E991-47C4-A514-61CE74820BB9}" dt="2025-12-16T11:25:10.717" v="3148" actId="20577"/>
          <ac:spMkLst>
            <pc:docMk/>
            <pc:sldMk cId="2800723810" sldId="295"/>
            <ac:spMk id="2" creationId="{F3020977-2531-C537-807B-2D064B3E1384}"/>
          </ac:spMkLst>
        </pc:spChg>
        <pc:spChg chg="mod">
          <ac:chgData name="Alex Tomlinson" userId="226e6c3adbe88052" providerId="LiveId" clId="{1BBB7389-E991-47C4-A514-61CE74820BB9}" dt="2025-12-16T16:00:41.796" v="3798" actId="20577"/>
          <ac:spMkLst>
            <pc:docMk/>
            <pc:sldMk cId="2800723810" sldId="295"/>
            <ac:spMk id="3" creationId="{85FBAEAE-9BBA-7EF5-C80C-EB066F8A0833}"/>
          </ac:spMkLst>
        </pc:spChg>
        <pc:spChg chg="mod">
          <ac:chgData name="Alex Tomlinson" userId="226e6c3adbe88052" providerId="LiveId" clId="{1BBB7389-E991-47C4-A514-61CE74820BB9}" dt="2025-12-16T15:14:33" v="3480" actId="1076"/>
          <ac:spMkLst>
            <pc:docMk/>
            <pc:sldMk cId="2800723810" sldId="295"/>
            <ac:spMk id="5" creationId="{6A2AC26F-73CE-E520-CB77-D37005F4885F}"/>
          </ac:spMkLst>
        </pc:spChg>
        <pc:spChg chg="mod">
          <ac:chgData name="Alex Tomlinson" userId="226e6c3adbe88052" providerId="LiveId" clId="{1BBB7389-E991-47C4-A514-61CE74820BB9}" dt="2025-12-16T11:22:36.095" v="3062" actId="20577"/>
          <ac:spMkLst>
            <pc:docMk/>
            <pc:sldMk cId="2800723810" sldId="295"/>
            <ac:spMk id="8" creationId="{257FEEC7-E52D-D419-0632-DC1EF02B4043}"/>
          </ac:spMkLst>
        </pc:spChg>
        <pc:picChg chg="del mod">
          <ac:chgData name="Alex Tomlinson" userId="226e6c3adbe88052" providerId="LiveId" clId="{1BBB7389-E991-47C4-A514-61CE74820BB9}" dt="2025-12-16T11:22:19.681" v="3056" actId="478"/>
          <ac:picMkLst>
            <pc:docMk/>
            <pc:sldMk cId="2800723810" sldId="295"/>
            <ac:picMk id="6" creationId="{54B1075E-C945-8237-6FD4-B4839E89C6B2}"/>
          </ac:picMkLst>
        </pc:picChg>
        <pc:picChg chg="add mod">
          <ac:chgData name="Alex Tomlinson" userId="226e6c3adbe88052" providerId="LiveId" clId="{1BBB7389-E991-47C4-A514-61CE74820BB9}" dt="2025-12-16T15:23:20.743" v="3714" actId="1076"/>
          <ac:picMkLst>
            <pc:docMk/>
            <pc:sldMk cId="2800723810" sldId="295"/>
            <ac:picMk id="7" creationId="{CAFE4FB7-6B0A-7C3E-A513-69281FC28C90}"/>
          </ac:picMkLst>
        </pc:picChg>
        <pc:picChg chg="add mod">
          <ac:chgData name="Alex Tomlinson" userId="226e6c3adbe88052" providerId="LiveId" clId="{1BBB7389-E991-47C4-A514-61CE74820BB9}" dt="2025-12-16T15:23:26.166" v="3715" actId="1076"/>
          <ac:picMkLst>
            <pc:docMk/>
            <pc:sldMk cId="2800723810" sldId="295"/>
            <ac:picMk id="11" creationId="{4D4DBE96-5A04-DBAF-31CB-9B4D136E4C95}"/>
          </ac:picMkLst>
        </pc:picChg>
        <pc:picChg chg="add mod">
          <ac:chgData name="Alex Tomlinson" userId="226e6c3adbe88052" providerId="LiveId" clId="{1BBB7389-E991-47C4-A514-61CE74820BB9}" dt="2025-12-16T15:23:15.814" v="3712" actId="1076"/>
          <ac:picMkLst>
            <pc:docMk/>
            <pc:sldMk cId="2800723810" sldId="295"/>
            <ac:picMk id="13" creationId="{10A4154E-252B-9D83-FEA6-7DC74A9C9D77}"/>
          </ac:picMkLst>
        </pc:picChg>
      </pc:sldChg>
      <pc:sldChg chg="new del">
        <pc:chgData name="Alex Tomlinson" userId="226e6c3adbe88052" providerId="LiveId" clId="{1BBB7389-E991-47C4-A514-61CE74820BB9}" dt="2025-12-16T11:22:04.221" v="3041" actId="2696"/>
        <pc:sldMkLst>
          <pc:docMk/>
          <pc:sldMk cId="3879430651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39801-7FC5-45A2-87F9-A0983C63A0CB}" type="datetimeFigureOut"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F277-6CFA-4CD4-A97F-B2B25844F64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73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Importance sampling – if weight factor e^-S in Gibbs measure is complex then </a:t>
            </a:r>
            <a:r>
              <a:rPr lang="en-US" dirty="0" err="1">
                <a:ea typeface="Calibri"/>
                <a:cs typeface="Calibri"/>
              </a:rPr>
              <a:t>behaviour</a:t>
            </a:r>
            <a:r>
              <a:rPr lang="en-US" dirty="0">
                <a:ea typeface="Calibri"/>
                <a:cs typeface="Calibri"/>
              </a:rPr>
              <a:t> is highly oscillatory - "every x is important"</a:t>
            </a:r>
          </a:p>
          <a:p>
            <a:r>
              <a:rPr lang="en-US" dirty="0">
                <a:ea typeface="Calibri"/>
                <a:cs typeface="Calibri"/>
              </a:rPr>
              <a:t>Complex action features in many cases e.g. topological terms, chemical potentials, real time dynamics</a:t>
            </a:r>
          </a:p>
          <a:p>
            <a:r>
              <a:rPr lang="en-US" dirty="0">
                <a:ea typeface="Calibri"/>
                <a:cs typeface="Calibri"/>
              </a:rPr>
              <a:t>Hamiltonian formalism is only accessible for classical computing for small lattice sizes - Hilbert space grows exponentially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5F277-6CFA-4CD4-A97F-B2B25844F648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83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Utilising</a:t>
            </a:r>
            <a:r>
              <a:rPr lang="en-US" dirty="0">
                <a:ea typeface="Calibri"/>
                <a:cs typeface="Calibri"/>
              </a:rPr>
              <a:t> classical </a:t>
            </a:r>
            <a:r>
              <a:rPr lang="en-US" dirty="0" err="1">
                <a:ea typeface="Calibri"/>
                <a:cs typeface="Calibri"/>
              </a:rPr>
              <a:t>optimisation</a:t>
            </a:r>
            <a:r>
              <a:rPr lang="en-US" dirty="0">
                <a:ea typeface="Calibri"/>
                <a:cs typeface="Calibri"/>
              </a:rPr>
              <a:t> means quantum circuit doesn't need to run for high depths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5F277-6CFA-4CD4-A97F-B2B25844F648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95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8A32C-9546-A63F-D39D-0C20806B9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A05E32-3D69-7477-FFDD-ACBB615627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840E1C-D084-41E3-24B8-21E14A268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Pauli string + spin lowering operator, similarly fermionic creation operator corresponds with spin raising operator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95294-7B4D-21A4-7006-1B05EADA86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5F277-6CFA-4CD4-A97F-B2B25844F648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01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12E94-2102-C89C-1A65-02926FE2E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78CC7F-21CD-6C59-95AD-7852712873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66F229-D336-FF71-49AB-BFDA4AA97A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Pauli string + spin lowering operator, similarly fermionic creation operator corresponds with spin raising operator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6FF79-1C23-A05E-64FC-6956DAB247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5F277-6CFA-4CD4-A97F-B2B25844F648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252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0096E-2BB4-171F-AFAD-B3B49C69B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01FC83-2416-918B-031E-92D983BA7A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28F91F-BF29-3FC2-7C3E-71B12093F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Pauli string + spin lowering operator, similarly fermionic creation operator corresponds with spin raising operator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93F49-05F4-ED86-0F05-D81F012037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5F277-6CFA-4CD4-A97F-B2B25844F648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28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newsroom.ibm.com/media-quantum-innovation?keywords=quantum&amp;l=1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hyperlink" Target="https://www.nature.com/articles/ncomms5213#citea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journals.aps.org/rmp/abstract/10.1103/RevModPhys.95.04500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nature.com/articles/s41534-019-0240-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04D31E6-512A-1454-B6D5-1507864248B9}"/>
              </a:ext>
            </a:extLst>
          </p:cNvPr>
          <p:cNvSpPr/>
          <p:nvPr/>
        </p:nvSpPr>
        <p:spPr>
          <a:xfrm>
            <a:off x="5490" y="-2777"/>
            <a:ext cx="12191999" cy="58309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8786" y="1122363"/>
            <a:ext cx="10214428" cy="23876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bg1"/>
                </a:solidFill>
                <a:latin typeface="Calibri"/>
                <a:ea typeface="Calibri"/>
                <a:cs typeface="Calibri Light"/>
              </a:rPr>
              <a:t>Effectiveness of Symmetry Verification for the Variational Quantum Eigensolver Algorithm</a:t>
            </a:r>
            <a:endParaRPr lang="en-US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56681"/>
            <a:ext cx="9144000" cy="6669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Alexander Tomlinson </a:t>
            </a:r>
            <a:r>
              <a:rPr lang="en-US" sz="32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|</a:t>
            </a:r>
            <a:r>
              <a:rPr lang="en-US" sz="32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18</a:t>
            </a:r>
            <a:r>
              <a:rPr lang="en-US" sz="3200" i="1" baseline="300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th</a:t>
            </a:r>
            <a:r>
              <a:rPr lang="en-US" sz="32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December 2025</a:t>
            </a:r>
          </a:p>
        </p:txBody>
      </p:sp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F03C8EA4-B77A-2534-3031-6F96335C9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451" y="6008725"/>
            <a:ext cx="3066143" cy="66874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781A536E-3DE5-6513-A8D3-5356DCAC3F97}"/>
              </a:ext>
            </a:extLst>
          </p:cNvPr>
          <p:cNvSpPr txBox="1">
            <a:spLocks/>
          </p:cNvSpPr>
          <p:nvPr/>
        </p:nvSpPr>
        <p:spPr>
          <a:xfrm>
            <a:off x="296929" y="4718064"/>
            <a:ext cx="6770443" cy="11568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Supervisor: Bipasha Chakraborty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Collaborators: Graham Van </a:t>
            </a:r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Goffrier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, Zhenyu Cai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65FAAB8-8591-89CC-7851-9A9F98AC3B3A}"/>
              </a:ext>
            </a:extLst>
          </p:cNvPr>
          <p:cNvSpPr txBox="1">
            <a:spLocks/>
          </p:cNvSpPr>
          <p:nvPr/>
        </p:nvSpPr>
        <p:spPr>
          <a:xfrm>
            <a:off x="8155537" y="4761619"/>
            <a:ext cx="4736124" cy="11568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arXiV</a:t>
            </a:r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: Coming soon…</a:t>
            </a:r>
          </a:p>
        </p:txBody>
      </p:sp>
    </p:spTree>
    <p:extLst>
      <p:ext uri="{BB962C8B-B14F-4D97-AF65-F5344CB8AC3E}">
        <p14:creationId xmlns:p14="http://schemas.microsoft.com/office/powerpoint/2010/main" val="3147904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BA96-EFD0-BE0C-821D-834FAC3BC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E37D4F-7614-FFAD-E9DD-8FE6E6DCF6BC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71E221-0F90-82C6-E820-1AB959F7E140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378DE8-B971-994A-ECF3-0BAA6DDEA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Simulation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3C90A-C19A-BB1A-DED6-A7C9652A0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15" y="1022177"/>
            <a:ext cx="10816399" cy="494858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2F0E57-E74F-F297-E701-75103D36940E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9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 descr="A graph of a graph&#10;&#10;AI-generated content may be incorrect.">
            <a:extLst>
              <a:ext uri="{FF2B5EF4-FFF2-40B4-BE49-F238E27FC236}">
                <a16:creationId xmlns:a16="http://schemas.microsoft.com/office/drawing/2014/main" id="{3AD51DCB-BC81-49EE-D576-6DE11A4542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250" y="1569331"/>
            <a:ext cx="4915764" cy="3216314"/>
          </a:xfrm>
          <a:prstGeom prst="rect">
            <a:avLst/>
          </a:prstGeom>
        </p:spPr>
      </p:pic>
      <p:pic>
        <p:nvPicPr>
          <p:cNvPr id="17" name="Picture 16" descr="A graph of a graph&#10;&#10;AI-generated content may be incorrect.">
            <a:extLst>
              <a:ext uri="{FF2B5EF4-FFF2-40B4-BE49-F238E27FC236}">
                <a16:creationId xmlns:a16="http://schemas.microsoft.com/office/drawing/2014/main" id="{336D098C-4DAE-9CCE-A6BD-1DEC2540D0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80" y="1527665"/>
            <a:ext cx="5128834" cy="33950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567651-917D-9DD1-5B7D-B543628582D3}"/>
              </a:ext>
            </a:extLst>
          </p:cNvPr>
          <p:cNvSpPr txBox="1"/>
          <p:nvPr/>
        </p:nvSpPr>
        <p:spPr>
          <a:xfrm>
            <a:off x="3093577" y="1527665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2A17E0-8670-99C9-CEF0-B277D33D52E3}"/>
              </a:ext>
            </a:extLst>
          </p:cNvPr>
          <p:cNvSpPr txBox="1"/>
          <p:nvPr/>
        </p:nvSpPr>
        <p:spPr>
          <a:xfrm>
            <a:off x="7454053" y="1569331"/>
            <a:ext cx="3170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N=4 with Toggled Mitigation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3D305A-937A-B8AB-D524-76E18AB789FB}"/>
              </a:ext>
            </a:extLst>
          </p:cNvPr>
          <p:cNvSpPr txBox="1"/>
          <p:nvPr/>
        </p:nvSpPr>
        <p:spPr>
          <a:xfrm>
            <a:off x="273553" y="5428229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Hybrid result suggests that parameters are not updating after mitigation is switched on.</a:t>
            </a:r>
          </a:p>
        </p:txBody>
      </p:sp>
    </p:spTree>
    <p:extLst>
      <p:ext uri="{BB962C8B-B14F-4D97-AF65-F5344CB8AC3E}">
        <p14:creationId xmlns:p14="http://schemas.microsoft.com/office/powerpoint/2010/main" val="4213873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3F05E-54A4-1361-8A26-0C0EA88E4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26FF6E-9B04-1582-C358-FA4897086C6F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CD74E9-AFA5-3B3A-8C9D-473311A7F854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36D8BF-9069-0233-4A8A-F1AB47D28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Simulation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1FA7A-E88A-55B3-4485-59A49178B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977" y="1013631"/>
            <a:ext cx="10816399" cy="494858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945584-5CD1-1930-640A-8EB1D9F00724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10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2" name="Picture 11" descr="A graph of energy and mitigation&#10;&#10;AI-generated content may be incorrect.">
            <a:extLst>
              <a:ext uri="{FF2B5EF4-FFF2-40B4-BE49-F238E27FC236}">
                <a16:creationId xmlns:a16="http://schemas.microsoft.com/office/drawing/2014/main" id="{8FD485BF-2DEE-C96E-1373-E52B2A03BE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29" y="1591038"/>
            <a:ext cx="3681088" cy="3465992"/>
          </a:xfrm>
          <a:prstGeom prst="rect">
            <a:avLst/>
          </a:prstGeom>
        </p:spPr>
      </p:pic>
      <p:pic>
        <p:nvPicPr>
          <p:cNvPr id="10" name="Picture 9" descr="A graph of energy and state&#10;&#10;AI-generated content may be incorrect.">
            <a:extLst>
              <a:ext uri="{FF2B5EF4-FFF2-40B4-BE49-F238E27FC236}">
                <a16:creationId xmlns:a16="http://schemas.microsoft.com/office/drawing/2014/main" id="{6F66B4E8-EDA8-ED43-2149-AB14590904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687" y="1518281"/>
            <a:ext cx="3591595" cy="3816070"/>
          </a:xfrm>
          <a:prstGeom prst="rect">
            <a:avLst/>
          </a:prstGeom>
        </p:spPr>
      </p:pic>
      <p:pic>
        <p:nvPicPr>
          <p:cNvPr id="6" name="Picture 5" descr="A graph of energy over state&#10;&#10;AI-generated content may be incorrect.">
            <a:extLst>
              <a:ext uri="{FF2B5EF4-FFF2-40B4-BE49-F238E27FC236}">
                <a16:creationId xmlns:a16="http://schemas.microsoft.com/office/drawing/2014/main" id="{7007AC60-F097-4C0B-01D7-3EB35E43E1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282" y="1523649"/>
            <a:ext cx="4076251" cy="37207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6D93EDE-CFC4-81ED-1168-8C2E4F74969A}"/>
              </a:ext>
            </a:extLst>
          </p:cNvPr>
          <p:cNvSpPr txBox="1"/>
          <p:nvPr/>
        </p:nvSpPr>
        <p:spPr>
          <a:xfrm>
            <a:off x="1709158" y="1587226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3AF758-F70F-A1BB-2351-F81BF19676DC}"/>
              </a:ext>
            </a:extLst>
          </p:cNvPr>
          <p:cNvSpPr txBox="1"/>
          <p:nvPr/>
        </p:nvSpPr>
        <p:spPr>
          <a:xfrm>
            <a:off x="5536249" y="1587226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D52B19-1746-D403-C9E2-4A99850776DC}"/>
              </a:ext>
            </a:extLst>
          </p:cNvPr>
          <p:cNvSpPr txBox="1"/>
          <p:nvPr/>
        </p:nvSpPr>
        <p:spPr>
          <a:xfrm>
            <a:off x="9545420" y="1587226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N=8</a:t>
            </a:r>
          </a:p>
        </p:txBody>
      </p:sp>
    </p:spTree>
    <p:extLst>
      <p:ext uri="{BB962C8B-B14F-4D97-AF65-F5344CB8AC3E}">
        <p14:creationId xmlns:p14="http://schemas.microsoft.com/office/powerpoint/2010/main" val="3504583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906DA-6C13-8E33-04EA-5E1653123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103DDC2-0392-32BA-8392-FEAC8E10B9B0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03289E-06DF-BA53-7054-87DBDF257C57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217BEB-3915-0C44-A733-CD80BE355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Simulation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82688-EFFA-32B7-FD45-DA0121B7A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977" y="1013631"/>
            <a:ext cx="10816399" cy="4948581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856EE-5C13-C2EF-E85E-0553F60D37C0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11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 descr="A graph with red dots and a blue line&#10;&#10;AI-generated content may be incorrect.">
            <a:extLst>
              <a:ext uri="{FF2B5EF4-FFF2-40B4-BE49-F238E27FC236}">
                <a16:creationId xmlns:a16="http://schemas.microsoft.com/office/drawing/2014/main" id="{93E533BF-FFA1-E081-8607-B5A32F049B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67"/>
          <a:stretch>
            <a:fillRect/>
          </a:stretch>
        </p:blipFill>
        <p:spPr>
          <a:xfrm>
            <a:off x="3762667" y="1675072"/>
            <a:ext cx="3960320" cy="3265198"/>
          </a:xfrm>
          <a:prstGeom prst="rect">
            <a:avLst/>
          </a:prstGeom>
        </p:spPr>
      </p:pic>
      <p:pic>
        <p:nvPicPr>
          <p:cNvPr id="13" name="Picture 12" descr="A graph with a line and red dots&#10;&#10;AI-generated content may be incorrect.">
            <a:extLst>
              <a:ext uri="{FF2B5EF4-FFF2-40B4-BE49-F238E27FC236}">
                <a16:creationId xmlns:a16="http://schemas.microsoft.com/office/drawing/2014/main" id="{7DE8507B-2409-4E4F-784D-EB2AED4A7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84"/>
          <a:stretch>
            <a:fillRect/>
          </a:stretch>
        </p:blipFill>
        <p:spPr>
          <a:xfrm>
            <a:off x="0" y="1671260"/>
            <a:ext cx="3762667" cy="3395905"/>
          </a:xfrm>
          <a:prstGeom prst="rect">
            <a:avLst/>
          </a:prstGeom>
        </p:spPr>
      </p:pic>
      <p:pic>
        <p:nvPicPr>
          <p:cNvPr id="15" name="Picture 14" descr="A graph with a line and a line&#10;&#10;AI-generated content may be incorrect.">
            <a:extLst>
              <a:ext uri="{FF2B5EF4-FFF2-40B4-BE49-F238E27FC236}">
                <a16:creationId xmlns:a16="http://schemas.microsoft.com/office/drawing/2014/main" id="{0AD2332F-2764-390E-7410-608922CD300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15"/>
          <a:stretch>
            <a:fillRect/>
          </a:stretch>
        </p:blipFill>
        <p:spPr>
          <a:xfrm>
            <a:off x="7722987" y="1640410"/>
            <a:ext cx="4044572" cy="34202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774DA26-E6F2-498E-1445-467B4B4A9AF8}"/>
              </a:ext>
            </a:extLst>
          </p:cNvPr>
          <p:cNvSpPr txBox="1"/>
          <p:nvPr/>
        </p:nvSpPr>
        <p:spPr>
          <a:xfrm>
            <a:off x="1709158" y="1587226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66D28-5B84-6C94-4BB7-E37A1DC71851}"/>
              </a:ext>
            </a:extLst>
          </p:cNvPr>
          <p:cNvSpPr txBox="1"/>
          <p:nvPr/>
        </p:nvSpPr>
        <p:spPr>
          <a:xfrm>
            <a:off x="5536249" y="1587226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0A87F0-EEE8-B6B8-4C0D-1A600A80789A}"/>
              </a:ext>
            </a:extLst>
          </p:cNvPr>
          <p:cNvSpPr txBox="1"/>
          <p:nvPr/>
        </p:nvSpPr>
        <p:spPr>
          <a:xfrm>
            <a:off x="9545420" y="1587226"/>
            <a:ext cx="1341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N=8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8B7A11-A71C-0E28-9C0A-CE91BC60C867}"/>
              </a:ext>
            </a:extLst>
          </p:cNvPr>
          <p:cNvSpPr txBox="1"/>
          <p:nvPr/>
        </p:nvSpPr>
        <p:spPr>
          <a:xfrm>
            <a:off x="475742" y="5186212"/>
            <a:ext cx="11462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Chance of worsened result!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Could repeat the algorithm several times for more confidence at the cost of runtime. </a:t>
            </a:r>
          </a:p>
        </p:txBody>
      </p:sp>
    </p:spTree>
    <p:extLst>
      <p:ext uri="{BB962C8B-B14F-4D97-AF65-F5344CB8AC3E}">
        <p14:creationId xmlns:p14="http://schemas.microsoft.com/office/powerpoint/2010/main" val="3677720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Outlook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E97AE-6101-AC99-A5EA-48E27D65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977" y="1013631"/>
            <a:ext cx="10901707" cy="494858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endParaRPr lang="en-US" dirty="0">
              <a:latin typeface="Aptos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cs typeface="Calibri"/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7693C6-189C-8BFD-2F1B-409BBE684952}"/>
              </a:ext>
            </a:extLst>
          </p:cNvPr>
          <p:cNvSpPr txBox="1"/>
          <p:nvPr/>
        </p:nvSpPr>
        <p:spPr>
          <a:xfrm>
            <a:off x="231733" y="6409416"/>
            <a:ext cx="4472732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University of Southampton | 13/06/24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8B2533-E971-4F36-7D8B-92931F2B0A8E}"/>
              </a:ext>
            </a:extLst>
          </p:cNvPr>
          <p:cNvSpPr txBox="1"/>
          <p:nvPr/>
        </p:nvSpPr>
        <p:spPr>
          <a:xfrm>
            <a:off x="726393" y="1162228"/>
            <a:ext cx="106736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Symmetry verification works, however actual benefit is more nuanced in this case.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Still effective in </a:t>
            </a:r>
            <a:r>
              <a:rPr lang="en-GB" sz="2800"/>
              <a:t>other situations.</a:t>
            </a:r>
            <a:endParaRPr lang="en-GB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See </a:t>
            </a:r>
            <a:r>
              <a:rPr lang="en-GB" sz="2000" dirty="0" err="1"/>
              <a:t>arXiv</a:t>
            </a:r>
            <a:r>
              <a:rPr lang="en-GB" sz="2000" dirty="0"/>
              <a:t>: coming soon!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Exact understanding of why would be insightful.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Further trend as system size increases also of interest.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3187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Outline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E97AE-6101-AC99-A5EA-48E27D65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96" y="108571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Motivation for quantum computing and current hardware.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Variational quantum eigensolver algorithm.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Symmetry verification as a quantum error mitigation technique.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Results and the potential to mislead.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Outlook.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7590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Why Use Quantum Computers?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E97AE-6101-AC99-A5EA-48E27D65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977" y="1013631"/>
            <a:ext cx="6108327" cy="494858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Lattice field theory targets non-</a:t>
            </a:r>
            <a:r>
              <a:rPr lang="en-US" dirty="0" err="1">
                <a:latin typeface="Calibri"/>
                <a:ea typeface="Calibri"/>
                <a:cs typeface="Calibri"/>
              </a:rPr>
              <a:t>perurbative</a:t>
            </a:r>
            <a:r>
              <a:rPr lang="en-US" dirty="0">
                <a:latin typeface="Calibri"/>
                <a:ea typeface="Calibri"/>
                <a:cs typeface="Calibri"/>
              </a:rPr>
              <a:t> regimes, but can struggle with the numerical sign problem.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>
                <a:latin typeface="Calibri"/>
                <a:ea typeface="Calibri"/>
                <a:cs typeface="Calibri"/>
              </a:rPr>
              <a:t>Quantum computing can circumvent this by working in the Hamiltonian formalism.</a:t>
            </a:r>
          </a:p>
          <a:p>
            <a:pPr marL="0" indent="0">
              <a:buNone/>
            </a:pP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2</a:t>
            </a:r>
            <a:endParaRPr lang="en-US" dirty="0"/>
          </a:p>
        </p:txBody>
      </p:sp>
      <p:pic>
        <p:nvPicPr>
          <p:cNvPr id="4" name="Picture 3" descr="A graph of a function&#10;&#10;Description automatically generated">
            <a:extLst>
              <a:ext uri="{FF2B5EF4-FFF2-40B4-BE49-F238E27FC236}">
                <a16:creationId xmlns:a16="http://schemas.microsoft.com/office/drawing/2014/main" id="{29406D29-1C5A-BD3F-1DBD-0BEAB29ED7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7304" y="1188408"/>
            <a:ext cx="5189521" cy="3861328"/>
          </a:xfrm>
          <a:prstGeom prst="rect">
            <a:avLst/>
          </a:prstGeom>
          <a:ln>
            <a:noFill/>
          </a:ln>
        </p:spPr>
      </p:pic>
      <p:pic>
        <p:nvPicPr>
          <p:cNvPr id="6" name="Picture 5" descr="A math symbols with numbers and symbols&#10;&#10;Description automatically generated">
            <a:extLst>
              <a:ext uri="{FF2B5EF4-FFF2-40B4-BE49-F238E27FC236}">
                <a16:creationId xmlns:a16="http://schemas.microsoft.com/office/drawing/2014/main" id="{76E6F43D-9775-ED31-E8F3-9FE5B8817C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7783" y="2211549"/>
            <a:ext cx="3610429" cy="1008381"/>
          </a:xfrm>
          <a:prstGeom prst="rect">
            <a:avLst/>
          </a:prstGeom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72B4C7-C9B3-E7A6-827E-F3FE3B120D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7783" y="3303423"/>
            <a:ext cx="3819525" cy="1114425"/>
          </a:xfrm>
          <a:prstGeom prst="rect">
            <a:avLst/>
          </a:prstGeom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18D119-A07C-8B15-6CC2-FAFC8DBB87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7304" y="4904189"/>
            <a:ext cx="5007005" cy="94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2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NISQ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E97AE-6101-AC99-A5EA-48E27D65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905" y="1104345"/>
            <a:ext cx="6343644" cy="494858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Currently at order </a:t>
            </a:r>
            <a:r>
              <a:rPr lang="en-US" dirty="0">
                <a:solidFill>
                  <a:srgbClr val="000000"/>
                </a:solidFill>
                <a:latin typeface="Verdana Pro"/>
                <a:ea typeface="Calibri"/>
                <a:cs typeface="Calibri"/>
              </a:rPr>
              <a:t>~</a:t>
            </a:r>
            <a:r>
              <a:rPr lang="en-US" dirty="0">
                <a:latin typeface="Calibri"/>
                <a:ea typeface="Calibri"/>
                <a:cs typeface="Calibri"/>
              </a:rPr>
              <a:t>100-1000 qubits.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Issues with fidelity and decoherence over large circuits.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800" dirty="0">
                <a:latin typeface="Calibri"/>
                <a:ea typeface="Calibri"/>
                <a:cs typeface="Calibri"/>
              </a:rPr>
              <a:t>e.g. IBM Eagle has </a:t>
            </a:r>
            <a:r>
              <a:rPr lang="en-US" sz="2800" dirty="0">
                <a:latin typeface="Arial"/>
                <a:ea typeface="Calibri"/>
                <a:cs typeface="Calibri"/>
              </a:rPr>
              <a:t>~</a:t>
            </a:r>
            <a:r>
              <a:rPr lang="en-US" sz="2800" dirty="0">
                <a:latin typeface="Calibri"/>
                <a:ea typeface="Calibri"/>
                <a:cs typeface="Calibri"/>
              </a:rPr>
              <a:t>2% error rate for 2-qubit gates.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>
                <a:latin typeface="Calibri"/>
                <a:ea typeface="Calibri"/>
                <a:cs typeface="Calibri"/>
              </a:rPr>
              <a:t>“Noisy Intermediate-Scale Quantum Era”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>
                <a:latin typeface="Calibri"/>
                <a:ea typeface="Calibri"/>
                <a:cs typeface="Calibri"/>
              </a:rPr>
              <a:t>Important to understand what is possible with current and near-term hardware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3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1980D-7A87-70C0-50DF-3A070E43FB3E}"/>
              </a:ext>
            </a:extLst>
          </p:cNvPr>
          <p:cNvSpPr txBox="1"/>
          <p:nvPr/>
        </p:nvSpPr>
        <p:spPr>
          <a:xfrm>
            <a:off x="7494649" y="4428506"/>
            <a:ext cx="342240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IBM Eagle Processor - 127 qubits</a:t>
            </a:r>
          </a:p>
          <a:p>
            <a:pPr algn="ctr"/>
            <a:r>
              <a:rPr lang="en-US" dirty="0"/>
              <a:t> Image credit: </a:t>
            </a:r>
            <a:r>
              <a:rPr lang="en-US" dirty="0">
                <a:hlinkClick r:id="rId2"/>
              </a:rPr>
              <a:t>IBM</a:t>
            </a:r>
            <a:endParaRPr lang="en-US" dirty="0"/>
          </a:p>
        </p:txBody>
      </p:sp>
      <p:pic>
        <p:nvPicPr>
          <p:cNvPr id="7" name="Picture 6" descr="A stack of electronic components&#10;&#10;Description automatically generated">
            <a:extLst>
              <a:ext uri="{FF2B5EF4-FFF2-40B4-BE49-F238E27FC236}">
                <a16:creationId xmlns:a16="http://schemas.microsoft.com/office/drawing/2014/main" id="{A081A66C-5833-CF8F-9F40-365349542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748" y="1153884"/>
            <a:ext cx="3427359" cy="317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8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Variational Quantum Eigensolver (VQE)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40011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Calibri"/>
                <a:cs typeface="Calibri"/>
              </a:rPr>
              <a:t>4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BF0E89E-6434-7123-751E-5F18A9BA0995}"/>
              </a:ext>
            </a:extLst>
          </p:cNvPr>
          <p:cNvSpPr txBox="1"/>
          <p:nvPr/>
        </p:nvSpPr>
        <p:spPr>
          <a:xfrm>
            <a:off x="663039" y="1187532"/>
            <a:ext cx="10499766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Hybrid quantum/classical algorithm to prepare ground states.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Variational principle: 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D95BEC4-7B77-053C-0318-0249AC098FCF}"/>
              </a:ext>
            </a:extLst>
          </p:cNvPr>
          <p:cNvGrpSpPr/>
          <p:nvPr/>
        </p:nvGrpSpPr>
        <p:grpSpPr>
          <a:xfrm>
            <a:off x="1769498" y="2495595"/>
            <a:ext cx="9242447" cy="3745510"/>
            <a:chOff x="710615" y="1258582"/>
            <a:chExt cx="11290940" cy="4477821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FC41B94F-1012-439F-2B7F-1BC578AF89BC}"/>
                </a:ext>
              </a:extLst>
            </p:cNvPr>
            <p:cNvCxnSpPr/>
            <p:nvPr/>
          </p:nvCxnSpPr>
          <p:spPr>
            <a:xfrm flipV="1">
              <a:off x="1250022" y="1438381"/>
              <a:ext cx="8210763" cy="59933"/>
            </a:xfrm>
            <a:prstGeom prst="straightConnector1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C8C56F8-025D-9325-933F-B30944C942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0021" y="2054830"/>
              <a:ext cx="8296381" cy="59933"/>
            </a:xfrm>
            <a:prstGeom prst="straightConnector1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E77407DC-CF28-6FA5-8F34-3C6FFD85B2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0022" y="2714088"/>
              <a:ext cx="8296381" cy="1"/>
            </a:xfrm>
            <a:prstGeom prst="straightConnector1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E00F136-7173-3503-A82B-3C047CA332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0021" y="4049728"/>
              <a:ext cx="8082336" cy="25686"/>
            </a:xfrm>
            <a:prstGeom prst="straightConnector1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34535B3-DB74-A6E0-51A9-8D80E6FB7777}"/>
                </a:ext>
              </a:extLst>
            </p:cNvPr>
            <p:cNvSpPr/>
            <p:nvPr/>
          </p:nvSpPr>
          <p:spPr>
            <a:xfrm>
              <a:off x="4537753" y="1258584"/>
              <a:ext cx="1926404" cy="299662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9157A5D-4DFE-6B5A-1E3B-06AE7A0741B2}"/>
                </a:ext>
              </a:extLst>
            </p:cNvPr>
            <p:cNvSpPr/>
            <p:nvPr/>
          </p:nvSpPr>
          <p:spPr>
            <a:xfrm>
              <a:off x="1755168" y="1258584"/>
              <a:ext cx="1498314" cy="2996628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89C842CB-4AFD-A6B1-FD9C-D7A0AF1A3ED1}"/>
                </a:ext>
              </a:extLst>
            </p:cNvPr>
            <p:cNvSpPr/>
            <p:nvPr/>
          </p:nvSpPr>
          <p:spPr>
            <a:xfrm>
              <a:off x="7876853" y="1258582"/>
              <a:ext cx="1669550" cy="2996630"/>
            </a:xfrm>
            <a:prstGeom prst="roundRect">
              <a:avLst/>
            </a:prstGeom>
            <a:solidFill>
              <a:srgbClr val="00297A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4945DF8-367D-7D02-04CD-7F102299CC65}"/>
                </a:ext>
              </a:extLst>
            </p:cNvPr>
            <p:cNvSpPr txBox="1"/>
            <p:nvPr/>
          </p:nvSpPr>
          <p:spPr>
            <a:xfrm>
              <a:off x="1506875" y="2153293"/>
              <a:ext cx="2003461" cy="699108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State </a:t>
              </a:r>
            </a:p>
            <a:p>
              <a:pPr algn="ctr"/>
              <a:r>
                <a:rPr lang="en-US" sz="1600" b="1" err="1">
                  <a:solidFill>
                    <a:schemeClr val="bg1"/>
                  </a:solidFill>
                </a:rPr>
                <a:t>Initialisation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5B6B102-A9AB-559B-BB32-330B762E71A6}"/>
                </a:ext>
              </a:extLst>
            </p:cNvPr>
            <p:cNvSpPr txBox="1"/>
            <p:nvPr/>
          </p:nvSpPr>
          <p:spPr>
            <a:xfrm>
              <a:off x="4460695" y="2153292"/>
              <a:ext cx="2003461" cy="70788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Parametrised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Ansatz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78EB16-76F6-DB25-19B1-EFA85090FCF4}"/>
                </a:ext>
              </a:extLst>
            </p:cNvPr>
            <p:cNvSpPr txBox="1"/>
            <p:nvPr/>
          </p:nvSpPr>
          <p:spPr>
            <a:xfrm>
              <a:off x="7714178" y="2153291"/>
              <a:ext cx="2003461" cy="77270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Hamiltonian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Expectation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571EFC4-6BF6-F5D9-FF2F-22D067E23670}"/>
                </a:ext>
              </a:extLst>
            </p:cNvPr>
            <p:cNvSpPr txBox="1"/>
            <p:nvPr/>
          </p:nvSpPr>
          <p:spPr>
            <a:xfrm>
              <a:off x="1385505" y="2726231"/>
              <a:ext cx="282540" cy="92333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.</a:t>
              </a:r>
            </a:p>
            <a:p>
              <a:r>
                <a:rPr lang="en-US"/>
                <a:t>.</a:t>
              </a:r>
            </a:p>
            <a:p>
              <a:pPr algn="l"/>
              <a:r>
                <a:rPr lang="en-US"/>
                <a:t>.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4F45977-B695-436C-8D4E-CCF1B7605091}"/>
                </a:ext>
              </a:extLst>
            </p:cNvPr>
            <p:cNvSpPr txBox="1"/>
            <p:nvPr/>
          </p:nvSpPr>
          <p:spPr>
            <a:xfrm>
              <a:off x="3727910" y="2717669"/>
              <a:ext cx="282540" cy="92333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.</a:t>
              </a:r>
            </a:p>
            <a:p>
              <a:r>
                <a:rPr lang="en-US"/>
                <a:t>.</a:t>
              </a:r>
            </a:p>
            <a:p>
              <a:pPr algn="l"/>
              <a:r>
                <a:rPr lang="en-US"/>
                <a:t>.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64D5F76-8469-D0FA-1785-EB48C27CB01D}"/>
                </a:ext>
              </a:extLst>
            </p:cNvPr>
            <p:cNvSpPr txBox="1"/>
            <p:nvPr/>
          </p:nvSpPr>
          <p:spPr>
            <a:xfrm>
              <a:off x="7054921" y="2726231"/>
              <a:ext cx="282540" cy="92333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.</a:t>
              </a:r>
            </a:p>
            <a:p>
              <a:r>
                <a:rPr lang="en-US"/>
                <a:t>.</a:t>
              </a:r>
            </a:p>
            <a:p>
              <a:pPr algn="l"/>
              <a:r>
                <a:rPr lang="en-US"/>
                <a:t>.</a:t>
              </a:r>
            </a:p>
          </p:txBody>
        </p:sp>
        <p:pic>
          <p:nvPicPr>
            <p:cNvPr id="24" name="Picture 23" descr="A group of symbols on a white background&#10;&#10;Description automatically generated">
              <a:extLst>
                <a:ext uri="{FF2B5EF4-FFF2-40B4-BE49-F238E27FC236}">
                  <a16:creationId xmlns:a16="http://schemas.microsoft.com/office/drawing/2014/main" id="{230CDB92-838C-AE09-C6B1-D7999016E1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719727" y="2697072"/>
              <a:ext cx="2281828" cy="325135"/>
            </a:xfrm>
            <a:prstGeom prst="rect">
              <a:avLst/>
            </a:prstGeom>
            <a:ln>
              <a:noFill/>
            </a:ln>
          </p:spPr>
        </p:pic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7C304F3E-822D-381C-F424-F5FAE8489E66}"/>
                </a:ext>
              </a:extLst>
            </p:cNvPr>
            <p:cNvCxnSpPr/>
            <p:nvPr/>
          </p:nvCxnSpPr>
          <p:spPr>
            <a:xfrm flipH="1">
              <a:off x="10899169" y="3321978"/>
              <a:ext cx="8562" cy="14041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CA7A636E-F0B0-54B7-CA85-FF22D87B73C8}"/>
                </a:ext>
              </a:extLst>
            </p:cNvPr>
            <p:cNvSpPr/>
            <p:nvPr/>
          </p:nvSpPr>
          <p:spPr>
            <a:xfrm>
              <a:off x="9777573" y="4948719"/>
              <a:ext cx="2166135" cy="787684"/>
            </a:xfrm>
            <a:prstGeom prst="roundRect">
              <a:avLst/>
            </a:prstGeom>
            <a:solidFill>
              <a:srgbClr val="05024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/>
                <a:t>Classical</a:t>
              </a:r>
              <a:endParaRPr lang="en-US"/>
            </a:p>
            <a:p>
              <a:pPr algn="ctr"/>
              <a:r>
                <a:rPr lang="en-US" b="1" err="1"/>
                <a:t>Optimisation</a:t>
              </a:r>
              <a:endParaRPr lang="en-US" b="1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9116C0E-DA2D-3485-BF80-5362994BE3B1}"/>
                </a:ext>
              </a:extLst>
            </p:cNvPr>
            <p:cNvCxnSpPr/>
            <p:nvPr/>
          </p:nvCxnSpPr>
          <p:spPr>
            <a:xfrm flipH="1">
              <a:off x="8401487" y="5385369"/>
              <a:ext cx="1239096" cy="1002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0D0E62A-8644-9AF0-8591-9CAC4F4F6BD7}"/>
                </a:ext>
              </a:extLst>
            </p:cNvPr>
            <p:cNvSpPr txBox="1"/>
            <p:nvPr/>
          </p:nvSpPr>
          <p:spPr>
            <a:xfrm>
              <a:off x="7018339" y="5112736"/>
              <a:ext cx="1866471" cy="461664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400" b="1"/>
                <a:t>New </a:t>
              </a:r>
            </a:p>
          </p:txBody>
        </p:sp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3E83274D-50F9-36A5-F3CF-892581F103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02755" y="5222709"/>
              <a:ext cx="257175" cy="342900"/>
            </a:xfrm>
            <a:prstGeom prst="rect">
              <a:avLst/>
            </a:prstGeom>
            <a:ln>
              <a:noFill/>
            </a:ln>
          </p:spPr>
        </p:pic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8878950-701E-5484-EC58-90CEC0C74365}"/>
                </a:ext>
              </a:extLst>
            </p:cNvPr>
            <p:cNvCxnSpPr/>
            <p:nvPr/>
          </p:nvCxnSpPr>
          <p:spPr>
            <a:xfrm flipH="1" flipV="1">
              <a:off x="6587288" y="4281236"/>
              <a:ext cx="932448" cy="8021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32" name="Picture 31" descr="A black letter with a white background&#10;&#10;Description automatically generated">
              <a:extLst>
                <a:ext uri="{FF2B5EF4-FFF2-40B4-BE49-F238E27FC236}">
                  <a16:creationId xmlns:a16="http://schemas.microsoft.com/office/drawing/2014/main" id="{EF1FB7FE-AF73-8665-CE4A-F2124B1FAC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616" y="3841333"/>
              <a:ext cx="393533" cy="4687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3" name="Picture 32" descr="A black letter with a white background&#10;&#10;Description automatically generated">
              <a:extLst>
                <a:ext uri="{FF2B5EF4-FFF2-40B4-BE49-F238E27FC236}">
                  <a16:creationId xmlns:a16="http://schemas.microsoft.com/office/drawing/2014/main" id="{796C7AC1-A90B-C929-45B5-0C31AFCDE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616" y="2507833"/>
              <a:ext cx="393533" cy="45870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4" name="Picture 33" descr="A black letter with a white background&#10;&#10;Description automatically generated">
              <a:extLst>
                <a:ext uri="{FF2B5EF4-FFF2-40B4-BE49-F238E27FC236}">
                  <a16:creationId xmlns:a16="http://schemas.microsoft.com/office/drawing/2014/main" id="{FA80AF31-C5B4-831F-7DB5-D9B7D1E5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615" y="1886201"/>
              <a:ext cx="393533" cy="4687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5" name="Picture 34" descr="A black letter with a white background&#10;&#10;Description automatically generated">
              <a:extLst>
                <a:ext uri="{FF2B5EF4-FFF2-40B4-BE49-F238E27FC236}">
                  <a16:creationId xmlns:a16="http://schemas.microsoft.com/office/drawing/2014/main" id="{9D1430D1-F049-E216-EBA8-0AC1A8CD9B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0616" y="1264570"/>
              <a:ext cx="393533" cy="4687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37" name="Picture 36" descr="A black and white math equation&#10;&#10;Description automatically generated">
              <a:extLst>
                <a:ext uri="{FF2B5EF4-FFF2-40B4-BE49-F238E27FC236}">
                  <a16:creationId xmlns:a16="http://schemas.microsoft.com/office/drawing/2014/main" id="{8F8B5986-39F9-5AB7-F0FD-BFC66956FA8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570121" y="4312568"/>
              <a:ext cx="1953127" cy="589047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" name="Picture 3" descr="A black text with a white background&#10;&#10;Description automatically generated">
              <a:extLst>
                <a:ext uri="{FF2B5EF4-FFF2-40B4-BE49-F238E27FC236}">
                  <a16:creationId xmlns:a16="http://schemas.microsoft.com/office/drawing/2014/main" id="{029FC908-0162-D793-0C43-F900DE857BE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265839" y="4396240"/>
              <a:ext cx="2263322" cy="424089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41" name="Picture 40" descr="A black symbol with a white background&#10;&#10;Description automatically generated">
            <a:extLst>
              <a:ext uri="{FF2B5EF4-FFF2-40B4-BE49-F238E27FC236}">
                <a16:creationId xmlns:a16="http://schemas.microsoft.com/office/drawing/2014/main" id="{BF5913CD-D94A-9303-0521-A72D61BD6F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3062" y="1665126"/>
            <a:ext cx="2030680" cy="471797"/>
          </a:xfrm>
          <a:prstGeom prst="rect">
            <a:avLst/>
          </a:prstGeom>
          <a:ln>
            <a:noFill/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17C361A0-236B-C99E-24B4-AEC1C1A84116}"/>
              </a:ext>
            </a:extLst>
          </p:cNvPr>
          <p:cNvSpPr txBox="1"/>
          <p:nvPr/>
        </p:nvSpPr>
        <p:spPr>
          <a:xfrm>
            <a:off x="192593" y="5869912"/>
            <a:ext cx="455525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  <a:hlinkClick r:id="rId9"/>
              </a:rPr>
              <a:t>Puruzzo et al. (2014) Nat Commun 5, 4213</a:t>
            </a:r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1923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F9B17-4033-9736-82B4-3F97556D4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BE50806-C8DF-39A2-CC04-21CC57F72E9F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DEA8C9-7F4F-F9B2-CE68-D0EFA3AE11E4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A290C7-FA92-6B7B-5791-8526D5688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Variational Quantum </a:t>
            </a:r>
            <a:r>
              <a:rPr lang="en-US" sz="3600" dirty="0" err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Eigensolver</a:t>
            </a:r>
            <a:r>
              <a:rPr lang="en-US" sz="3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(VQE)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3551DE-E2EE-519F-834E-113845277AB3}"/>
              </a:ext>
            </a:extLst>
          </p:cNvPr>
          <p:cNvSpPr txBox="1"/>
          <p:nvPr/>
        </p:nvSpPr>
        <p:spPr>
          <a:xfrm>
            <a:off x="11639646" y="6409417"/>
            <a:ext cx="55229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5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11EFC7-51B9-6F29-B72C-18C8EE809DED}"/>
              </a:ext>
            </a:extLst>
          </p:cNvPr>
          <p:cNvSpPr txBox="1"/>
          <p:nvPr/>
        </p:nvSpPr>
        <p:spPr>
          <a:xfrm>
            <a:off x="663038" y="1187532"/>
            <a:ext cx="10719959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Hamiltonian measurement – need to convert from fermions to qubits.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e.g U(1) gauge theory in 1+1-dimensions (Schwinger model)</a:t>
            </a:r>
          </a:p>
          <a:p>
            <a:endParaRPr lang="en-US" sz="2800" dirty="0">
              <a:latin typeface="Calibri"/>
              <a:ea typeface="Calibri"/>
              <a:cs typeface="Calibri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76D05E5-149A-EFFE-6B65-7F9BD83A2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003" y="2572527"/>
            <a:ext cx="5829677" cy="278182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E6A9F03-3403-DBF4-645A-CD57134C49F1}"/>
              </a:ext>
            </a:extLst>
          </p:cNvPr>
          <p:cNvSpPr txBox="1"/>
          <p:nvPr/>
        </p:nvSpPr>
        <p:spPr>
          <a:xfrm>
            <a:off x="6912146" y="2851584"/>
            <a:ext cx="50776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Default measurements are in the eigenbasis of Pauli Z operator.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Need to rotate qubits to other Pauli bases for some terms.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Find qubit-wise commuting groups to minimise measurements.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67202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Quantum Error Mitigation and Symmetry Verification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6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BE3D24-FA33-0F81-C4A2-F8CCDDAF32FF}"/>
              </a:ext>
            </a:extLst>
          </p:cNvPr>
          <p:cNvSpPr txBox="1"/>
          <p:nvPr/>
        </p:nvSpPr>
        <p:spPr>
          <a:xfrm>
            <a:off x="663038" y="1187532"/>
            <a:ext cx="11061792" cy="5570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Quantum error correction is the target for full fault tolerance – but not possible near-term.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Quantum error mitigation techniques seek to reduce the impact of noise.</a:t>
            </a:r>
          </a:p>
          <a:p>
            <a:pPr marL="742950" lvl="1" indent="-285750">
              <a:buFont typeface="Arial"/>
              <a:buChar char="•"/>
            </a:pPr>
            <a:r>
              <a:rPr lang="da-DK" sz="2000" dirty="0">
                <a:hlinkClick r:id="rId2"/>
              </a:rPr>
              <a:t>Cai et. al. Rev. Mod. Phys. 95 (2023)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Symmetry verification exploits expected symmetries of the desired state, discarding runs within the wrong symmetry sector.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Trade off is increased sampling overhead.</a:t>
            </a: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For Schwinger ground state, we verify parity:</a:t>
            </a:r>
          </a:p>
          <a:p>
            <a:pPr marL="742950" lvl="1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endParaRPr lang="en-US" sz="2800" dirty="0">
              <a:latin typeface="Calibri"/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C1BBCD-CD41-E35D-0961-A49FC30C2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687" y="4763785"/>
            <a:ext cx="1676634" cy="8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38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CE627F-CD28-AE4F-1135-DC6A723D6242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1246A-21CC-4B56-A126-79143187B926}"/>
              </a:ext>
            </a:extLst>
          </p:cNvPr>
          <p:cNvSpPr/>
          <p:nvPr/>
        </p:nvSpPr>
        <p:spPr>
          <a:xfrm>
            <a:off x="5490" y="-13820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B7EFE-58ED-4ABD-8714-8C8494AA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Symmetry Verification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73B51B-C0E1-AA9F-066E-2954E8C7F62B}"/>
              </a:ext>
            </a:extLst>
          </p:cNvPr>
          <p:cNvSpPr txBox="1"/>
          <p:nvPr/>
        </p:nvSpPr>
        <p:spPr>
          <a:xfrm>
            <a:off x="11639646" y="6409417"/>
            <a:ext cx="552298" cy="338554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>
                <a:solidFill>
                  <a:schemeClr val="bg1"/>
                </a:solidFill>
                <a:latin typeface="Calibri"/>
                <a:cs typeface="Calibri"/>
              </a:rPr>
              <a:t>7</a:t>
            </a:r>
            <a:endParaRPr lang="en-US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7693C6-189C-8BFD-2F1B-409BBE684952}"/>
              </a:ext>
            </a:extLst>
          </p:cNvPr>
          <p:cNvSpPr txBox="1"/>
          <p:nvPr/>
        </p:nvSpPr>
        <p:spPr>
          <a:xfrm>
            <a:off x="231733" y="6409416"/>
            <a:ext cx="447273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University of Southampton | 13/06/24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44DB1E1-79A3-6741-193A-39993DBD904C}"/>
              </a:ext>
            </a:extLst>
          </p:cNvPr>
          <p:cNvSpPr txBox="1"/>
          <p:nvPr/>
        </p:nvSpPr>
        <p:spPr>
          <a:xfrm>
            <a:off x="396461" y="5277635"/>
            <a:ext cx="8354432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Particle number preserving ansatz: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>
                <a:solidFill>
                  <a:srgbClr val="000000"/>
                </a:solidFill>
                <a:latin typeface="Arial"/>
                <a:ea typeface="+mn-lt"/>
                <a:cs typeface="Arial"/>
                <a:hlinkClick r:id="rId2"/>
              </a:rPr>
              <a:t>Gard et al. npj Quantum Inf 6,10 (2020)</a:t>
            </a: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pic>
        <p:nvPicPr>
          <p:cNvPr id="4" name="Picture 3" descr="A screenshot of a video game&#10;&#10;AI-generated content may be incorrect.">
            <a:extLst>
              <a:ext uri="{FF2B5EF4-FFF2-40B4-BE49-F238E27FC236}">
                <a16:creationId xmlns:a16="http://schemas.microsoft.com/office/drawing/2014/main" id="{E416C929-B493-876B-DE7B-2ED1FEDF7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520" y="1965804"/>
            <a:ext cx="8086960" cy="277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5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39073-4EF4-56A2-D8F0-86BE56C10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B5342C-E70F-19C9-7B18-8C4C99B478DA}"/>
              </a:ext>
            </a:extLst>
          </p:cNvPr>
          <p:cNvSpPr/>
          <p:nvPr/>
        </p:nvSpPr>
        <p:spPr>
          <a:xfrm>
            <a:off x="5490" y="6380352"/>
            <a:ext cx="12192000" cy="4748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2AC26F-73CE-E520-CB77-D37005F4885F}"/>
              </a:ext>
            </a:extLst>
          </p:cNvPr>
          <p:cNvSpPr/>
          <p:nvPr/>
        </p:nvSpPr>
        <p:spPr>
          <a:xfrm>
            <a:off x="0" y="-21487"/>
            <a:ext cx="12192000" cy="7840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020977-2531-C537-807B-2D064B3E1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61" y="122167"/>
            <a:ext cx="10515600" cy="65191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Noise Profile for Simulation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7FEEC7-E52D-D419-0632-DC1EF02B4043}"/>
              </a:ext>
            </a:extLst>
          </p:cNvPr>
          <p:cNvSpPr txBox="1"/>
          <p:nvPr/>
        </p:nvSpPr>
        <p:spPr>
          <a:xfrm>
            <a:off x="11639646" y="6409417"/>
            <a:ext cx="55229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Calibri"/>
                <a:cs typeface="Calibri"/>
              </a:rPr>
              <a:t>8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FBAEAE-9BBA-7EF5-C80C-EB066F8A0833}"/>
              </a:ext>
            </a:extLst>
          </p:cNvPr>
          <p:cNvSpPr txBox="1"/>
          <p:nvPr/>
        </p:nvSpPr>
        <p:spPr>
          <a:xfrm>
            <a:off x="663038" y="1187532"/>
            <a:ext cx="7156364" cy="56938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Utilise</a:t>
            </a:r>
            <a:r>
              <a:rPr lang="en-US" sz="2800" dirty="0">
                <a:latin typeface="Calibri"/>
                <a:ea typeface="Calibri"/>
                <a:cs typeface="Calibri"/>
              </a:rPr>
              <a:t> a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depolarising</a:t>
            </a:r>
            <a:r>
              <a:rPr lang="en-US" sz="2800" dirty="0">
                <a:latin typeface="Calibri"/>
                <a:ea typeface="Calibri"/>
                <a:cs typeface="Calibri"/>
              </a:rPr>
              <a:t> channel at every gate.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Completely positive trace preserving map defined using Kraus operators.</a:t>
            </a: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742950" lvl="1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“Worst-case” noise due to mapping onto a linear combination of original input and maximally mixed state.</a:t>
            </a: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</a:rPr>
              <a:t>We aim for a circuit fault rate of order unity.</a:t>
            </a:r>
          </a:p>
          <a:p>
            <a:pPr marL="285750" indent="-285750">
              <a:buFont typeface="Arial"/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endParaRPr lang="en-US" sz="2800" dirty="0">
              <a:latin typeface="Calibri"/>
              <a:ea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FE4FB7-6B0A-7C3E-A513-69281FC28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7057" y="2437961"/>
            <a:ext cx="3248493" cy="35289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4DBE96-5A04-DBAF-31CB-9B4D136E4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0289" y="1176477"/>
            <a:ext cx="3688439" cy="125000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0A4154E-252B-9D83-FEA6-7DC74A9C9D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0696" y="2629654"/>
            <a:ext cx="2904642" cy="115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723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687</Words>
  <Application>Microsoft Office PowerPoint</Application>
  <PresentationFormat>Widescreen</PresentationFormat>
  <Paragraphs>135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Courier New</vt:lpstr>
      <vt:lpstr>Verdana Pro</vt:lpstr>
      <vt:lpstr>office theme</vt:lpstr>
      <vt:lpstr>Effectiveness of Symmetry Verification for the Variational Quantum Eigensolver Algorithm</vt:lpstr>
      <vt:lpstr>Outline</vt:lpstr>
      <vt:lpstr>Why Use Quantum Computers?</vt:lpstr>
      <vt:lpstr>NISQ Era</vt:lpstr>
      <vt:lpstr>Variational Quantum Eigensolver (VQE)</vt:lpstr>
      <vt:lpstr>Variational Quantum Eigensolver (VQE)</vt:lpstr>
      <vt:lpstr>Quantum Error Mitigation and Symmetry Verification</vt:lpstr>
      <vt:lpstr>Symmetry Verification</vt:lpstr>
      <vt:lpstr>Noise Profile for Simulation</vt:lpstr>
      <vt:lpstr>Simulation Results</vt:lpstr>
      <vt:lpstr>Simulation Results</vt:lpstr>
      <vt:lpstr>Simulation Results</vt:lpstr>
      <vt:lpstr>Outlook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Alex Tomlinson</cp:lastModifiedBy>
  <cp:revision>841</cp:revision>
  <dcterms:created xsi:type="dcterms:W3CDTF">2024-06-12T14:55:53Z</dcterms:created>
  <dcterms:modified xsi:type="dcterms:W3CDTF">2025-12-16T16:01:43Z</dcterms:modified>
</cp:coreProperties>
</file>