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61" r:id="rId3"/>
    <p:sldId id="260" r:id="rId4"/>
    <p:sldId id="262" r:id="rId5"/>
    <p:sldId id="264" r:id="rId6"/>
    <p:sldId id="266" r:id="rId7"/>
    <p:sldId id="265" r:id="rId8"/>
    <p:sldId id="274" r:id="rId9"/>
    <p:sldId id="275" r:id="rId10"/>
    <p:sldId id="263" r:id="rId11"/>
    <p:sldId id="257" r:id="rId12"/>
    <p:sldId id="267" r:id="rId13"/>
    <p:sldId id="269" r:id="rId14"/>
    <p:sldId id="268" r:id="rId15"/>
    <p:sldId id="271" r:id="rId16"/>
    <p:sldId id="272" r:id="rId17"/>
    <p:sldId id="276" r:id="rId18"/>
    <p:sldId id="279" r:id="rId19"/>
    <p:sldId id="277" r:id="rId20"/>
    <p:sldId id="278" r:id="rId21"/>
    <p:sldId id="280" r:id="rId22"/>
    <p:sldId id="290" r:id="rId23"/>
    <p:sldId id="281" r:id="rId24"/>
    <p:sldId id="282" r:id="rId25"/>
    <p:sldId id="283" r:id="rId26"/>
    <p:sldId id="284" r:id="rId27"/>
    <p:sldId id="291" r:id="rId28"/>
    <p:sldId id="285" r:id="rId29"/>
    <p:sldId id="286" r:id="rId30"/>
    <p:sldId id="287" r:id="rId31"/>
    <p:sldId id="292" r:id="rId32"/>
    <p:sldId id="293"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500"/>
    <a:srgbClr val="210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840C5-D155-1E46-8172-DFF30779AE57}" v="2726" dt="2026-03-24T10:10:44.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94720"/>
  </p:normalViewPr>
  <p:slideViewPr>
    <p:cSldViewPr snapToGrid="0">
      <p:cViewPr varScale="1">
        <p:scale>
          <a:sx n="105" d="100"/>
          <a:sy n="105" d="100"/>
        </p:scale>
        <p:origin x="5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ALEXANDRE" userId="8f3cabd5-559a-4258-adea-5c3a376873ba" providerId="ADAL" clId="{2165B269-2141-53CE-BB83-134CE8B46941}"/>
    <pc:docChg chg="undo custSel addSld delSld modSld sldOrd">
      <pc:chgData name="JEAN, ALEXANDRE" userId="8f3cabd5-559a-4258-adea-5c3a376873ba" providerId="ADAL" clId="{2165B269-2141-53CE-BB83-134CE8B46941}" dt="2026-03-24T11:06:03.707" v="3828" actId="1038"/>
      <pc:docMkLst>
        <pc:docMk/>
      </pc:docMkLst>
      <pc:sldChg chg="addSp delSp modSp mod">
        <pc:chgData name="JEAN, ALEXANDRE" userId="8f3cabd5-559a-4258-adea-5c3a376873ba" providerId="ADAL" clId="{2165B269-2141-53CE-BB83-134CE8B46941}" dt="2026-03-23T16:05:17.202" v="3497" actId="20577"/>
        <pc:sldMkLst>
          <pc:docMk/>
          <pc:sldMk cId="3070292929" sldId="256"/>
        </pc:sldMkLst>
        <pc:spChg chg="mod">
          <ac:chgData name="JEAN, ALEXANDRE" userId="8f3cabd5-559a-4258-adea-5c3a376873ba" providerId="ADAL" clId="{2165B269-2141-53CE-BB83-134CE8B46941}" dt="2026-03-21T14:33:18.637" v="724" actId="790"/>
          <ac:spMkLst>
            <pc:docMk/>
            <pc:sldMk cId="3070292929" sldId="256"/>
            <ac:spMk id="2" creationId="{C448E14B-AD8F-D83D-EF0A-0F7445C173C9}"/>
          </ac:spMkLst>
        </pc:spChg>
        <pc:spChg chg="mod">
          <ac:chgData name="JEAN, ALEXANDRE" userId="8f3cabd5-559a-4258-adea-5c3a376873ba" providerId="ADAL" clId="{2165B269-2141-53CE-BB83-134CE8B46941}" dt="2026-03-23T16:05:17.202" v="3497" actId="20577"/>
          <ac:spMkLst>
            <pc:docMk/>
            <pc:sldMk cId="3070292929" sldId="256"/>
            <ac:spMk id="3" creationId="{A4892DCD-A351-E52C-48EC-EC24F61D788E}"/>
          </ac:spMkLst>
        </pc:spChg>
        <pc:spChg chg="add del mod">
          <ac:chgData name="JEAN, ALEXANDRE" userId="8f3cabd5-559a-4258-adea-5c3a376873ba" providerId="ADAL" clId="{2165B269-2141-53CE-BB83-134CE8B46941}" dt="2026-03-23T10:16:33.933" v="2758"/>
          <ac:spMkLst>
            <pc:docMk/>
            <pc:sldMk cId="3070292929" sldId="256"/>
            <ac:spMk id="4" creationId="{BA32B6CC-AAB0-0DE8-04E9-B45BA75F2698}"/>
          </ac:spMkLst>
        </pc:spChg>
        <pc:picChg chg="add mod">
          <ac:chgData name="JEAN, ALEXANDRE" userId="8f3cabd5-559a-4258-adea-5c3a376873ba" providerId="ADAL" clId="{2165B269-2141-53CE-BB83-134CE8B46941}" dt="2026-03-23T10:17:13.563" v="2770" actId="1076"/>
          <ac:picMkLst>
            <pc:docMk/>
            <pc:sldMk cId="3070292929" sldId="256"/>
            <ac:picMk id="6" creationId="{B8B755B2-D62A-F48B-F492-CA30771232F7}"/>
          </ac:picMkLst>
        </pc:picChg>
        <pc:picChg chg="add mod">
          <ac:chgData name="JEAN, ALEXANDRE" userId="8f3cabd5-559a-4258-adea-5c3a376873ba" providerId="ADAL" clId="{2165B269-2141-53CE-BB83-134CE8B46941}" dt="2026-03-23T10:18:22.687" v="2779" actId="207"/>
          <ac:picMkLst>
            <pc:docMk/>
            <pc:sldMk cId="3070292929" sldId="256"/>
            <ac:picMk id="8" creationId="{C2A12E9A-978F-3E2E-CA36-00D34F65729B}"/>
          </ac:picMkLst>
        </pc:picChg>
        <pc:picChg chg="add mod">
          <ac:chgData name="JEAN, ALEXANDRE" userId="8f3cabd5-559a-4258-adea-5c3a376873ba" providerId="ADAL" clId="{2165B269-2141-53CE-BB83-134CE8B46941}" dt="2026-03-23T10:18:33.258" v="2781" actId="14100"/>
          <ac:picMkLst>
            <pc:docMk/>
            <pc:sldMk cId="3070292929" sldId="256"/>
            <ac:picMk id="10" creationId="{D61F2151-A42A-BCEC-02F4-0C96E50930AF}"/>
          </ac:picMkLst>
        </pc:picChg>
      </pc:sldChg>
      <pc:sldChg chg="modSp mod">
        <pc:chgData name="JEAN, ALEXANDRE" userId="8f3cabd5-559a-4258-adea-5c3a376873ba" providerId="ADAL" clId="{2165B269-2141-53CE-BB83-134CE8B46941}" dt="2026-03-21T16:21:49.369" v="1630" actId="207"/>
        <pc:sldMkLst>
          <pc:docMk/>
          <pc:sldMk cId="3164275722" sldId="257"/>
        </pc:sldMkLst>
        <pc:spChg chg="mod">
          <ac:chgData name="JEAN, ALEXANDRE" userId="8f3cabd5-559a-4258-adea-5c3a376873ba" providerId="ADAL" clId="{2165B269-2141-53CE-BB83-134CE8B46941}" dt="2026-03-21T14:33:18.637" v="724" actId="790"/>
          <ac:spMkLst>
            <pc:docMk/>
            <pc:sldMk cId="3164275722" sldId="257"/>
            <ac:spMk id="2" creationId="{97E5AA72-380B-A727-FB31-ADCF47DAE882}"/>
          </ac:spMkLst>
        </pc:spChg>
        <pc:spChg chg="mod">
          <ac:chgData name="JEAN, ALEXANDRE" userId="8f3cabd5-559a-4258-adea-5c3a376873ba" providerId="ADAL" clId="{2165B269-2141-53CE-BB83-134CE8B46941}" dt="2026-03-21T16:21:49.369" v="1630" actId="207"/>
          <ac:spMkLst>
            <pc:docMk/>
            <pc:sldMk cId="3164275722" sldId="257"/>
            <ac:spMk id="5" creationId="{A887CB88-DA78-69A1-836E-32A30C9E0E20}"/>
          </ac:spMkLst>
        </pc:spChg>
      </pc:sldChg>
      <pc:sldChg chg="addSp delSp modSp mod">
        <pc:chgData name="JEAN, ALEXANDRE" userId="8f3cabd5-559a-4258-adea-5c3a376873ba" providerId="ADAL" clId="{2165B269-2141-53CE-BB83-134CE8B46941}" dt="2026-03-23T10:28:11.563" v="3014" actId="1076"/>
        <pc:sldMkLst>
          <pc:docMk/>
          <pc:sldMk cId="193528869" sldId="260"/>
        </pc:sldMkLst>
        <pc:spChg chg="mod">
          <ac:chgData name="JEAN, ALEXANDRE" userId="8f3cabd5-559a-4258-adea-5c3a376873ba" providerId="ADAL" clId="{2165B269-2141-53CE-BB83-134CE8B46941}" dt="2026-03-21T14:33:18.637" v="724" actId="790"/>
          <ac:spMkLst>
            <pc:docMk/>
            <pc:sldMk cId="193528869" sldId="260"/>
            <ac:spMk id="2" creationId="{DD70F29A-8890-5BAE-85A6-2A85146272A3}"/>
          </ac:spMkLst>
        </pc:spChg>
        <pc:spChg chg="add mod">
          <ac:chgData name="JEAN, ALEXANDRE" userId="8f3cabd5-559a-4258-adea-5c3a376873ba" providerId="ADAL" clId="{2165B269-2141-53CE-BB83-134CE8B46941}" dt="2026-03-22T12:22:06.548" v="2148" actId="1076"/>
          <ac:spMkLst>
            <pc:docMk/>
            <pc:sldMk cId="193528869" sldId="260"/>
            <ac:spMk id="4" creationId="{B00E1F8A-E641-7D1B-2DF8-B50F99357AEB}"/>
          </ac:spMkLst>
        </pc:spChg>
        <pc:spChg chg="add del mod">
          <ac:chgData name="JEAN, ALEXANDRE" userId="8f3cabd5-559a-4258-adea-5c3a376873ba" providerId="ADAL" clId="{2165B269-2141-53CE-BB83-134CE8B46941}" dt="2026-03-23T10:27:34.682" v="3007"/>
          <ac:spMkLst>
            <pc:docMk/>
            <pc:sldMk cId="193528869" sldId="260"/>
            <ac:spMk id="6" creationId="{ACF9EE84-B6C4-700F-2ED2-3B1816D1CC57}"/>
          </ac:spMkLst>
        </pc:spChg>
        <pc:spChg chg="mod">
          <ac:chgData name="JEAN, ALEXANDRE" userId="8f3cabd5-559a-4258-adea-5c3a376873ba" providerId="ADAL" clId="{2165B269-2141-53CE-BB83-134CE8B46941}" dt="2026-03-21T16:20:42.903" v="1592" actId="207"/>
          <ac:spMkLst>
            <pc:docMk/>
            <pc:sldMk cId="193528869" sldId="260"/>
            <ac:spMk id="9" creationId="{442AB3A5-E95D-0702-B884-9FCB2A573C49}"/>
          </ac:spMkLst>
        </pc:spChg>
        <pc:picChg chg="del">
          <ac:chgData name="JEAN, ALEXANDRE" userId="8f3cabd5-559a-4258-adea-5c3a376873ba" providerId="ADAL" clId="{2165B269-2141-53CE-BB83-134CE8B46941}" dt="2026-03-23T10:27:28.958" v="3005" actId="478"/>
          <ac:picMkLst>
            <pc:docMk/>
            <pc:sldMk cId="193528869" sldId="260"/>
            <ac:picMk id="5" creationId="{A5CFE256-BBF2-5977-61CF-A7291849CEC6}"/>
          </ac:picMkLst>
        </pc:picChg>
        <pc:picChg chg="add mod ord">
          <ac:chgData name="JEAN, ALEXANDRE" userId="8f3cabd5-559a-4258-adea-5c3a376873ba" providerId="ADAL" clId="{2165B269-2141-53CE-BB83-134CE8B46941}" dt="2026-03-23T10:28:11.563" v="3014" actId="1076"/>
          <ac:picMkLst>
            <pc:docMk/>
            <pc:sldMk cId="193528869" sldId="260"/>
            <ac:picMk id="8" creationId="{7AD04974-95EA-CD58-135E-A48B994A2D23}"/>
          </ac:picMkLst>
        </pc:picChg>
      </pc:sldChg>
      <pc:sldChg chg="modSp mod">
        <pc:chgData name="JEAN, ALEXANDRE" userId="8f3cabd5-559a-4258-adea-5c3a376873ba" providerId="ADAL" clId="{2165B269-2141-53CE-BB83-134CE8B46941}" dt="2026-03-21T16:20:36.922" v="1591" actId="207"/>
        <pc:sldMkLst>
          <pc:docMk/>
          <pc:sldMk cId="4289598247" sldId="261"/>
        </pc:sldMkLst>
        <pc:spChg chg="mod">
          <ac:chgData name="JEAN, ALEXANDRE" userId="8f3cabd5-559a-4258-adea-5c3a376873ba" providerId="ADAL" clId="{2165B269-2141-53CE-BB83-134CE8B46941}" dt="2026-03-21T14:33:18.637" v="724" actId="790"/>
          <ac:spMkLst>
            <pc:docMk/>
            <pc:sldMk cId="4289598247" sldId="261"/>
            <ac:spMk id="2" creationId="{15C017CA-21F1-7BEA-A679-681C05F6C181}"/>
          </ac:spMkLst>
        </pc:spChg>
        <pc:spChg chg="mod">
          <ac:chgData name="JEAN, ALEXANDRE" userId="8f3cabd5-559a-4258-adea-5c3a376873ba" providerId="ADAL" clId="{2165B269-2141-53CE-BB83-134CE8B46941}" dt="2026-03-21T16:20:36.922" v="1591" actId="207"/>
          <ac:spMkLst>
            <pc:docMk/>
            <pc:sldMk cId="4289598247" sldId="261"/>
            <ac:spMk id="4" creationId="{9ADAA046-4744-B41F-A152-0250345F5864}"/>
          </ac:spMkLst>
        </pc:spChg>
      </pc:sldChg>
      <pc:sldChg chg="modSp mod">
        <pc:chgData name="JEAN, ALEXANDRE" userId="8f3cabd5-559a-4258-adea-5c3a376873ba" providerId="ADAL" clId="{2165B269-2141-53CE-BB83-134CE8B46941}" dt="2026-03-21T16:20:49.234" v="1593" actId="207"/>
        <pc:sldMkLst>
          <pc:docMk/>
          <pc:sldMk cId="435271663" sldId="262"/>
        </pc:sldMkLst>
        <pc:spChg chg="mod">
          <ac:chgData name="JEAN, ALEXANDRE" userId="8f3cabd5-559a-4258-adea-5c3a376873ba" providerId="ADAL" clId="{2165B269-2141-53CE-BB83-134CE8B46941}" dt="2026-03-21T14:33:18.637" v="724" actId="790"/>
          <ac:spMkLst>
            <pc:docMk/>
            <pc:sldMk cId="435271663" sldId="262"/>
            <ac:spMk id="2" creationId="{FD9DADEA-7188-637E-D9B7-C70836CDB430}"/>
          </ac:spMkLst>
        </pc:spChg>
        <pc:spChg chg="mod">
          <ac:chgData name="JEAN, ALEXANDRE" userId="8f3cabd5-559a-4258-adea-5c3a376873ba" providerId="ADAL" clId="{2165B269-2141-53CE-BB83-134CE8B46941}" dt="2026-03-21T14:33:18.637" v="724" actId="790"/>
          <ac:spMkLst>
            <pc:docMk/>
            <pc:sldMk cId="435271663" sldId="262"/>
            <ac:spMk id="6" creationId="{EA365502-8F24-28BE-EA25-C45D74240C80}"/>
          </ac:spMkLst>
        </pc:spChg>
        <pc:spChg chg="mod">
          <ac:chgData name="JEAN, ALEXANDRE" userId="8f3cabd5-559a-4258-adea-5c3a376873ba" providerId="ADAL" clId="{2165B269-2141-53CE-BB83-134CE8B46941}" dt="2026-03-21T14:33:18.637" v="724" actId="790"/>
          <ac:spMkLst>
            <pc:docMk/>
            <pc:sldMk cId="435271663" sldId="262"/>
            <ac:spMk id="7" creationId="{592DC674-ABFF-3573-2CE6-76153A9316B0}"/>
          </ac:spMkLst>
        </pc:spChg>
        <pc:spChg chg="mod">
          <ac:chgData name="JEAN, ALEXANDRE" userId="8f3cabd5-559a-4258-adea-5c3a376873ba" providerId="ADAL" clId="{2165B269-2141-53CE-BB83-134CE8B46941}" dt="2026-03-21T14:33:18.637" v="724" actId="790"/>
          <ac:spMkLst>
            <pc:docMk/>
            <pc:sldMk cId="435271663" sldId="262"/>
            <ac:spMk id="10" creationId="{46D25FF8-61E7-7E27-A2CE-72117D413375}"/>
          </ac:spMkLst>
        </pc:spChg>
        <pc:spChg chg="mod">
          <ac:chgData name="JEAN, ALEXANDRE" userId="8f3cabd5-559a-4258-adea-5c3a376873ba" providerId="ADAL" clId="{2165B269-2141-53CE-BB83-134CE8B46941}" dt="2026-03-21T14:33:18.637" v="724" actId="790"/>
          <ac:spMkLst>
            <pc:docMk/>
            <pc:sldMk cId="435271663" sldId="262"/>
            <ac:spMk id="11" creationId="{128B4034-E1DF-2CCA-DB7E-2BADA040AFF4}"/>
          </ac:spMkLst>
        </pc:spChg>
        <pc:spChg chg="mod">
          <ac:chgData name="JEAN, ALEXANDRE" userId="8f3cabd5-559a-4258-adea-5c3a376873ba" providerId="ADAL" clId="{2165B269-2141-53CE-BB83-134CE8B46941}" dt="2026-03-21T16:20:49.234" v="1593" actId="207"/>
          <ac:spMkLst>
            <pc:docMk/>
            <pc:sldMk cId="435271663" sldId="262"/>
            <ac:spMk id="12" creationId="{935FAF6D-7BFF-1409-CFCC-DDCA7FE12A5F}"/>
          </ac:spMkLst>
        </pc:spChg>
      </pc:sldChg>
      <pc:sldChg chg="modSp mod">
        <pc:chgData name="JEAN, ALEXANDRE" userId="8f3cabd5-559a-4258-adea-5c3a376873ba" providerId="ADAL" clId="{2165B269-2141-53CE-BB83-134CE8B46941}" dt="2026-03-21T16:21:45.302" v="1629" actId="207"/>
        <pc:sldMkLst>
          <pc:docMk/>
          <pc:sldMk cId="2701373366" sldId="263"/>
        </pc:sldMkLst>
        <pc:spChg chg="mod">
          <ac:chgData name="JEAN, ALEXANDRE" userId="8f3cabd5-559a-4258-adea-5c3a376873ba" providerId="ADAL" clId="{2165B269-2141-53CE-BB83-134CE8B46941}" dt="2026-03-21T16:21:45.302" v="1629" actId="207"/>
          <ac:spMkLst>
            <pc:docMk/>
            <pc:sldMk cId="2701373366" sldId="263"/>
            <ac:spMk id="4" creationId="{752CCA73-2741-B96A-455C-2320DFA9473C}"/>
          </ac:spMkLst>
        </pc:spChg>
        <pc:spChg chg="mod">
          <ac:chgData name="JEAN, ALEXANDRE" userId="8f3cabd5-559a-4258-adea-5c3a376873ba" providerId="ADAL" clId="{2165B269-2141-53CE-BB83-134CE8B46941}" dt="2026-03-21T14:33:18.637" v="724" actId="790"/>
          <ac:spMkLst>
            <pc:docMk/>
            <pc:sldMk cId="2701373366" sldId="263"/>
            <ac:spMk id="5" creationId="{A51DD14A-E35B-9923-D2BE-AF188F07392E}"/>
          </ac:spMkLst>
        </pc:spChg>
      </pc:sldChg>
      <pc:sldChg chg="modSp mod">
        <pc:chgData name="JEAN, ALEXANDRE" userId="8f3cabd5-559a-4258-adea-5c3a376873ba" providerId="ADAL" clId="{2165B269-2141-53CE-BB83-134CE8B46941}" dt="2026-03-21T16:21:07.488" v="1615" actId="1035"/>
        <pc:sldMkLst>
          <pc:docMk/>
          <pc:sldMk cId="3795277724" sldId="264"/>
        </pc:sldMkLst>
        <pc:spChg chg="mod">
          <ac:chgData name="JEAN, ALEXANDRE" userId="8f3cabd5-559a-4258-adea-5c3a376873ba" providerId="ADAL" clId="{2165B269-2141-53CE-BB83-134CE8B46941}" dt="2026-03-21T14:33:18.637" v="724" actId="790"/>
          <ac:spMkLst>
            <pc:docMk/>
            <pc:sldMk cId="3795277724" sldId="264"/>
            <ac:spMk id="2" creationId="{2B775265-7D7E-D739-07BC-4930C4D110B3}"/>
          </ac:spMkLst>
        </pc:spChg>
        <pc:spChg chg="mod">
          <ac:chgData name="JEAN, ALEXANDRE" userId="8f3cabd5-559a-4258-adea-5c3a376873ba" providerId="ADAL" clId="{2165B269-2141-53CE-BB83-134CE8B46941}" dt="2026-03-21T16:20:53.753" v="1594" actId="207"/>
          <ac:spMkLst>
            <pc:docMk/>
            <pc:sldMk cId="3795277724" sldId="264"/>
            <ac:spMk id="4" creationId="{A23E2388-99A9-5ED0-814B-32189C5E842E}"/>
          </ac:spMkLst>
        </pc:spChg>
        <pc:picChg chg="mod">
          <ac:chgData name="JEAN, ALEXANDRE" userId="8f3cabd5-559a-4258-adea-5c3a376873ba" providerId="ADAL" clId="{2165B269-2141-53CE-BB83-134CE8B46941}" dt="2026-03-21T16:21:05.661" v="1614" actId="1035"/>
          <ac:picMkLst>
            <pc:docMk/>
            <pc:sldMk cId="3795277724" sldId="264"/>
            <ac:picMk id="7" creationId="{41D43330-D3B0-600B-155A-F99C2DF176D5}"/>
          </ac:picMkLst>
        </pc:picChg>
        <pc:picChg chg="mod">
          <ac:chgData name="JEAN, ALEXANDRE" userId="8f3cabd5-559a-4258-adea-5c3a376873ba" providerId="ADAL" clId="{2165B269-2141-53CE-BB83-134CE8B46941}" dt="2026-03-21T16:21:04.461" v="1613" actId="1036"/>
          <ac:picMkLst>
            <pc:docMk/>
            <pc:sldMk cId="3795277724" sldId="264"/>
            <ac:picMk id="11" creationId="{95B52D5C-9398-1FD7-E68C-B2C278D3816C}"/>
          </ac:picMkLst>
        </pc:picChg>
        <pc:picChg chg="mod">
          <ac:chgData name="JEAN, ALEXANDRE" userId="8f3cabd5-559a-4258-adea-5c3a376873ba" providerId="ADAL" clId="{2165B269-2141-53CE-BB83-134CE8B46941}" dt="2026-03-21T16:20:57.953" v="1602" actId="1035"/>
          <ac:picMkLst>
            <pc:docMk/>
            <pc:sldMk cId="3795277724" sldId="264"/>
            <ac:picMk id="13" creationId="{7A5ED130-A4EE-5146-8778-DD1BA8BF5CD4}"/>
          </ac:picMkLst>
        </pc:picChg>
        <pc:picChg chg="mod">
          <ac:chgData name="JEAN, ALEXANDRE" userId="8f3cabd5-559a-4258-adea-5c3a376873ba" providerId="ADAL" clId="{2165B269-2141-53CE-BB83-134CE8B46941}" dt="2026-03-21T16:21:07.488" v="1615" actId="1035"/>
          <ac:picMkLst>
            <pc:docMk/>
            <pc:sldMk cId="3795277724" sldId="264"/>
            <ac:picMk id="15" creationId="{6B3BCF32-3AA7-D5DC-0CD9-7E23E88DD994}"/>
          </ac:picMkLst>
        </pc:picChg>
      </pc:sldChg>
      <pc:sldChg chg="modSp mod">
        <pc:chgData name="JEAN, ALEXANDRE" userId="8f3cabd5-559a-4258-adea-5c3a376873ba" providerId="ADAL" clId="{2165B269-2141-53CE-BB83-134CE8B46941}" dt="2026-03-23T16:52:43.524" v="3511"/>
        <pc:sldMkLst>
          <pc:docMk/>
          <pc:sldMk cId="2412867470" sldId="265"/>
        </pc:sldMkLst>
        <pc:spChg chg="mod">
          <ac:chgData name="JEAN, ALEXANDRE" userId="8f3cabd5-559a-4258-adea-5c3a376873ba" providerId="ADAL" clId="{2165B269-2141-53CE-BB83-134CE8B46941}" dt="2026-03-21T14:33:18.637" v="724" actId="790"/>
          <ac:spMkLst>
            <pc:docMk/>
            <pc:sldMk cId="2412867470" sldId="265"/>
            <ac:spMk id="2" creationId="{AB6653A0-033C-1998-0A48-634D14677D68}"/>
          </ac:spMkLst>
        </pc:spChg>
        <pc:spChg chg="mod">
          <ac:chgData name="JEAN, ALEXANDRE" userId="8f3cabd5-559a-4258-adea-5c3a376873ba" providerId="ADAL" clId="{2165B269-2141-53CE-BB83-134CE8B46941}" dt="2026-03-23T16:52:43.524" v="3511"/>
          <ac:spMkLst>
            <pc:docMk/>
            <pc:sldMk cId="2412867470" sldId="265"/>
            <ac:spMk id="3" creationId="{8A504315-2C92-0DAF-62B8-5F38F33E2A6D}"/>
          </ac:spMkLst>
        </pc:spChg>
        <pc:spChg chg="mod">
          <ac:chgData name="JEAN, ALEXANDRE" userId="8f3cabd5-559a-4258-adea-5c3a376873ba" providerId="ADAL" clId="{2165B269-2141-53CE-BB83-134CE8B46941}" dt="2026-03-21T16:21:32.685" v="1626" actId="207"/>
          <ac:spMkLst>
            <pc:docMk/>
            <pc:sldMk cId="2412867470" sldId="265"/>
            <ac:spMk id="4" creationId="{7DBFAF1C-CF2D-B9AE-FC74-B01F88C3AAAD}"/>
          </ac:spMkLst>
        </pc:spChg>
        <pc:spChg chg="mod">
          <ac:chgData name="JEAN, ALEXANDRE" userId="8f3cabd5-559a-4258-adea-5c3a376873ba" providerId="ADAL" clId="{2165B269-2141-53CE-BB83-134CE8B46941}" dt="2026-03-23T11:15:59.687" v="3039" actId="20577"/>
          <ac:spMkLst>
            <pc:docMk/>
            <pc:sldMk cId="2412867470" sldId="265"/>
            <ac:spMk id="5" creationId="{4F73BC49-CC6A-7CA9-7104-8B55D5AA6C81}"/>
          </ac:spMkLst>
        </pc:spChg>
      </pc:sldChg>
      <pc:sldChg chg="addSp modSp mod">
        <pc:chgData name="JEAN, ALEXANDRE" userId="8f3cabd5-559a-4258-adea-5c3a376873ba" providerId="ADAL" clId="{2165B269-2141-53CE-BB83-134CE8B46941}" dt="2026-03-24T11:06:03.707" v="3828" actId="1038"/>
        <pc:sldMkLst>
          <pc:docMk/>
          <pc:sldMk cId="51195342" sldId="266"/>
        </pc:sldMkLst>
        <pc:spChg chg="mod">
          <ac:chgData name="JEAN, ALEXANDRE" userId="8f3cabd5-559a-4258-adea-5c3a376873ba" providerId="ADAL" clId="{2165B269-2141-53CE-BB83-134CE8B46941}" dt="2026-03-21T14:33:18.637" v="724" actId="790"/>
          <ac:spMkLst>
            <pc:docMk/>
            <pc:sldMk cId="51195342" sldId="266"/>
            <ac:spMk id="2" creationId="{F1C35410-0360-C6C9-3DDA-E4C110253815}"/>
          </ac:spMkLst>
        </pc:spChg>
        <pc:spChg chg="mod">
          <ac:chgData name="JEAN, ALEXANDRE" userId="8f3cabd5-559a-4258-adea-5c3a376873ba" providerId="ADAL" clId="{2165B269-2141-53CE-BB83-134CE8B46941}" dt="2026-03-21T16:21:26.137" v="1625" actId="207"/>
          <ac:spMkLst>
            <pc:docMk/>
            <pc:sldMk cId="51195342" sldId="266"/>
            <ac:spMk id="4" creationId="{9A610BF5-9C80-537E-4EF8-CA8437873A2F}"/>
          </ac:spMkLst>
        </pc:spChg>
        <pc:picChg chg="add mod">
          <ac:chgData name="JEAN, ALEXANDRE" userId="8f3cabd5-559a-4258-adea-5c3a376873ba" providerId="ADAL" clId="{2165B269-2141-53CE-BB83-134CE8B46941}" dt="2026-03-24T11:06:03.707" v="3828" actId="1038"/>
          <ac:picMkLst>
            <pc:docMk/>
            <pc:sldMk cId="51195342" sldId="266"/>
            <ac:picMk id="5" creationId="{979C05F1-207B-7A95-FCA6-18E2103C3548}"/>
          </ac:picMkLst>
        </pc:picChg>
      </pc:sldChg>
      <pc:sldChg chg="modSp mod">
        <pc:chgData name="JEAN, ALEXANDRE" userId="8f3cabd5-559a-4258-adea-5c3a376873ba" providerId="ADAL" clId="{2165B269-2141-53CE-BB83-134CE8B46941}" dt="2026-03-21T16:21:53.185" v="1631" actId="207"/>
        <pc:sldMkLst>
          <pc:docMk/>
          <pc:sldMk cId="2683216026" sldId="267"/>
        </pc:sldMkLst>
        <pc:spChg chg="mod">
          <ac:chgData name="JEAN, ALEXANDRE" userId="8f3cabd5-559a-4258-adea-5c3a376873ba" providerId="ADAL" clId="{2165B269-2141-53CE-BB83-134CE8B46941}" dt="2026-03-21T14:33:18.637" v="724" actId="790"/>
          <ac:spMkLst>
            <pc:docMk/>
            <pc:sldMk cId="2683216026" sldId="267"/>
            <ac:spMk id="2" creationId="{410CC912-5E04-6A6E-E7BE-4974AA3048E3}"/>
          </ac:spMkLst>
        </pc:spChg>
        <pc:spChg chg="mod">
          <ac:chgData name="JEAN, ALEXANDRE" userId="8f3cabd5-559a-4258-adea-5c3a376873ba" providerId="ADAL" clId="{2165B269-2141-53CE-BB83-134CE8B46941}" dt="2026-03-21T16:21:53.185" v="1631" actId="207"/>
          <ac:spMkLst>
            <pc:docMk/>
            <pc:sldMk cId="2683216026" sldId="267"/>
            <ac:spMk id="5" creationId="{E5331D0A-ECAB-0ADB-455D-6E8A93B1C095}"/>
          </ac:spMkLst>
        </pc:spChg>
      </pc:sldChg>
      <pc:sldChg chg="modSp mod">
        <pc:chgData name="JEAN, ALEXANDRE" userId="8f3cabd5-559a-4258-adea-5c3a376873ba" providerId="ADAL" clId="{2165B269-2141-53CE-BB83-134CE8B46941}" dt="2026-03-21T16:22:13.285" v="1633" actId="207"/>
        <pc:sldMkLst>
          <pc:docMk/>
          <pc:sldMk cId="220577236" sldId="268"/>
        </pc:sldMkLst>
        <pc:spChg chg="mod">
          <ac:chgData name="JEAN, ALEXANDRE" userId="8f3cabd5-559a-4258-adea-5c3a376873ba" providerId="ADAL" clId="{2165B269-2141-53CE-BB83-134CE8B46941}" dt="2026-03-21T14:33:18.637" v="724" actId="790"/>
          <ac:spMkLst>
            <pc:docMk/>
            <pc:sldMk cId="220577236" sldId="268"/>
            <ac:spMk id="2" creationId="{FF408FCF-D2DF-7AD3-295B-31B510DABDB8}"/>
          </ac:spMkLst>
        </pc:spChg>
        <pc:spChg chg="mod">
          <ac:chgData name="JEAN, ALEXANDRE" userId="8f3cabd5-559a-4258-adea-5c3a376873ba" providerId="ADAL" clId="{2165B269-2141-53CE-BB83-134CE8B46941}" dt="2026-03-21T16:22:13.285" v="1633" actId="207"/>
          <ac:spMkLst>
            <pc:docMk/>
            <pc:sldMk cId="220577236" sldId="268"/>
            <ac:spMk id="5" creationId="{69FCBE87-EF6E-9E2C-6C73-D24B5405FD42}"/>
          </ac:spMkLst>
        </pc:spChg>
      </pc:sldChg>
      <pc:sldChg chg="modSp mod">
        <pc:chgData name="JEAN, ALEXANDRE" userId="8f3cabd5-559a-4258-adea-5c3a376873ba" providerId="ADAL" clId="{2165B269-2141-53CE-BB83-134CE8B46941}" dt="2026-03-21T16:21:57.310" v="1632" actId="207"/>
        <pc:sldMkLst>
          <pc:docMk/>
          <pc:sldMk cId="28233897" sldId="269"/>
        </pc:sldMkLst>
        <pc:spChg chg="mod">
          <ac:chgData name="JEAN, ALEXANDRE" userId="8f3cabd5-559a-4258-adea-5c3a376873ba" providerId="ADAL" clId="{2165B269-2141-53CE-BB83-134CE8B46941}" dt="2026-03-21T14:33:18.637" v="724" actId="790"/>
          <ac:spMkLst>
            <pc:docMk/>
            <pc:sldMk cId="28233897" sldId="269"/>
            <ac:spMk id="2" creationId="{C904EFCB-54E6-3110-C79F-90E2B47DE6E4}"/>
          </ac:spMkLst>
        </pc:spChg>
        <pc:spChg chg="mod">
          <ac:chgData name="JEAN, ALEXANDRE" userId="8f3cabd5-559a-4258-adea-5c3a376873ba" providerId="ADAL" clId="{2165B269-2141-53CE-BB83-134CE8B46941}" dt="2026-03-21T16:21:57.310" v="1632" actId="207"/>
          <ac:spMkLst>
            <pc:docMk/>
            <pc:sldMk cId="28233897" sldId="269"/>
            <ac:spMk id="5" creationId="{9FF08E5E-D814-2E30-2DC6-3C940D49F963}"/>
          </ac:spMkLst>
        </pc:spChg>
      </pc:sldChg>
      <pc:sldChg chg="modSp mod">
        <pc:chgData name="JEAN, ALEXANDRE" userId="8f3cabd5-559a-4258-adea-5c3a376873ba" providerId="ADAL" clId="{2165B269-2141-53CE-BB83-134CE8B46941}" dt="2026-03-23T10:24:06.647" v="3004" actId="20577"/>
        <pc:sldMkLst>
          <pc:docMk/>
          <pc:sldMk cId="1390764889" sldId="271"/>
        </pc:sldMkLst>
        <pc:spChg chg="mod">
          <ac:chgData name="JEAN, ALEXANDRE" userId="8f3cabd5-559a-4258-adea-5c3a376873ba" providerId="ADAL" clId="{2165B269-2141-53CE-BB83-134CE8B46941}" dt="2026-03-23T10:24:06.647" v="3004" actId="20577"/>
          <ac:spMkLst>
            <pc:docMk/>
            <pc:sldMk cId="1390764889" sldId="271"/>
            <ac:spMk id="2" creationId="{06F8C3F9-89A3-C5E4-BB06-13DA14AE7427}"/>
          </ac:spMkLst>
        </pc:spChg>
        <pc:spChg chg="mod">
          <ac:chgData name="JEAN, ALEXANDRE" userId="8f3cabd5-559a-4258-adea-5c3a376873ba" providerId="ADAL" clId="{2165B269-2141-53CE-BB83-134CE8B46941}" dt="2026-03-21T16:22:18.301" v="1634" actId="207"/>
          <ac:spMkLst>
            <pc:docMk/>
            <pc:sldMk cId="1390764889" sldId="271"/>
            <ac:spMk id="5" creationId="{D4D572B4-DACA-BA9C-504E-51B655B28DF5}"/>
          </ac:spMkLst>
        </pc:spChg>
      </pc:sldChg>
      <pc:sldChg chg="modSp mod">
        <pc:chgData name="JEAN, ALEXANDRE" userId="8f3cabd5-559a-4258-adea-5c3a376873ba" providerId="ADAL" clId="{2165B269-2141-53CE-BB83-134CE8B46941}" dt="2026-03-21T22:43:02.518" v="2047" actId="1076"/>
        <pc:sldMkLst>
          <pc:docMk/>
          <pc:sldMk cId="3739679475" sldId="272"/>
        </pc:sldMkLst>
        <pc:spChg chg="mod">
          <ac:chgData name="JEAN, ALEXANDRE" userId="8f3cabd5-559a-4258-adea-5c3a376873ba" providerId="ADAL" clId="{2165B269-2141-53CE-BB83-134CE8B46941}" dt="2026-03-21T14:33:18.637" v="724" actId="790"/>
          <ac:spMkLst>
            <pc:docMk/>
            <pc:sldMk cId="3739679475" sldId="272"/>
            <ac:spMk id="2" creationId="{92D0B9D6-1785-463C-5CE0-F7DBBC0B311D}"/>
          </ac:spMkLst>
        </pc:spChg>
        <pc:spChg chg="mod">
          <ac:chgData name="JEAN, ALEXANDRE" userId="8f3cabd5-559a-4258-adea-5c3a376873ba" providerId="ADAL" clId="{2165B269-2141-53CE-BB83-134CE8B46941}" dt="2026-03-21T16:22:25.485" v="1635" actId="207"/>
          <ac:spMkLst>
            <pc:docMk/>
            <pc:sldMk cId="3739679475" sldId="272"/>
            <ac:spMk id="5" creationId="{3B6F97BA-ECF0-1886-C3D6-545CF989B5F0}"/>
          </ac:spMkLst>
        </pc:spChg>
        <pc:picChg chg="mod">
          <ac:chgData name="JEAN, ALEXANDRE" userId="8f3cabd5-559a-4258-adea-5c3a376873ba" providerId="ADAL" clId="{2165B269-2141-53CE-BB83-134CE8B46941}" dt="2026-03-21T22:43:02.518" v="2047" actId="1076"/>
          <ac:picMkLst>
            <pc:docMk/>
            <pc:sldMk cId="3739679475" sldId="272"/>
            <ac:picMk id="4" creationId="{81B1304F-B363-60B9-587C-8D282ABF530B}"/>
          </ac:picMkLst>
        </pc:picChg>
      </pc:sldChg>
      <pc:sldChg chg="modSp mod">
        <pc:chgData name="JEAN, ALEXANDRE" userId="8f3cabd5-559a-4258-adea-5c3a376873ba" providerId="ADAL" clId="{2165B269-2141-53CE-BB83-134CE8B46941}" dt="2026-03-23T17:01:54.917" v="3520"/>
        <pc:sldMkLst>
          <pc:docMk/>
          <pc:sldMk cId="1089263527" sldId="274"/>
        </pc:sldMkLst>
        <pc:spChg chg="mod">
          <ac:chgData name="JEAN, ALEXANDRE" userId="8f3cabd5-559a-4258-adea-5c3a376873ba" providerId="ADAL" clId="{2165B269-2141-53CE-BB83-134CE8B46941}" dt="2026-03-21T14:33:18.637" v="724" actId="790"/>
          <ac:spMkLst>
            <pc:docMk/>
            <pc:sldMk cId="1089263527" sldId="274"/>
            <ac:spMk id="2" creationId="{7D045A0E-C409-A147-D0EA-685F983CBDED}"/>
          </ac:spMkLst>
        </pc:spChg>
        <pc:spChg chg="mod">
          <ac:chgData name="JEAN, ALEXANDRE" userId="8f3cabd5-559a-4258-adea-5c3a376873ba" providerId="ADAL" clId="{2165B269-2141-53CE-BB83-134CE8B46941}" dt="2026-03-23T17:01:54.917" v="3520"/>
          <ac:spMkLst>
            <pc:docMk/>
            <pc:sldMk cId="1089263527" sldId="274"/>
            <ac:spMk id="3" creationId="{2EE9EF4C-B2BB-65B4-50FA-BF06F2635BE4}"/>
          </ac:spMkLst>
        </pc:spChg>
        <pc:spChg chg="mod">
          <ac:chgData name="JEAN, ALEXANDRE" userId="8f3cabd5-559a-4258-adea-5c3a376873ba" providerId="ADAL" clId="{2165B269-2141-53CE-BB83-134CE8B46941}" dt="2026-03-21T16:21:36.229" v="1627" actId="207"/>
          <ac:spMkLst>
            <pc:docMk/>
            <pc:sldMk cId="1089263527" sldId="274"/>
            <ac:spMk id="4" creationId="{C1DCF350-CD11-190E-8D16-657BCEEF156B}"/>
          </ac:spMkLst>
        </pc:spChg>
      </pc:sldChg>
      <pc:sldChg chg="modSp mod">
        <pc:chgData name="JEAN, ALEXANDRE" userId="8f3cabd5-559a-4258-adea-5c3a376873ba" providerId="ADAL" clId="{2165B269-2141-53CE-BB83-134CE8B46941}" dt="2026-03-23T17:04:05.159" v="3615" actId="1036"/>
        <pc:sldMkLst>
          <pc:docMk/>
          <pc:sldMk cId="198619240" sldId="275"/>
        </pc:sldMkLst>
        <pc:spChg chg="mod">
          <ac:chgData name="JEAN, ALEXANDRE" userId="8f3cabd5-559a-4258-adea-5c3a376873ba" providerId="ADAL" clId="{2165B269-2141-53CE-BB83-134CE8B46941}" dt="2026-03-21T14:33:18.637" v="724" actId="790"/>
          <ac:spMkLst>
            <pc:docMk/>
            <pc:sldMk cId="198619240" sldId="275"/>
            <ac:spMk id="2" creationId="{01860C96-DA04-6B6C-CA73-4FE069F8AFED}"/>
          </ac:spMkLst>
        </pc:spChg>
        <pc:spChg chg="mod">
          <ac:chgData name="JEAN, ALEXANDRE" userId="8f3cabd5-559a-4258-adea-5c3a376873ba" providerId="ADAL" clId="{2165B269-2141-53CE-BB83-134CE8B46941}" dt="2026-03-23T17:03:49.529" v="3569" actId="27636"/>
          <ac:spMkLst>
            <pc:docMk/>
            <pc:sldMk cId="198619240" sldId="275"/>
            <ac:spMk id="3" creationId="{7785ABA4-76A9-A80B-37F7-E0328DB2E026}"/>
          </ac:spMkLst>
        </pc:spChg>
        <pc:spChg chg="mod">
          <ac:chgData name="JEAN, ALEXANDRE" userId="8f3cabd5-559a-4258-adea-5c3a376873ba" providerId="ADAL" clId="{2165B269-2141-53CE-BB83-134CE8B46941}" dt="2026-03-21T16:21:39.502" v="1628" actId="207"/>
          <ac:spMkLst>
            <pc:docMk/>
            <pc:sldMk cId="198619240" sldId="275"/>
            <ac:spMk id="4" creationId="{9F23E1F4-3E1B-F6EC-AA5D-F554BA43601E}"/>
          </ac:spMkLst>
        </pc:spChg>
        <pc:cxnChg chg="mod">
          <ac:chgData name="JEAN, ALEXANDRE" userId="8f3cabd5-559a-4258-adea-5c3a376873ba" providerId="ADAL" clId="{2165B269-2141-53CE-BB83-134CE8B46941}" dt="2026-03-23T17:04:05.159" v="3615" actId="1036"/>
          <ac:cxnSpMkLst>
            <pc:docMk/>
            <pc:sldMk cId="198619240" sldId="275"/>
            <ac:cxnSpMk id="5" creationId="{7006E557-5837-5011-8BE4-8C49C298858E}"/>
          </ac:cxnSpMkLst>
        </pc:cxnChg>
        <pc:cxnChg chg="mod">
          <ac:chgData name="JEAN, ALEXANDRE" userId="8f3cabd5-559a-4258-adea-5c3a376873ba" providerId="ADAL" clId="{2165B269-2141-53CE-BB83-134CE8B46941}" dt="2026-03-23T17:04:01.201" v="3604" actId="1036"/>
          <ac:cxnSpMkLst>
            <pc:docMk/>
            <pc:sldMk cId="198619240" sldId="275"/>
            <ac:cxnSpMk id="8" creationId="{FF63D143-2B89-5D1E-02AA-AE71A07D2A81}"/>
          </ac:cxnSpMkLst>
        </pc:cxnChg>
        <pc:cxnChg chg="mod">
          <ac:chgData name="JEAN, ALEXANDRE" userId="8f3cabd5-559a-4258-adea-5c3a376873ba" providerId="ADAL" clId="{2165B269-2141-53CE-BB83-134CE8B46941}" dt="2026-03-23T17:03:56.586" v="3588" actId="1036"/>
          <ac:cxnSpMkLst>
            <pc:docMk/>
            <pc:sldMk cId="198619240" sldId="275"/>
            <ac:cxnSpMk id="9" creationId="{7DDB9078-86CE-D1D6-1841-6201B14CEDB2}"/>
          </ac:cxnSpMkLst>
        </pc:cxnChg>
      </pc:sldChg>
      <pc:sldChg chg="modSp mod">
        <pc:chgData name="JEAN, ALEXANDRE" userId="8f3cabd5-559a-4258-adea-5c3a376873ba" providerId="ADAL" clId="{2165B269-2141-53CE-BB83-134CE8B46941}" dt="2026-03-21T16:22:31.287" v="1636" actId="207"/>
        <pc:sldMkLst>
          <pc:docMk/>
          <pc:sldMk cId="255450480" sldId="276"/>
        </pc:sldMkLst>
        <pc:spChg chg="mod">
          <ac:chgData name="JEAN, ALEXANDRE" userId="8f3cabd5-559a-4258-adea-5c3a376873ba" providerId="ADAL" clId="{2165B269-2141-53CE-BB83-134CE8B46941}" dt="2026-03-21T16:22:31.287" v="1636" actId="207"/>
          <ac:spMkLst>
            <pc:docMk/>
            <pc:sldMk cId="255450480" sldId="276"/>
            <ac:spMk id="4" creationId="{C4CAEFA9-A333-B880-FD13-4936AC49FE02}"/>
          </ac:spMkLst>
        </pc:spChg>
        <pc:spChg chg="mod">
          <ac:chgData name="JEAN, ALEXANDRE" userId="8f3cabd5-559a-4258-adea-5c3a376873ba" providerId="ADAL" clId="{2165B269-2141-53CE-BB83-134CE8B46941}" dt="2026-03-21T14:33:18.637" v="724" actId="790"/>
          <ac:spMkLst>
            <pc:docMk/>
            <pc:sldMk cId="255450480" sldId="276"/>
            <ac:spMk id="5" creationId="{EE9F3555-8CBF-846A-FCDE-E9873410C184}"/>
          </ac:spMkLst>
        </pc:spChg>
      </pc:sldChg>
      <pc:sldChg chg="addSp delSp modSp mod">
        <pc:chgData name="JEAN, ALEXANDRE" userId="8f3cabd5-559a-4258-adea-5c3a376873ba" providerId="ADAL" clId="{2165B269-2141-53CE-BB83-134CE8B46941}" dt="2026-03-21T16:22:37.683" v="1638" actId="207"/>
        <pc:sldMkLst>
          <pc:docMk/>
          <pc:sldMk cId="2140588081" sldId="277"/>
        </pc:sldMkLst>
        <pc:spChg chg="mod">
          <ac:chgData name="JEAN, ALEXANDRE" userId="8f3cabd5-559a-4258-adea-5c3a376873ba" providerId="ADAL" clId="{2165B269-2141-53CE-BB83-134CE8B46941}" dt="2026-03-21T16:22:37.683" v="1638" actId="207"/>
          <ac:spMkLst>
            <pc:docMk/>
            <pc:sldMk cId="2140588081" sldId="277"/>
            <ac:spMk id="4" creationId="{DB1EADFE-FDF6-6ECF-195F-A4E9E4230F60}"/>
          </ac:spMkLst>
        </pc:spChg>
        <pc:spChg chg="mod">
          <ac:chgData name="JEAN, ALEXANDRE" userId="8f3cabd5-559a-4258-adea-5c3a376873ba" providerId="ADAL" clId="{2165B269-2141-53CE-BB83-134CE8B46941}" dt="2026-03-21T14:33:18.637" v="724" actId="790"/>
          <ac:spMkLst>
            <pc:docMk/>
            <pc:sldMk cId="2140588081" sldId="277"/>
            <ac:spMk id="5" creationId="{6F41FE47-0ECB-BE5E-0120-B29ECBDC21E4}"/>
          </ac:spMkLst>
        </pc:spChg>
        <pc:spChg chg="mod">
          <ac:chgData name="JEAN, ALEXANDRE" userId="8f3cabd5-559a-4258-adea-5c3a376873ba" providerId="ADAL" clId="{2165B269-2141-53CE-BB83-134CE8B46941}" dt="2026-03-21T14:33:18.637" v="724" actId="790"/>
          <ac:spMkLst>
            <pc:docMk/>
            <pc:sldMk cId="2140588081" sldId="277"/>
            <ac:spMk id="6" creationId="{0A447BBE-4274-6B84-D971-A6E94E3E20D1}"/>
          </ac:spMkLst>
        </pc:spChg>
        <pc:spChg chg="mod">
          <ac:chgData name="JEAN, ALEXANDRE" userId="8f3cabd5-559a-4258-adea-5c3a376873ba" providerId="ADAL" clId="{2165B269-2141-53CE-BB83-134CE8B46941}" dt="2026-03-21T14:33:18.637" v="724" actId="790"/>
          <ac:spMkLst>
            <pc:docMk/>
            <pc:sldMk cId="2140588081" sldId="277"/>
            <ac:spMk id="7" creationId="{8DF27F76-C799-64E4-1F4C-7735D6F4B03B}"/>
          </ac:spMkLst>
        </pc:spChg>
        <pc:spChg chg="mod">
          <ac:chgData name="JEAN, ALEXANDRE" userId="8f3cabd5-559a-4258-adea-5c3a376873ba" providerId="ADAL" clId="{2165B269-2141-53CE-BB83-134CE8B46941}" dt="2026-03-21T14:33:18.637" v="724" actId="790"/>
          <ac:spMkLst>
            <pc:docMk/>
            <pc:sldMk cId="2140588081" sldId="277"/>
            <ac:spMk id="8" creationId="{90807FF1-64AE-D46E-06C6-EDCE889C9074}"/>
          </ac:spMkLst>
        </pc:spChg>
        <pc:cxnChg chg="add mod">
          <ac:chgData name="JEAN, ALEXANDRE" userId="8f3cabd5-559a-4258-adea-5c3a376873ba" providerId="ADAL" clId="{2165B269-2141-53CE-BB83-134CE8B46941}" dt="2026-03-21T13:55:55.821" v="160" actId="1076"/>
          <ac:cxnSpMkLst>
            <pc:docMk/>
            <pc:sldMk cId="2140588081" sldId="277"/>
            <ac:cxnSpMk id="3" creationId="{011E31F4-EA94-E9CF-F61B-EA03652A342B}"/>
          </ac:cxnSpMkLst>
        </pc:cxnChg>
        <pc:cxnChg chg="add mod">
          <ac:chgData name="JEAN, ALEXANDRE" userId="8f3cabd5-559a-4258-adea-5c3a376873ba" providerId="ADAL" clId="{2165B269-2141-53CE-BB83-134CE8B46941}" dt="2026-03-21T13:56:05.329" v="166" actId="1038"/>
          <ac:cxnSpMkLst>
            <pc:docMk/>
            <pc:sldMk cId="2140588081" sldId="277"/>
            <ac:cxnSpMk id="9" creationId="{24E1D931-5A35-F439-C4D3-D49DB3138BE7}"/>
          </ac:cxnSpMkLst>
        </pc:cxnChg>
      </pc:sldChg>
      <pc:sldChg chg="addSp delSp modSp mod">
        <pc:chgData name="JEAN, ALEXANDRE" userId="8f3cabd5-559a-4258-adea-5c3a376873ba" providerId="ADAL" clId="{2165B269-2141-53CE-BB83-134CE8B46941}" dt="2026-03-23T14:23:32.425" v="3288" actId="20577"/>
        <pc:sldMkLst>
          <pc:docMk/>
          <pc:sldMk cId="2301625531" sldId="278"/>
        </pc:sldMkLst>
        <pc:spChg chg="mod">
          <ac:chgData name="JEAN, ALEXANDRE" userId="8f3cabd5-559a-4258-adea-5c3a376873ba" providerId="ADAL" clId="{2165B269-2141-53CE-BB83-134CE8B46941}" dt="2026-03-21T14:33:18.637" v="724" actId="790"/>
          <ac:spMkLst>
            <pc:docMk/>
            <pc:sldMk cId="2301625531" sldId="278"/>
            <ac:spMk id="2" creationId="{FDE96A8B-4276-8E04-EF0C-5A984E612B71}"/>
          </ac:spMkLst>
        </pc:spChg>
        <pc:spChg chg="add mod">
          <ac:chgData name="JEAN, ALEXANDRE" userId="8f3cabd5-559a-4258-adea-5c3a376873ba" providerId="ADAL" clId="{2165B269-2141-53CE-BB83-134CE8B46941}" dt="2026-03-23T14:23:32.425" v="3288" actId="20577"/>
          <ac:spMkLst>
            <pc:docMk/>
            <pc:sldMk cId="2301625531" sldId="278"/>
            <ac:spMk id="3" creationId="{F2C7C9A5-88F3-4B94-EC14-BEB4054367F6}"/>
          </ac:spMkLst>
        </pc:spChg>
        <pc:spChg chg="mod">
          <ac:chgData name="JEAN, ALEXANDRE" userId="8f3cabd5-559a-4258-adea-5c3a376873ba" providerId="ADAL" clId="{2165B269-2141-53CE-BB83-134CE8B46941}" dt="2026-03-21T16:22:42.727" v="1639" actId="207"/>
          <ac:spMkLst>
            <pc:docMk/>
            <pc:sldMk cId="2301625531" sldId="278"/>
            <ac:spMk id="4" creationId="{C349925C-FED2-E157-0B41-4DB599B0BCB8}"/>
          </ac:spMkLst>
        </pc:spChg>
      </pc:sldChg>
      <pc:sldChg chg="addSp delSp modSp new mod">
        <pc:chgData name="JEAN, ALEXANDRE" userId="8f3cabd5-559a-4258-adea-5c3a376873ba" providerId="ADAL" clId="{2165B269-2141-53CE-BB83-134CE8B46941}" dt="2026-03-23T13:47:00.041" v="3235" actId="478"/>
        <pc:sldMkLst>
          <pc:docMk/>
          <pc:sldMk cId="2349536198" sldId="279"/>
        </pc:sldMkLst>
        <pc:spChg chg="mod">
          <ac:chgData name="JEAN, ALEXANDRE" userId="8f3cabd5-559a-4258-adea-5c3a376873ba" providerId="ADAL" clId="{2165B269-2141-53CE-BB83-134CE8B46941}" dt="2026-03-21T14:33:18.637" v="724" actId="790"/>
          <ac:spMkLst>
            <pc:docMk/>
            <pc:sldMk cId="2349536198" sldId="279"/>
            <ac:spMk id="2" creationId="{4697E966-2833-075E-F904-33CFF8BB1834}"/>
          </ac:spMkLst>
        </pc:spChg>
        <pc:spChg chg="mod">
          <ac:chgData name="JEAN, ALEXANDRE" userId="8f3cabd5-559a-4258-adea-5c3a376873ba" providerId="ADAL" clId="{2165B269-2141-53CE-BB83-134CE8B46941}" dt="2026-03-23T13:46:55.392" v="3234" actId="20577"/>
          <ac:spMkLst>
            <pc:docMk/>
            <pc:sldMk cId="2349536198" sldId="279"/>
            <ac:spMk id="3" creationId="{7D7ECC9E-A05C-6DD8-6203-E944A206C7D2}"/>
          </ac:spMkLst>
        </pc:spChg>
        <pc:spChg chg="mod">
          <ac:chgData name="JEAN, ALEXANDRE" userId="8f3cabd5-559a-4258-adea-5c3a376873ba" providerId="ADAL" clId="{2165B269-2141-53CE-BB83-134CE8B46941}" dt="2026-03-21T16:22:34.417" v="1637" actId="207"/>
          <ac:spMkLst>
            <pc:docMk/>
            <pc:sldMk cId="2349536198" sldId="279"/>
            <ac:spMk id="4" creationId="{620AD99C-315D-D3C9-DA12-C00BAF9F9139}"/>
          </ac:spMkLst>
        </pc:spChg>
        <pc:spChg chg="add del mod">
          <ac:chgData name="JEAN, ALEXANDRE" userId="8f3cabd5-559a-4258-adea-5c3a376873ba" providerId="ADAL" clId="{2165B269-2141-53CE-BB83-134CE8B46941}" dt="2026-03-23T13:47:00.041" v="3235" actId="478"/>
          <ac:spMkLst>
            <pc:docMk/>
            <pc:sldMk cId="2349536198" sldId="279"/>
            <ac:spMk id="5" creationId="{D67E9268-641E-58CC-BCAB-49C814C72D85}"/>
          </ac:spMkLst>
        </pc:spChg>
      </pc:sldChg>
      <pc:sldChg chg="addSp delSp modSp new mod setBg modAnim">
        <pc:chgData name="JEAN, ALEXANDRE" userId="8f3cabd5-559a-4258-adea-5c3a376873ba" providerId="ADAL" clId="{2165B269-2141-53CE-BB83-134CE8B46941}" dt="2026-03-24T10:14:21.958" v="3800" actId="14100"/>
        <pc:sldMkLst>
          <pc:docMk/>
          <pc:sldMk cId="1664832432" sldId="280"/>
        </pc:sldMkLst>
        <pc:spChg chg="mod">
          <ac:chgData name="JEAN, ALEXANDRE" userId="8f3cabd5-559a-4258-adea-5c3a376873ba" providerId="ADAL" clId="{2165B269-2141-53CE-BB83-134CE8B46941}" dt="2026-03-21T15:46:26.194" v="1374" actId="26606"/>
          <ac:spMkLst>
            <pc:docMk/>
            <pc:sldMk cId="1664832432" sldId="280"/>
            <ac:spMk id="2" creationId="{9CC070B0-6D45-6048-56C3-DC28E3D3B4D1}"/>
          </ac:spMkLst>
        </pc:spChg>
        <pc:spChg chg="mod">
          <ac:chgData name="JEAN, ALEXANDRE" userId="8f3cabd5-559a-4258-adea-5c3a376873ba" providerId="ADAL" clId="{2165B269-2141-53CE-BB83-134CE8B46941}" dt="2026-03-21T16:22:46.725" v="1640" actId="207"/>
          <ac:spMkLst>
            <pc:docMk/>
            <pc:sldMk cId="1664832432" sldId="280"/>
            <ac:spMk id="4" creationId="{30E72A87-2980-1204-210B-9348B9A28629}"/>
          </ac:spMkLst>
        </pc:spChg>
        <pc:spChg chg="add mod">
          <ac:chgData name="JEAN, ALEXANDRE" userId="8f3cabd5-559a-4258-adea-5c3a376873ba" providerId="ADAL" clId="{2165B269-2141-53CE-BB83-134CE8B46941}" dt="2026-03-21T16:15:51.221" v="1577" actId="122"/>
          <ac:spMkLst>
            <pc:docMk/>
            <pc:sldMk cId="1664832432" sldId="280"/>
            <ac:spMk id="11" creationId="{E186FF87-EAD5-0ADC-37FC-589156DCDEC2}"/>
          </ac:spMkLst>
        </pc:spChg>
        <pc:spChg chg="add mod">
          <ac:chgData name="JEAN, ALEXANDRE" userId="8f3cabd5-559a-4258-adea-5c3a376873ba" providerId="ADAL" clId="{2165B269-2141-53CE-BB83-134CE8B46941}" dt="2026-03-21T16:15:55.669" v="1578" actId="122"/>
          <ac:spMkLst>
            <pc:docMk/>
            <pc:sldMk cId="1664832432" sldId="280"/>
            <ac:spMk id="12" creationId="{1C433CB3-6C7F-51BD-1C62-DA8663ED3D51}"/>
          </ac:spMkLst>
        </pc:spChg>
        <pc:grpChg chg="add mod">
          <ac:chgData name="JEAN, ALEXANDRE" userId="8f3cabd5-559a-4258-adea-5c3a376873ba" providerId="ADAL" clId="{2165B269-2141-53CE-BB83-134CE8B46941}" dt="2026-03-24T10:14:21.958" v="3800" actId="14100"/>
          <ac:grpSpMkLst>
            <pc:docMk/>
            <pc:sldMk cId="1664832432" sldId="280"/>
            <ac:grpSpMk id="14" creationId="{010756E8-843C-22E4-D849-E11922BF775D}"/>
          </ac:grpSpMkLst>
        </pc:grpChg>
        <pc:grpChg chg="add mod">
          <ac:chgData name="JEAN, ALEXANDRE" userId="8f3cabd5-559a-4258-adea-5c3a376873ba" providerId="ADAL" clId="{2165B269-2141-53CE-BB83-134CE8B46941}" dt="2026-03-21T16:15:19.471" v="1536" actId="14100"/>
          <ac:grpSpMkLst>
            <pc:docMk/>
            <pc:sldMk cId="1664832432" sldId="280"/>
            <ac:grpSpMk id="16" creationId="{2986992B-0D4F-09BC-8C11-7E01B6C7CB9C}"/>
          </ac:grpSpMkLst>
        </pc:grpChg>
        <pc:picChg chg="add mod ord">
          <ac:chgData name="JEAN, ALEXANDRE" userId="8f3cabd5-559a-4258-adea-5c3a376873ba" providerId="ADAL" clId="{2165B269-2141-53CE-BB83-134CE8B46941}" dt="2026-03-21T16:15:33.600" v="1548" actId="14100"/>
          <ac:picMkLst>
            <pc:docMk/>
            <pc:sldMk cId="1664832432" sldId="280"/>
            <ac:picMk id="8" creationId="{59406E29-1270-E2EE-8479-1D1A0A5520C1}"/>
          </ac:picMkLst>
        </pc:picChg>
        <pc:picChg chg="add mod ord">
          <ac:chgData name="JEAN, ALEXANDRE" userId="8f3cabd5-559a-4258-adea-5c3a376873ba" providerId="ADAL" clId="{2165B269-2141-53CE-BB83-134CE8B46941}" dt="2026-03-21T16:15:41.948" v="1550" actId="14100"/>
          <ac:picMkLst>
            <pc:docMk/>
            <pc:sldMk cId="1664832432" sldId="280"/>
            <ac:picMk id="10" creationId="{6D30D8C9-B6AB-C6B7-EC6C-1B22F9E2085C}"/>
          </ac:picMkLst>
        </pc:picChg>
      </pc:sldChg>
      <pc:sldChg chg="addSp delSp modSp new mod">
        <pc:chgData name="JEAN, ALEXANDRE" userId="8f3cabd5-559a-4258-adea-5c3a376873ba" providerId="ADAL" clId="{2165B269-2141-53CE-BB83-134CE8B46941}" dt="2026-03-23T15:10:18.506" v="3340" actId="1076"/>
        <pc:sldMkLst>
          <pc:docMk/>
          <pc:sldMk cId="4202066498" sldId="281"/>
        </pc:sldMkLst>
        <pc:spChg chg="mod">
          <ac:chgData name="JEAN, ALEXANDRE" userId="8f3cabd5-559a-4258-adea-5c3a376873ba" providerId="ADAL" clId="{2165B269-2141-53CE-BB83-134CE8B46941}" dt="2026-03-21T16:19:45.626" v="1590" actId="207"/>
          <ac:spMkLst>
            <pc:docMk/>
            <pc:sldMk cId="4202066498" sldId="281"/>
            <ac:spMk id="4" creationId="{453ACF5D-EC35-F76D-AD81-5DDF3217DCBA}"/>
          </ac:spMkLst>
        </pc:spChg>
        <pc:spChg chg="add mod">
          <ac:chgData name="JEAN, ALEXANDRE" userId="8f3cabd5-559a-4258-adea-5c3a376873ba" providerId="ADAL" clId="{2165B269-2141-53CE-BB83-134CE8B46941}" dt="2026-03-21T16:19:37.904" v="1589" actId="20577"/>
          <ac:spMkLst>
            <pc:docMk/>
            <pc:sldMk cId="4202066498" sldId="281"/>
            <ac:spMk id="5" creationId="{518CBF2F-943B-1054-340A-5F9E19F9F5E0}"/>
          </ac:spMkLst>
        </pc:spChg>
        <pc:spChg chg="add mod">
          <ac:chgData name="JEAN, ALEXANDRE" userId="8f3cabd5-559a-4258-adea-5c3a376873ba" providerId="ADAL" clId="{2165B269-2141-53CE-BB83-134CE8B46941}" dt="2026-03-23T15:10:18.506" v="3340" actId="1076"/>
          <ac:spMkLst>
            <pc:docMk/>
            <pc:sldMk cId="4202066498" sldId="281"/>
            <ac:spMk id="8" creationId="{3E90F119-02AA-70B7-A53A-FF54F73ACD73}"/>
          </ac:spMkLst>
        </pc:spChg>
        <pc:picChg chg="add mod">
          <ac:chgData name="JEAN, ALEXANDRE" userId="8f3cabd5-559a-4258-adea-5c3a376873ba" providerId="ADAL" clId="{2165B269-2141-53CE-BB83-134CE8B46941}" dt="2026-03-21T16:19:35.423" v="1588" actId="1076"/>
          <ac:picMkLst>
            <pc:docMk/>
            <pc:sldMk cId="4202066498" sldId="281"/>
            <ac:picMk id="7" creationId="{EC35902E-2C1C-E03C-AF48-74AC50A24FF4}"/>
          </ac:picMkLst>
        </pc:picChg>
      </pc:sldChg>
      <pc:sldChg chg="modSp add mod">
        <pc:chgData name="JEAN, ALEXANDRE" userId="8f3cabd5-559a-4258-adea-5c3a376873ba" providerId="ADAL" clId="{2165B269-2141-53CE-BB83-134CE8B46941}" dt="2026-03-21T16:41:33.639" v="1796" actId="20577"/>
        <pc:sldMkLst>
          <pc:docMk/>
          <pc:sldMk cId="2279473628" sldId="282"/>
        </pc:sldMkLst>
        <pc:spChg chg="mod">
          <ac:chgData name="JEAN, ALEXANDRE" userId="8f3cabd5-559a-4258-adea-5c3a376873ba" providerId="ADAL" clId="{2165B269-2141-53CE-BB83-134CE8B46941}" dt="2026-03-21T16:40:37.526" v="1775" actId="20577"/>
          <ac:spMkLst>
            <pc:docMk/>
            <pc:sldMk cId="2279473628" sldId="282"/>
            <ac:spMk id="5" creationId="{749D32DA-91E7-AA39-876D-05E94FBDD97F}"/>
          </ac:spMkLst>
        </pc:spChg>
        <pc:spChg chg="mod">
          <ac:chgData name="JEAN, ALEXANDRE" userId="8f3cabd5-559a-4258-adea-5c3a376873ba" providerId="ADAL" clId="{2165B269-2141-53CE-BB83-134CE8B46941}" dt="2026-03-21T16:40:56.993" v="1782" actId="20577"/>
          <ac:spMkLst>
            <pc:docMk/>
            <pc:sldMk cId="2279473628" sldId="282"/>
            <ac:spMk id="6" creationId="{BEA14622-956E-98D0-3302-8AAA52ED326D}"/>
          </ac:spMkLst>
        </pc:spChg>
        <pc:spChg chg="mod">
          <ac:chgData name="JEAN, ALEXANDRE" userId="8f3cabd5-559a-4258-adea-5c3a376873ba" providerId="ADAL" clId="{2165B269-2141-53CE-BB83-134CE8B46941}" dt="2026-03-21T16:41:31.617" v="1794" actId="20577"/>
          <ac:spMkLst>
            <pc:docMk/>
            <pc:sldMk cId="2279473628" sldId="282"/>
            <ac:spMk id="7" creationId="{F69DA431-08FF-92F8-58F8-D8BAB88EC59A}"/>
          </ac:spMkLst>
        </pc:spChg>
        <pc:spChg chg="mod">
          <ac:chgData name="JEAN, ALEXANDRE" userId="8f3cabd5-559a-4258-adea-5c3a376873ba" providerId="ADAL" clId="{2165B269-2141-53CE-BB83-134CE8B46941}" dt="2026-03-21T16:41:33.639" v="1796" actId="20577"/>
          <ac:spMkLst>
            <pc:docMk/>
            <pc:sldMk cId="2279473628" sldId="282"/>
            <ac:spMk id="8" creationId="{77B2145F-76A0-BB04-1B69-65365680462E}"/>
          </ac:spMkLst>
        </pc:spChg>
        <pc:cxnChg chg="mod">
          <ac:chgData name="JEAN, ALEXANDRE" userId="8f3cabd5-559a-4258-adea-5c3a376873ba" providerId="ADAL" clId="{2165B269-2141-53CE-BB83-134CE8B46941}" dt="2026-03-21T16:36:14.512" v="1759" actId="1076"/>
          <ac:cxnSpMkLst>
            <pc:docMk/>
            <pc:sldMk cId="2279473628" sldId="282"/>
            <ac:cxnSpMk id="3" creationId="{19AEC2F0-5665-4C62-83FE-4E4768DA063F}"/>
          </ac:cxnSpMkLst>
        </pc:cxnChg>
      </pc:sldChg>
      <pc:sldChg chg="modSp add mod">
        <pc:chgData name="JEAN, ALEXANDRE" userId="8f3cabd5-559a-4258-adea-5c3a376873ba" providerId="ADAL" clId="{2165B269-2141-53CE-BB83-134CE8B46941}" dt="2026-03-23T14:23:19.108" v="3278" actId="20577"/>
        <pc:sldMkLst>
          <pc:docMk/>
          <pc:sldMk cId="1966976661" sldId="283"/>
        </pc:sldMkLst>
        <pc:spChg chg="mod">
          <ac:chgData name="JEAN, ALEXANDRE" userId="8f3cabd5-559a-4258-adea-5c3a376873ba" providerId="ADAL" clId="{2165B269-2141-53CE-BB83-134CE8B46941}" dt="2026-03-21T16:43:07.573" v="1857" actId="20577"/>
          <ac:spMkLst>
            <pc:docMk/>
            <pc:sldMk cId="1966976661" sldId="283"/>
            <ac:spMk id="2" creationId="{928E5E02-01D4-48ED-9CFD-1DB8E010A37F}"/>
          </ac:spMkLst>
        </pc:spChg>
        <pc:spChg chg="mod">
          <ac:chgData name="JEAN, ALEXANDRE" userId="8f3cabd5-559a-4258-adea-5c3a376873ba" providerId="ADAL" clId="{2165B269-2141-53CE-BB83-134CE8B46941}" dt="2026-03-23T14:23:19.108" v="3278" actId="20577"/>
          <ac:spMkLst>
            <pc:docMk/>
            <pc:sldMk cId="1966976661" sldId="283"/>
            <ac:spMk id="3" creationId="{53F7FC41-5AD2-EAA9-9901-B16B0D7FBBD9}"/>
          </ac:spMkLst>
        </pc:spChg>
      </pc:sldChg>
      <pc:sldChg chg="addSp delSp modSp add mod">
        <pc:chgData name="JEAN, ALEXANDRE" userId="8f3cabd5-559a-4258-adea-5c3a376873ba" providerId="ADAL" clId="{2165B269-2141-53CE-BB83-134CE8B46941}" dt="2026-03-21T20:46:12.949" v="1915" actId="1076"/>
        <pc:sldMkLst>
          <pc:docMk/>
          <pc:sldMk cId="3285335762" sldId="284"/>
        </pc:sldMkLst>
        <pc:spChg chg="mod">
          <ac:chgData name="JEAN, ALEXANDRE" userId="8f3cabd5-559a-4258-adea-5c3a376873ba" providerId="ADAL" clId="{2165B269-2141-53CE-BB83-134CE8B46941}" dt="2026-03-21T20:44:59.040" v="1893" actId="20577"/>
          <ac:spMkLst>
            <pc:docMk/>
            <pc:sldMk cId="3285335762" sldId="284"/>
            <ac:spMk id="2" creationId="{CA2E2448-69E3-41D3-29BE-95FACB7526CC}"/>
          </ac:spMkLst>
        </pc:spChg>
        <pc:spChg chg="topLvl">
          <ac:chgData name="JEAN, ALEXANDRE" userId="8f3cabd5-559a-4258-adea-5c3a376873ba" providerId="ADAL" clId="{2165B269-2141-53CE-BB83-134CE8B46941}" dt="2026-03-21T20:45:07.730" v="1895" actId="478"/>
          <ac:spMkLst>
            <pc:docMk/>
            <pc:sldMk cId="3285335762" sldId="284"/>
            <ac:spMk id="11" creationId="{995BE43D-43E3-23AD-A8C0-5D76957E3F8E}"/>
          </ac:spMkLst>
        </pc:spChg>
        <pc:spChg chg="topLvl">
          <ac:chgData name="JEAN, ALEXANDRE" userId="8f3cabd5-559a-4258-adea-5c3a376873ba" providerId="ADAL" clId="{2165B269-2141-53CE-BB83-134CE8B46941}" dt="2026-03-21T20:45:05.071" v="1894" actId="478"/>
          <ac:spMkLst>
            <pc:docMk/>
            <pc:sldMk cId="3285335762" sldId="284"/>
            <ac:spMk id="12" creationId="{F83605C3-72F8-FFB4-F633-5634B3DB0C4E}"/>
          </ac:spMkLst>
        </pc:spChg>
        <pc:picChg chg="add mod">
          <ac:chgData name="JEAN, ALEXANDRE" userId="8f3cabd5-559a-4258-adea-5c3a376873ba" providerId="ADAL" clId="{2165B269-2141-53CE-BB83-134CE8B46941}" dt="2026-03-21T20:46:12.949" v="1915" actId="1076"/>
          <ac:picMkLst>
            <pc:docMk/>
            <pc:sldMk cId="3285335762" sldId="284"/>
            <ac:picMk id="5" creationId="{63AB98F0-6A4C-4369-ADD7-3976D4188C62}"/>
          </ac:picMkLst>
        </pc:picChg>
        <pc:picChg chg="add mod">
          <ac:chgData name="JEAN, ALEXANDRE" userId="8f3cabd5-559a-4258-adea-5c3a376873ba" providerId="ADAL" clId="{2165B269-2141-53CE-BB83-134CE8B46941}" dt="2026-03-21T20:46:01.378" v="1911" actId="1076"/>
          <ac:picMkLst>
            <pc:docMk/>
            <pc:sldMk cId="3285335762" sldId="284"/>
            <ac:picMk id="7" creationId="{95D22E11-FB9A-F6CA-C0ED-E66E031B6F01}"/>
          </ac:picMkLst>
        </pc:picChg>
      </pc:sldChg>
      <pc:sldChg chg="addSp delSp modSp add mod">
        <pc:chgData name="JEAN, ALEXANDRE" userId="8f3cabd5-559a-4258-adea-5c3a376873ba" providerId="ADAL" clId="{2165B269-2141-53CE-BB83-134CE8B46941}" dt="2026-03-23T15:10:33.721" v="3341" actId="1076"/>
        <pc:sldMkLst>
          <pc:docMk/>
          <pc:sldMk cId="2606487994" sldId="285"/>
        </pc:sldMkLst>
        <pc:spChg chg="mod">
          <ac:chgData name="JEAN, ALEXANDRE" userId="8f3cabd5-559a-4258-adea-5c3a376873ba" providerId="ADAL" clId="{2165B269-2141-53CE-BB83-134CE8B46941}" dt="2026-03-23T15:10:33.721" v="3341" actId="1076"/>
          <ac:spMkLst>
            <pc:docMk/>
            <pc:sldMk cId="2606487994" sldId="285"/>
            <ac:spMk id="8" creationId="{82D17D7E-892A-18AD-AC46-A70B3E22F118}"/>
          </ac:spMkLst>
        </pc:spChg>
        <pc:picChg chg="add mod">
          <ac:chgData name="JEAN, ALEXANDRE" userId="8f3cabd5-559a-4258-adea-5c3a376873ba" providerId="ADAL" clId="{2165B269-2141-53CE-BB83-134CE8B46941}" dt="2026-03-21T20:48:24.758" v="1920" actId="1076"/>
          <ac:picMkLst>
            <pc:docMk/>
            <pc:sldMk cId="2606487994" sldId="285"/>
            <ac:picMk id="3" creationId="{230DF7E5-BFC7-1416-7EE4-689FD8EE0FC9}"/>
          </ac:picMkLst>
        </pc:picChg>
      </pc:sldChg>
      <pc:sldChg chg="modSp add mod">
        <pc:chgData name="JEAN, ALEXANDRE" userId="8f3cabd5-559a-4258-adea-5c3a376873ba" providerId="ADAL" clId="{2165B269-2141-53CE-BB83-134CE8B46941}" dt="2026-03-23T13:14:55.730" v="3048" actId="20577"/>
        <pc:sldMkLst>
          <pc:docMk/>
          <pc:sldMk cId="2114905367" sldId="286"/>
        </pc:sldMkLst>
        <pc:spChg chg="mod">
          <ac:chgData name="JEAN, ALEXANDRE" userId="8f3cabd5-559a-4258-adea-5c3a376873ba" providerId="ADAL" clId="{2165B269-2141-53CE-BB83-134CE8B46941}" dt="2026-03-23T13:14:55.730" v="3048" actId="20577"/>
          <ac:spMkLst>
            <pc:docMk/>
            <pc:sldMk cId="2114905367" sldId="286"/>
            <ac:spMk id="5" creationId="{923D5BE3-9F67-AC01-C1D7-9BFC782C5360}"/>
          </ac:spMkLst>
        </pc:spChg>
        <pc:spChg chg="mod">
          <ac:chgData name="JEAN, ALEXANDRE" userId="8f3cabd5-559a-4258-adea-5c3a376873ba" providerId="ADAL" clId="{2165B269-2141-53CE-BB83-134CE8B46941}" dt="2026-03-21T21:41:37.247" v="2036" actId="20577"/>
          <ac:spMkLst>
            <pc:docMk/>
            <pc:sldMk cId="2114905367" sldId="286"/>
            <ac:spMk id="6" creationId="{99313A63-9303-27D2-30D5-A87B331C71C0}"/>
          </ac:spMkLst>
        </pc:spChg>
      </pc:sldChg>
      <pc:sldChg chg="addSp delSp modSp add mod">
        <pc:chgData name="JEAN, ALEXANDRE" userId="8f3cabd5-559a-4258-adea-5c3a376873ba" providerId="ADAL" clId="{2165B269-2141-53CE-BB83-134CE8B46941}" dt="2026-03-24T10:08:35.715" v="3734" actId="931"/>
        <pc:sldMkLst>
          <pc:docMk/>
          <pc:sldMk cId="3345018056" sldId="287"/>
        </pc:sldMkLst>
        <pc:spChg chg="mod">
          <ac:chgData name="JEAN, ALEXANDRE" userId="8f3cabd5-559a-4258-adea-5c3a376873ba" providerId="ADAL" clId="{2165B269-2141-53CE-BB83-134CE8B46941}" dt="2026-03-23T15:10:00.142" v="3339" actId="20577"/>
          <ac:spMkLst>
            <pc:docMk/>
            <pc:sldMk cId="3345018056" sldId="287"/>
            <ac:spMk id="2" creationId="{0AB8EA4F-CD04-5055-CEC2-A8DBDD8A1BD9}"/>
          </ac:spMkLst>
        </pc:spChg>
        <pc:spChg chg="mod">
          <ac:chgData name="JEAN, ALEXANDRE" userId="8f3cabd5-559a-4258-adea-5c3a376873ba" providerId="ADAL" clId="{2165B269-2141-53CE-BB83-134CE8B46941}" dt="2026-03-23T14:25:09.268" v="3329" actId="20577"/>
          <ac:spMkLst>
            <pc:docMk/>
            <pc:sldMk cId="3345018056" sldId="287"/>
            <ac:spMk id="3" creationId="{9DAE1C7D-07AC-6A6F-89D5-AC95D2032E16}"/>
          </ac:spMkLst>
        </pc:spChg>
        <pc:picChg chg="add del mod">
          <ac:chgData name="JEAN, ALEXANDRE" userId="8f3cabd5-559a-4258-adea-5c3a376873ba" providerId="ADAL" clId="{2165B269-2141-53CE-BB83-134CE8B46941}" dt="2026-03-24T10:08:35.715" v="3734" actId="931"/>
          <ac:picMkLst>
            <pc:docMk/>
            <pc:sldMk cId="3345018056" sldId="287"/>
            <ac:picMk id="6" creationId="{7B2714CC-113A-052E-E6C6-4AB078201E21}"/>
          </ac:picMkLst>
        </pc:picChg>
        <pc:picChg chg="add del mod">
          <ac:chgData name="JEAN, ALEXANDRE" userId="8f3cabd5-559a-4258-adea-5c3a376873ba" providerId="ADAL" clId="{2165B269-2141-53CE-BB83-134CE8B46941}" dt="2026-03-24T10:08:33.762" v="3733" actId="931"/>
          <ac:picMkLst>
            <pc:docMk/>
            <pc:sldMk cId="3345018056" sldId="287"/>
            <ac:picMk id="8" creationId="{8665CBCC-0864-AED2-6731-622ED6DCFE64}"/>
          </ac:picMkLst>
        </pc:picChg>
      </pc:sldChg>
      <pc:sldChg chg="addSp delSp modSp new mod">
        <pc:chgData name="JEAN, ALEXANDRE" userId="8f3cabd5-559a-4258-adea-5c3a376873ba" providerId="ADAL" clId="{2165B269-2141-53CE-BB83-134CE8B46941}" dt="2026-03-22T14:23:18.829" v="2734" actId="207"/>
        <pc:sldMkLst>
          <pc:docMk/>
          <pc:sldMk cId="2821479406" sldId="288"/>
        </pc:sldMkLst>
        <pc:spChg chg="mod">
          <ac:chgData name="JEAN, ALEXANDRE" userId="8f3cabd5-559a-4258-adea-5c3a376873ba" providerId="ADAL" clId="{2165B269-2141-53CE-BB83-134CE8B46941}" dt="2026-03-22T12:31:03.384" v="2167" actId="20577"/>
          <ac:spMkLst>
            <pc:docMk/>
            <pc:sldMk cId="2821479406" sldId="288"/>
            <ac:spMk id="2" creationId="{D0EC43EB-DC9B-4725-8897-1F393895B0DF}"/>
          </ac:spMkLst>
        </pc:spChg>
        <pc:spChg chg="mod">
          <ac:chgData name="JEAN, ALEXANDRE" userId="8f3cabd5-559a-4258-adea-5c3a376873ba" providerId="ADAL" clId="{2165B269-2141-53CE-BB83-134CE8B46941}" dt="2026-03-22T14:23:18.829" v="2734" actId="207"/>
          <ac:spMkLst>
            <pc:docMk/>
            <pc:sldMk cId="2821479406" sldId="288"/>
            <ac:spMk id="4" creationId="{35810A3F-FB2B-B5CB-A5D2-3A77CD799983}"/>
          </ac:spMkLst>
        </pc:spChg>
        <pc:spChg chg="add mod">
          <ac:chgData name="JEAN, ALEXANDRE" userId="8f3cabd5-559a-4258-adea-5c3a376873ba" providerId="ADAL" clId="{2165B269-2141-53CE-BB83-134CE8B46941}" dt="2026-03-22T12:38:14.632" v="2347" actId="20577"/>
          <ac:spMkLst>
            <pc:docMk/>
            <pc:sldMk cId="2821479406" sldId="288"/>
            <ac:spMk id="9" creationId="{A400D41A-5823-2009-EE7B-C04390DB6EA6}"/>
          </ac:spMkLst>
        </pc:spChg>
        <pc:picChg chg="add mod ord">
          <ac:chgData name="JEAN, ALEXANDRE" userId="8f3cabd5-559a-4258-adea-5c3a376873ba" providerId="ADAL" clId="{2165B269-2141-53CE-BB83-134CE8B46941}" dt="2026-03-22T12:37:33.989" v="2295" actId="1076"/>
          <ac:picMkLst>
            <pc:docMk/>
            <pc:sldMk cId="2821479406" sldId="288"/>
            <ac:picMk id="7" creationId="{69F56F01-443A-4B93-E4C4-A99A4ED30E3F}"/>
          </ac:picMkLst>
        </pc:picChg>
      </pc:sldChg>
      <pc:sldChg chg="addSp modSp new mod">
        <pc:chgData name="JEAN, ALEXANDRE" userId="8f3cabd5-559a-4258-adea-5c3a376873ba" providerId="ADAL" clId="{2165B269-2141-53CE-BB83-134CE8B46941}" dt="2026-03-23T11:36:07.495" v="3040" actId="20577"/>
        <pc:sldMkLst>
          <pc:docMk/>
          <pc:sldMk cId="2530091288" sldId="289"/>
        </pc:sldMkLst>
        <pc:spChg chg="mod">
          <ac:chgData name="JEAN, ALEXANDRE" userId="8f3cabd5-559a-4258-adea-5c3a376873ba" providerId="ADAL" clId="{2165B269-2141-53CE-BB83-134CE8B46941}" dt="2026-03-22T14:10:55.807" v="2357" actId="20577"/>
          <ac:spMkLst>
            <pc:docMk/>
            <pc:sldMk cId="2530091288" sldId="289"/>
            <ac:spMk id="2" creationId="{82D7A510-00A8-9D7B-4C41-A1C976763D76}"/>
          </ac:spMkLst>
        </pc:spChg>
        <pc:spChg chg="mod">
          <ac:chgData name="JEAN, ALEXANDRE" userId="8f3cabd5-559a-4258-adea-5c3a376873ba" providerId="ADAL" clId="{2165B269-2141-53CE-BB83-134CE8B46941}" dt="2026-03-23T11:36:07.495" v="3040" actId="20577"/>
          <ac:spMkLst>
            <pc:docMk/>
            <pc:sldMk cId="2530091288" sldId="289"/>
            <ac:spMk id="3" creationId="{B72C49C8-8B12-0322-AD3F-17E7CF98BB2B}"/>
          </ac:spMkLst>
        </pc:spChg>
        <pc:spChg chg="mod">
          <ac:chgData name="JEAN, ALEXANDRE" userId="8f3cabd5-559a-4258-adea-5c3a376873ba" providerId="ADAL" clId="{2165B269-2141-53CE-BB83-134CE8B46941}" dt="2026-03-22T14:23:22.221" v="2735" actId="207"/>
          <ac:spMkLst>
            <pc:docMk/>
            <pc:sldMk cId="2530091288" sldId="289"/>
            <ac:spMk id="4" creationId="{CE04D85D-CE04-ECF8-7E6F-21E94EB1C577}"/>
          </ac:spMkLst>
        </pc:spChg>
        <pc:spChg chg="add mod">
          <ac:chgData name="JEAN, ALEXANDRE" userId="8f3cabd5-559a-4258-adea-5c3a376873ba" providerId="ADAL" clId="{2165B269-2141-53CE-BB83-134CE8B46941}" dt="2026-03-22T14:20:22.249" v="2733" actId="20577"/>
          <ac:spMkLst>
            <pc:docMk/>
            <pc:sldMk cId="2530091288" sldId="289"/>
            <ac:spMk id="6" creationId="{16C5E039-BCDB-E918-48D1-0BEEF6DB174E}"/>
          </ac:spMkLst>
        </pc:spChg>
      </pc:sldChg>
      <pc:sldChg chg="addSp delSp modSp new mod ord">
        <pc:chgData name="JEAN, ALEXANDRE" userId="8f3cabd5-559a-4258-adea-5c3a376873ba" providerId="ADAL" clId="{2165B269-2141-53CE-BB83-134CE8B46941}" dt="2026-03-24T10:01:54.011" v="3667" actId="1037"/>
        <pc:sldMkLst>
          <pc:docMk/>
          <pc:sldMk cId="2430393386" sldId="290"/>
        </pc:sldMkLst>
        <pc:spChg chg="del">
          <ac:chgData name="JEAN, ALEXANDRE" userId="8f3cabd5-559a-4258-adea-5c3a376873ba" providerId="ADAL" clId="{2165B269-2141-53CE-BB83-134CE8B46941}" dt="2026-03-24T09:45:31.418" v="3617"/>
          <ac:spMkLst>
            <pc:docMk/>
            <pc:sldMk cId="2430393386" sldId="290"/>
            <ac:spMk id="2" creationId="{99239982-82BB-AE85-1D6F-2401BABC9A22}"/>
          </ac:spMkLst>
        </pc:spChg>
        <pc:spChg chg="del">
          <ac:chgData name="JEAN, ALEXANDRE" userId="8f3cabd5-559a-4258-adea-5c3a376873ba" providerId="ADAL" clId="{2165B269-2141-53CE-BB83-134CE8B46941}" dt="2026-03-24T10:01:26.762" v="3639" actId="478"/>
          <ac:spMkLst>
            <pc:docMk/>
            <pc:sldMk cId="2430393386" sldId="290"/>
            <ac:spMk id="3" creationId="{00A0A997-01F3-3B51-3264-3F5B0C5130F7}"/>
          </ac:spMkLst>
        </pc:spChg>
        <pc:spChg chg="add mod">
          <ac:chgData name="JEAN, ALEXANDRE" userId="8f3cabd5-559a-4258-adea-5c3a376873ba" providerId="ADAL" clId="{2165B269-2141-53CE-BB83-134CE8B46941}" dt="2026-03-24T09:45:38.507" v="3637" actId="20577"/>
          <ac:spMkLst>
            <pc:docMk/>
            <pc:sldMk cId="2430393386" sldId="290"/>
            <ac:spMk id="5" creationId="{CCA418E6-8B94-4776-4494-733B950B41E1}"/>
          </ac:spMkLst>
        </pc:spChg>
        <pc:picChg chg="add mod">
          <ac:chgData name="JEAN, ALEXANDRE" userId="8f3cabd5-559a-4258-adea-5c3a376873ba" providerId="ADAL" clId="{2165B269-2141-53CE-BB83-134CE8B46941}" dt="2026-03-24T10:01:54.011" v="3667" actId="1037"/>
          <ac:picMkLst>
            <pc:docMk/>
            <pc:sldMk cId="2430393386" sldId="290"/>
            <ac:picMk id="7" creationId="{896E8CE6-CCEF-36AC-462F-AD1F391AB2A5}"/>
          </ac:picMkLst>
        </pc:picChg>
        <pc:picChg chg="add mod">
          <ac:chgData name="JEAN, ALEXANDRE" userId="8f3cabd5-559a-4258-adea-5c3a376873ba" providerId="ADAL" clId="{2165B269-2141-53CE-BB83-134CE8B46941}" dt="2026-03-24T10:01:51.332" v="3658" actId="1037"/>
          <ac:picMkLst>
            <pc:docMk/>
            <pc:sldMk cId="2430393386" sldId="290"/>
            <ac:picMk id="9" creationId="{3A640CBC-98D4-0602-4894-6FC2117BD9B1}"/>
          </ac:picMkLst>
        </pc:picChg>
      </pc:sldChg>
      <pc:sldChg chg="addSp delSp modSp new mod">
        <pc:chgData name="JEAN, ALEXANDRE" userId="8f3cabd5-559a-4258-adea-5c3a376873ba" providerId="ADAL" clId="{2165B269-2141-53CE-BB83-134CE8B46941}" dt="2026-03-24T10:07:24.792" v="3727" actId="1037"/>
        <pc:sldMkLst>
          <pc:docMk/>
          <pc:sldMk cId="4114766051" sldId="291"/>
        </pc:sldMkLst>
        <pc:spChg chg="del">
          <ac:chgData name="JEAN, ALEXANDRE" userId="8f3cabd5-559a-4258-adea-5c3a376873ba" providerId="ADAL" clId="{2165B269-2141-53CE-BB83-134CE8B46941}" dt="2026-03-24T10:06:32.794" v="3669"/>
          <ac:spMkLst>
            <pc:docMk/>
            <pc:sldMk cId="4114766051" sldId="291"/>
            <ac:spMk id="2" creationId="{9D1B79C2-051A-19E7-E81F-AC5A1F68D9ED}"/>
          </ac:spMkLst>
        </pc:spChg>
        <pc:spChg chg="del">
          <ac:chgData name="JEAN, ALEXANDRE" userId="8f3cabd5-559a-4258-adea-5c3a376873ba" providerId="ADAL" clId="{2165B269-2141-53CE-BB83-134CE8B46941}" dt="2026-03-24T10:06:46.970" v="3700" actId="478"/>
          <ac:spMkLst>
            <pc:docMk/>
            <pc:sldMk cId="4114766051" sldId="291"/>
            <ac:spMk id="3" creationId="{3388DFF8-3457-6AFA-634E-698854DF6D76}"/>
          </ac:spMkLst>
        </pc:spChg>
        <pc:spChg chg="add mod">
          <ac:chgData name="JEAN, ALEXANDRE" userId="8f3cabd5-559a-4258-adea-5c3a376873ba" providerId="ADAL" clId="{2165B269-2141-53CE-BB83-134CE8B46941}" dt="2026-03-24T10:06:40.096" v="3699" actId="20577"/>
          <ac:spMkLst>
            <pc:docMk/>
            <pc:sldMk cId="4114766051" sldId="291"/>
            <ac:spMk id="5" creationId="{B5CF9939-E00F-FB99-1042-F795D35050A0}"/>
          </ac:spMkLst>
        </pc:spChg>
        <pc:picChg chg="add mod">
          <ac:chgData name="JEAN, ALEXANDRE" userId="8f3cabd5-559a-4258-adea-5c3a376873ba" providerId="ADAL" clId="{2165B269-2141-53CE-BB83-134CE8B46941}" dt="2026-03-24T10:07:24.792" v="3727" actId="1037"/>
          <ac:picMkLst>
            <pc:docMk/>
            <pc:sldMk cId="4114766051" sldId="291"/>
            <ac:picMk id="7" creationId="{69B99512-DB41-D509-9930-8021536B57D8}"/>
          </ac:picMkLst>
        </pc:picChg>
        <pc:picChg chg="add mod">
          <ac:chgData name="JEAN, ALEXANDRE" userId="8f3cabd5-559a-4258-adea-5c3a376873ba" providerId="ADAL" clId="{2165B269-2141-53CE-BB83-134CE8B46941}" dt="2026-03-24T10:07:21.123" v="3722" actId="1037"/>
          <ac:picMkLst>
            <pc:docMk/>
            <pc:sldMk cId="4114766051" sldId="291"/>
            <ac:picMk id="9" creationId="{3DBC7F90-9F81-91BF-A138-C62774C01E7F}"/>
          </ac:picMkLst>
        </pc:picChg>
      </pc:sldChg>
      <pc:sldChg chg="add del ord">
        <pc:chgData name="JEAN, ALEXANDRE" userId="8f3cabd5-559a-4258-adea-5c3a376873ba" providerId="ADAL" clId="{2165B269-2141-53CE-BB83-134CE8B46941}" dt="2026-03-24T10:08:52.153" v="3737" actId="2696"/>
        <pc:sldMkLst>
          <pc:docMk/>
          <pc:sldMk cId="669174969" sldId="292"/>
        </pc:sldMkLst>
      </pc:sldChg>
      <pc:sldChg chg="new del">
        <pc:chgData name="JEAN, ALEXANDRE" userId="8f3cabd5-559a-4258-adea-5c3a376873ba" providerId="ADAL" clId="{2165B269-2141-53CE-BB83-134CE8B46941}" dt="2026-03-24T10:08:29.200" v="3729" actId="2696"/>
        <pc:sldMkLst>
          <pc:docMk/>
          <pc:sldMk cId="3479438734" sldId="292"/>
        </pc:sldMkLst>
      </pc:sldChg>
      <pc:sldChg chg="addSp delSp modSp add mod ord">
        <pc:chgData name="JEAN, ALEXANDRE" userId="8f3cabd5-559a-4258-adea-5c3a376873ba" providerId="ADAL" clId="{2165B269-2141-53CE-BB83-134CE8B46941}" dt="2026-03-24T10:10:37.066" v="3781" actId="20577"/>
        <pc:sldMkLst>
          <pc:docMk/>
          <pc:sldMk cId="3989285785" sldId="292"/>
        </pc:sldMkLst>
        <pc:spChg chg="mod">
          <ac:chgData name="JEAN, ALEXANDRE" userId="8f3cabd5-559a-4258-adea-5c3a376873ba" providerId="ADAL" clId="{2165B269-2141-53CE-BB83-134CE8B46941}" dt="2026-03-24T10:10:37.066" v="3781" actId="20577"/>
          <ac:spMkLst>
            <pc:docMk/>
            <pc:sldMk cId="3989285785" sldId="292"/>
            <ac:spMk id="2" creationId="{6E8097D7-83A1-9312-3503-506525BF062C}"/>
          </ac:spMkLst>
        </pc:spChg>
        <pc:spChg chg="add mod">
          <ac:chgData name="JEAN, ALEXANDRE" userId="8f3cabd5-559a-4258-adea-5c3a376873ba" providerId="ADAL" clId="{2165B269-2141-53CE-BB83-134CE8B46941}" dt="2026-03-24T10:10:30.505" v="3780" actId="13822"/>
          <ac:spMkLst>
            <pc:docMk/>
            <pc:sldMk cId="3989285785" sldId="292"/>
            <ac:spMk id="8" creationId="{003BD605-CB36-05AB-E1F9-B85DB50DF2C4}"/>
          </ac:spMkLst>
        </pc:spChg>
        <pc:spChg chg="mod">
          <ac:chgData name="JEAN, ALEXANDRE" userId="8f3cabd5-559a-4258-adea-5c3a376873ba" providerId="ADAL" clId="{2165B269-2141-53CE-BB83-134CE8B46941}" dt="2026-03-24T10:09:31.019" v="3765" actId="20577"/>
          <ac:spMkLst>
            <pc:docMk/>
            <pc:sldMk cId="3989285785" sldId="292"/>
            <ac:spMk id="12" creationId="{C6F364F5-32FE-A081-59A9-CDF941CC946C}"/>
          </ac:spMkLst>
        </pc:spChg>
        <pc:picChg chg="del">
          <ac:chgData name="JEAN, ALEXANDRE" userId="8f3cabd5-559a-4258-adea-5c3a376873ba" providerId="ADAL" clId="{2165B269-2141-53CE-BB83-134CE8B46941}" dt="2026-03-24T10:09:09.947" v="3741" actId="478"/>
          <ac:picMkLst>
            <pc:docMk/>
            <pc:sldMk cId="3989285785" sldId="292"/>
            <ac:picMk id="5" creationId="{2162D6BD-9A8A-33FB-AD98-0386C25BE354}"/>
          </ac:picMkLst>
        </pc:picChg>
        <pc:picChg chg="add mod">
          <ac:chgData name="JEAN, ALEXANDRE" userId="8f3cabd5-559a-4258-adea-5c3a376873ba" providerId="ADAL" clId="{2165B269-2141-53CE-BB83-134CE8B46941}" dt="2026-03-24T10:09:26.371" v="3749" actId="1076"/>
          <ac:picMkLst>
            <pc:docMk/>
            <pc:sldMk cId="3989285785" sldId="292"/>
            <ac:picMk id="6" creationId="{F77E9416-6FC5-9129-C00C-F4041A34BD0A}"/>
          </ac:picMkLst>
        </pc:picChg>
        <pc:picChg chg="del">
          <ac:chgData name="JEAN, ALEXANDRE" userId="8f3cabd5-559a-4258-adea-5c3a376873ba" providerId="ADAL" clId="{2165B269-2141-53CE-BB83-134CE8B46941}" dt="2026-03-24T10:09:21.061" v="3746" actId="478"/>
          <ac:picMkLst>
            <pc:docMk/>
            <pc:sldMk cId="3989285785" sldId="292"/>
            <ac:picMk id="7" creationId="{A7201B44-A006-DD49-98EF-16702C973FB9}"/>
          </ac:picMkLst>
        </pc:picChg>
      </pc:sldChg>
      <pc:sldChg chg="addSp delSp modSp add mod ord">
        <pc:chgData name="JEAN, ALEXANDRE" userId="8f3cabd5-559a-4258-adea-5c3a376873ba" providerId="ADAL" clId="{2165B269-2141-53CE-BB83-134CE8B46941}" dt="2026-03-24T10:17:35.945" v="3820" actId="14100"/>
        <pc:sldMkLst>
          <pc:docMk/>
          <pc:sldMk cId="3186459039" sldId="293"/>
        </pc:sldMkLst>
        <pc:spChg chg="mod">
          <ac:chgData name="JEAN, ALEXANDRE" userId="8f3cabd5-559a-4258-adea-5c3a376873ba" providerId="ADAL" clId="{2165B269-2141-53CE-BB83-134CE8B46941}" dt="2026-03-24T10:11:02.561" v="3796" actId="20577"/>
          <ac:spMkLst>
            <pc:docMk/>
            <pc:sldMk cId="3186459039" sldId="293"/>
            <ac:spMk id="5" creationId="{B4B90935-E0FA-4156-6398-6B51E098AB27}"/>
          </ac:spMkLst>
        </pc:spChg>
        <pc:picChg chg="add mod">
          <ac:chgData name="JEAN, ALEXANDRE" userId="8f3cabd5-559a-4258-adea-5c3a376873ba" providerId="ADAL" clId="{2165B269-2141-53CE-BB83-134CE8B46941}" dt="2026-03-24T10:17:35.945" v="3820" actId="14100"/>
          <ac:picMkLst>
            <pc:docMk/>
            <pc:sldMk cId="3186459039" sldId="293"/>
            <ac:picMk id="3" creationId="{7E90E49F-8E02-E217-9CF7-CA7D3E0FE691}"/>
          </ac:picMkLst>
        </pc:picChg>
        <pc:picChg chg="del">
          <ac:chgData name="JEAN, ALEXANDRE" userId="8f3cabd5-559a-4258-adea-5c3a376873ba" providerId="ADAL" clId="{2165B269-2141-53CE-BB83-134CE8B46941}" dt="2026-03-24T10:11:05.180" v="3798" actId="478"/>
          <ac:picMkLst>
            <pc:docMk/>
            <pc:sldMk cId="3186459039" sldId="293"/>
            <ac:picMk id="7" creationId="{D45D34E4-26AD-0431-C917-132D608B8E3E}"/>
          </ac:picMkLst>
        </pc:picChg>
        <pc:picChg chg="add mod">
          <ac:chgData name="JEAN, ALEXANDRE" userId="8f3cabd5-559a-4258-adea-5c3a376873ba" providerId="ADAL" clId="{2165B269-2141-53CE-BB83-134CE8B46941}" dt="2026-03-24T10:17:29.976" v="3815" actId="1037"/>
          <ac:picMkLst>
            <pc:docMk/>
            <pc:sldMk cId="3186459039" sldId="293"/>
            <ac:picMk id="8" creationId="{39CCBFE9-88AB-E182-EDE5-69309EEDA1AC}"/>
          </ac:picMkLst>
        </pc:picChg>
        <pc:picChg chg="del">
          <ac:chgData name="JEAN, ALEXANDRE" userId="8f3cabd5-559a-4258-adea-5c3a376873ba" providerId="ADAL" clId="{2165B269-2141-53CE-BB83-134CE8B46941}" dt="2026-03-24T10:11:04.223" v="3797" actId="478"/>
          <ac:picMkLst>
            <pc:docMk/>
            <pc:sldMk cId="3186459039" sldId="293"/>
            <ac:picMk id="9" creationId="{A897DB83-50CB-93C5-B676-244EFE09E8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4F905-0B3F-A341-A8D6-FE4B4B7EF375}" type="datetimeFigureOut">
              <a:rPr lang="en-US" smtClean="0"/>
              <a:t>3/24/26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EC183-5B67-294D-B7B2-8DA48EC06E0C}" type="slidenum">
              <a:rPr lang="en-US" smtClean="0"/>
              <a:t>‹#›</a:t>
            </a:fld>
            <a:endParaRPr lang="en-US"/>
          </a:p>
        </p:txBody>
      </p:sp>
    </p:spTree>
    <p:extLst>
      <p:ext uri="{BB962C8B-B14F-4D97-AF65-F5344CB8AC3E}">
        <p14:creationId xmlns:p14="http://schemas.microsoft.com/office/powerpoint/2010/main" val="19451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EC183-5B67-294D-B7B2-8DA48EC06E0C}" type="slidenum">
              <a:rPr lang="en-US" smtClean="0"/>
              <a:t>12</a:t>
            </a:fld>
            <a:endParaRPr lang="en-US"/>
          </a:p>
        </p:txBody>
      </p:sp>
    </p:spTree>
    <p:extLst>
      <p:ext uri="{BB962C8B-B14F-4D97-AF65-F5344CB8AC3E}">
        <p14:creationId xmlns:p14="http://schemas.microsoft.com/office/powerpoint/2010/main" val="228810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EC183-5B67-294D-B7B2-8DA48EC06E0C}" type="slidenum">
              <a:rPr lang="en-US" smtClean="0"/>
              <a:t>13</a:t>
            </a:fld>
            <a:endParaRPr lang="en-US"/>
          </a:p>
        </p:txBody>
      </p:sp>
    </p:spTree>
    <p:extLst>
      <p:ext uri="{BB962C8B-B14F-4D97-AF65-F5344CB8AC3E}">
        <p14:creationId xmlns:p14="http://schemas.microsoft.com/office/powerpoint/2010/main" val="221941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5B46-F93A-E8A1-0B72-D7DC14F61C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66B06C4-B2AE-8675-D121-71EFA2F56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796579-5D6C-43E2-A585-1C65F616C333}"/>
              </a:ext>
            </a:extLst>
          </p:cNvPr>
          <p:cNvSpPr>
            <a:spLocks noGrp="1"/>
          </p:cNvSpPr>
          <p:nvPr>
            <p:ph type="dt" sz="half" idx="10"/>
          </p:nvPr>
        </p:nvSpPr>
        <p:spPr/>
        <p:txBody>
          <a:bodyPr/>
          <a:lstStyle/>
          <a:p>
            <a:fld id="{D197A755-52FE-4740-A999-6EF35F0828A2}" type="datetime1">
              <a:rPr lang="en-GB" smtClean="0"/>
              <a:t>24/03/2026</a:t>
            </a:fld>
            <a:endParaRPr lang="en-US"/>
          </a:p>
        </p:txBody>
      </p:sp>
      <p:sp>
        <p:nvSpPr>
          <p:cNvPr id="5" name="Footer Placeholder 4">
            <a:extLst>
              <a:ext uri="{FF2B5EF4-FFF2-40B4-BE49-F238E27FC236}">
                <a16:creationId xmlns:a16="http://schemas.microsoft.com/office/drawing/2014/main" id="{B81E0C78-F761-79D5-CA5A-AAB4E0A52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2FCC5-B39F-D5AE-28A3-8946B4EAF1DC}"/>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4173719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C85F-EE8A-70F5-364A-BC44E28B8B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8C315D7-CD89-4A60-73C3-EE3251DB5D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EB6181-CAF7-DC27-CE4C-3AB7FC893A25}"/>
              </a:ext>
            </a:extLst>
          </p:cNvPr>
          <p:cNvSpPr>
            <a:spLocks noGrp="1"/>
          </p:cNvSpPr>
          <p:nvPr>
            <p:ph type="dt" sz="half" idx="10"/>
          </p:nvPr>
        </p:nvSpPr>
        <p:spPr/>
        <p:txBody>
          <a:bodyPr/>
          <a:lstStyle/>
          <a:p>
            <a:fld id="{4D9C04F8-7B74-A341-9C36-0E5159582245}" type="datetime1">
              <a:rPr lang="en-GB" smtClean="0"/>
              <a:t>24/03/2026</a:t>
            </a:fld>
            <a:endParaRPr lang="en-US"/>
          </a:p>
        </p:txBody>
      </p:sp>
      <p:sp>
        <p:nvSpPr>
          <p:cNvPr id="5" name="Footer Placeholder 4">
            <a:extLst>
              <a:ext uri="{FF2B5EF4-FFF2-40B4-BE49-F238E27FC236}">
                <a16:creationId xmlns:a16="http://schemas.microsoft.com/office/drawing/2014/main" id="{17C35704-C157-3D68-EFAC-BE06BD42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79F62-782F-22E6-3364-2B19A0C56CCD}"/>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11987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48646-2BF3-BC46-D44F-E44AB6ECBDC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5BC92E1-8CDA-F416-B9AE-1D9C9D109F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6C00CD-66FA-D7D9-0004-F05EE6917343}"/>
              </a:ext>
            </a:extLst>
          </p:cNvPr>
          <p:cNvSpPr>
            <a:spLocks noGrp="1"/>
          </p:cNvSpPr>
          <p:nvPr>
            <p:ph type="dt" sz="half" idx="10"/>
          </p:nvPr>
        </p:nvSpPr>
        <p:spPr/>
        <p:txBody>
          <a:bodyPr/>
          <a:lstStyle/>
          <a:p>
            <a:fld id="{FD9F37C5-2262-CF43-A1B2-7157E7121872}" type="datetime1">
              <a:rPr lang="en-GB" smtClean="0"/>
              <a:t>24/03/2026</a:t>
            </a:fld>
            <a:endParaRPr lang="en-US"/>
          </a:p>
        </p:txBody>
      </p:sp>
      <p:sp>
        <p:nvSpPr>
          <p:cNvPr id="5" name="Footer Placeholder 4">
            <a:extLst>
              <a:ext uri="{FF2B5EF4-FFF2-40B4-BE49-F238E27FC236}">
                <a16:creationId xmlns:a16="http://schemas.microsoft.com/office/drawing/2014/main" id="{BCC13765-7B73-4080-EE7A-B401914FE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73309-53D5-0FD5-FB82-FB40A272DC27}"/>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63908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597B-E235-ABA6-AEA6-19A7FB0BA9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7E49B4-E55B-151A-5974-F990E9329C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E7B0B0-F7B4-82B4-34E7-F0D0A542DA85}"/>
              </a:ext>
            </a:extLst>
          </p:cNvPr>
          <p:cNvSpPr>
            <a:spLocks noGrp="1"/>
          </p:cNvSpPr>
          <p:nvPr>
            <p:ph type="dt" sz="half" idx="10"/>
          </p:nvPr>
        </p:nvSpPr>
        <p:spPr/>
        <p:txBody>
          <a:bodyPr/>
          <a:lstStyle/>
          <a:p>
            <a:fld id="{383C31A0-547C-BA4F-A28F-63FE13512649}" type="datetime1">
              <a:rPr lang="en-GB" smtClean="0"/>
              <a:t>24/03/2026</a:t>
            </a:fld>
            <a:endParaRPr lang="en-US"/>
          </a:p>
        </p:txBody>
      </p:sp>
      <p:sp>
        <p:nvSpPr>
          <p:cNvPr id="5" name="Footer Placeholder 4">
            <a:extLst>
              <a:ext uri="{FF2B5EF4-FFF2-40B4-BE49-F238E27FC236}">
                <a16:creationId xmlns:a16="http://schemas.microsoft.com/office/drawing/2014/main" id="{9DA60351-D174-B63D-9D81-1BF0A6851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9F6EE-B5C8-01E3-687F-9B8F9E41E6EE}"/>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321780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C8CD-F36A-A37C-0217-641EACF534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467CF21-0E43-1329-08D3-ABE8CFE7B6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0A76F5-5404-F5CF-F9A5-C1915FA91645}"/>
              </a:ext>
            </a:extLst>
          </p:cNvPr>
          <p:cNvSpPr>
            <a:spLocks noGrp="1"/>
          </p:cNvSpPr>
          <p:nvPr>
            <p:ph type="dt" sz="half" idx="10"/>
          </p:nvPr>
        </p:nvSpPr>
        <p:spPr/>
        <p:txBody>
          <a:bodyPr/>
          <a:lstStyle/>
          <a:p>
            <a:fld id="{70A50452-7DEF-F14B-8006-9B04885802C4}" type="datetime1">
              <a:rPr lang="en-GB" smtClean="0"/>
              <a:t>24/03/2026</a:t>
            </a:fld>
            <a:endParaRPr lang="en-US"/>
          </a:p>
        </p:txBody>
      </p:sp>
      <p:sp>
        <p:nvSpPr>
          <p:cNvPr id="5" name="Footer Placeholder 4">
            <a:extLst>
              <a:ext uri="{FF2B5EF4-FFF2-40B4-BE49-F238E27FC236}">
                <a16:creationId xmlns:a16="http://schemas.microsoft.com/office/drawing/2014/main" id="{75D54DCB-A400-5CF5-1770-EC79CD671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79D18-7225-6CCA-6666-435F3FC002B2}"/>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269439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8B8C-34EC-C65F-147A-7503DEF696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AF1801-B0F0-95BC-74FD-F84E14DC45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D1DD21-5BEA-E832-71E1-6CE3F18770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19849A8-1F4C-A692-24CB-F5045E3C8178}"/>
              </a:ext>
            </a:extLst>
          </p:cNvPr>
          <p:cNvSpPr>
            <a:spLocks noGrp="1"/>
          </p:cNvSpPr>
          <p:nvPr>
            <p:ph type="dt" sz="half" idx="10"/>
          </p:nvPr>
        </p:nvSpPr>
        <p:spPr/>
        <p:txBody>
          <a:bodyPr/>
          <a:lstStyle/>
          <a:p>
            <a:fld id="{A8E7F9C5-D113-7347-96EC-50867E667533}" type="datetime1">
              <a:rPr lang="en-GB" smtClean="0"/>
              <a:t>24/03/2026</a:t>
            </a:fld>
            <a:endParaRPr lang="en-US"/>
          </a:p>
        </p:txBody>
      </p:sp>
      <p:sp>
        <p:nvSpPr>
          <p:cNvPr id="6" name="Footer Placeholder 5">
            <a:extLst>
              <a:ext uri="{FF2B5EF4-FFF2-40B4-BE49-F238E27FC236}">
                <a16:creationId xmlns:a16="http://schemas.microsoft.com/office/drawing/2014/main" id="{376AB0B5-6CC7-EC2D-D1B9-EF06004E3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10023-D418-F1DF-9F27-634C647C64F4}"/>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376064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70C-0172-498E-669A-22E5C877AAC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BB4B56-6083-6571-9688-72F9E910D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FEEF6A-C152-D21B-4D38-F87A26AF0C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2E642F-A41F-0297-25CE-7A4D59629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2CDB25-61B3-C14D-4289-762B0648D8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84984F-2F8F-C823-5079-17BE5803DB45}"/>
              </a:ext>
            </a:extLst>
          </p:cNvPr>
          <p:cNvSpPr>
            <a:spLocks noGrp="1"/>
          </p:cNvSpPr>
          <p:nvPr>
            <p:ph type="dt" sz="half" idx="10"/>
          </p:nvPr>
        </p:nvSpPr>
        <p:spPr/>
        <p:txBody>
          <a:bodyPr/>
          <a:lstStyle/>
          <a:p>
            <a:fld id="{AA7BA077-479B-D34C-9469-3DC6513E0EEA}" type="datetime1">
              <a:rPr lang="en-GB" smtClean="0"/>
              <a:t>24/03/2026</a:t>
            </a:fld>
            <a:endParaRPr lang="en-US"/>
          </a:p>
        </p:txBody>
      </p:sp>
      <p:sp>
        <p:nvSpPr>
          <p:cNvPr id="8" name="Footer Placeholder 7">
            <a:extLst>
              <a:ext uri="{FF2B5EF4-FFF2-40B4-BE49-F238E27FC236}">
                <a16:creationId xmlns:a16="http://schemas.microsoft.com/office/drawing/2014/main" id="{D3D64721-D43D-508C-4FBE-CEC12C3A3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7A84B5-75F8-0721-1136-C8036877AEB2}"/>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283981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C453-E1A8-9B21-680E-974107DA998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DA80A5C-2B9C-3F4A-F0B3-D7B408BE9FC9}"/>
              </a:ext>
            </a:extLst>
          </p:cNvPr>
          <p:cNvSpPr>
            <a:spLocks noGrp="1"/>
          </p:cNvSpPr>
          <p:nvPr>
            <p:ph type="dt" sz="half" idx="10"/>
          </p:nvPr>
        </p:nvSpPr>
        <p:spPr/>
        <p:txBody>
          <a:bodyPr/>
          <a:lstStyle/>
          <a:p>
            <a:fld id="{C21F8FAC-45E8-B048-8DBC-31BD74FA1A89}" type="datetime1">
              <a:rPr lang="en-GB" smtClean="0"/>
              <a:t>24/03/2026</a:t>
            </a:fld>
            <a:endParaRPr lang="en-US"/>
          </a:p>
        </p:txBody>
      </p:sp>
      <p:sp>
        <p:nvSpPr>
          <p:cNvPr id="4" name="Footer Placeholder 3">
            <a:extLst>
              <a:ext uri="{FF2B5EF4-FFF2-40B4-BE49-F238E27FC236}">
                <a16:creationId xmlns:a16="http://schemas.microsoft.com/office/drawing/2014/main" id="{AA95B9B7-6A83-E068-839F-D0EA90833E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1E7466-E00E-2BB6-5F97-56C368EFE77A}"/>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364079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8E6E2-2D85-7186-1DED-4BEDBCCE6518}"/>
              </a:ext>
            </a:extLst>
          </p:cNvPr>
          <p:cNvSpPr>
            <a:spLocks noGrp="1"/>
          </p:cNvSpPr>
          <p:nvPr>
            <p:ph type="dt" sz="half" idx="10"/>
          </p:nvPr>
        </p:nvSpPr>
        <p:spPr/>
        <p:txBody>
          <a:bodyPr/>
          <a:lstStyle/>
          <a:p>
            <a:fld id="{41BF0B4E-51FF-B34B-B19C-54B4484A5562}" type="datetime1">
              <a:rPr lang="en-GB" smtClean="0"/>
              <a:t>24/03/2026</a:t>
            </a:fld>
            <a:endParaRPr lang="en-US"/>
          </a:p>
        </p:txBody>
      </p:sp>
      <p:sp>
        <p:nvSpPr>
          <p:cNvPr id="3" name="Footer Placeholder 2">
            <a:extLst>
              <a:ext uri="{FF2B5EF4-FFF2-40B4-BE49-F238E27FC236}">
                <a16:creationId xmlns:a16="http://schemas.microsoft.com/office/drawing/2014/main" id="{7AACABAE-2CD9-5E75-1317-C57476714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845120-B05B-2677-5823-1CA0BBA02BB9}"/>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58045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D26F-2D4E-0F4F-C214-8DA2D41202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2AF066-1150-6C02-670D-F60900E3A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49A54DE-4D61-A590-42BE-FD27206A0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C2F411-9CCC-727A-80EC-102B11265729}"/>
              </a:ext>
            </a:extLst>
          </p:cNvPr>
          <p:cNvSpPr>
            <a:spLocks noGrp="1"/>
          </p:cNvSpPr>
          <p:nvPr>
            <p:ph type="dt" sz="half" idx="10"/>
          </p:nvPr>
        </p:nvSpPr>
        <p:spPr/>
        <p:txBody>
          <a:bodyPr/>
          <a:lstStyle/>
          <a:p>
            <a:fld id="{9858BA9D-49A7-704E-BB34-0B7096AE3199}" type="datetime1">
              <a:rPr lang="en-GB" smtClean="0"/>
              <a:t>24/03/2026</a:t>
            </a:fld>
            <a:endParaRPr lang="en-US"/>
          </a:p>
        </p:txBody>
      </p:sp>
      <p:sp>
        <p:nvSpPr>
          <p:cNvPr id="6" name="Footer Placeholder 5">
            <a:extLst>
              <a:ext uri="{FF2B5EF4-FFF2-40B4-BE49-F238E27FC236}">
                <a16:creationId xmlns:a16="http://schemas.microsoft.com/office/drawing/2014/main" id="{5D47F850-72E2-F569-5AE1-30850282E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56939-8181-DD3E-C30E-48F5163F7B4B}"/>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18707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37BF-EC94-9F39-C926-ECD20FF76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C60075-D379-97F9-0DD3-CE26E6C24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C833C0-26DA-B07F-1044-A968568EC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3AE0BA-0416-14BE-A081-EEA55E0E6ECB}"/>
              </a:ext>
            </a:extLst>
          </p:cNvPr>
          <p:cNvSpPr>
            <a:spLocks noGrp="1"/>
          </p:cNvSpPr>
          <p:nvPr>
            <p:ph type="dt" sz="half" idx="10"/>
          </p:nvPr>
        </p:nvSpPr>
        <p:spPr/>
        <p:txBody>
          <a:bodyPr/>
          <a:lstStyle/>
          <a:p>
            <a:fld id="{71E52A8C-2071-ED49-97A3-89FA70C13428}" type="datetime1">
              <a:rPr lang="en-GB" smtClean="0"/>
              <a:t>24/03/2026</a:t>
            </a:fld>
            <a:endParaRPr lang="en-US"/>
          </a:p>
        </p:txBody>
      </p:sp>
      <p:sp>
        <p:nvSpPr>
          <p:cNvPr id="6" name="Footer Placeholder 5">
            <a:extLst>
              <a:ext uri="{FF2B5EF4-FFF2-40B4-BE49-F238E27FC236}">
                <a16:creationId xmlns:a16="http://schemas.microsoft.com/office/drawing/2014/main" id="{AA744AF2-48D4-1B8E-C6D2-F79243DE9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64859-26B5-6E06-FD58-7BFCA54FD7E9}"/>
              </a:ext>
            </a:extLst>
          </p:cNvPr>
          <p:cNvSpPr>
            <a:spLocks noGrp="1"/>
          </p:cNvSpPr>
          <p:nvPr>
            <p:ph type="sldNum" sz="quarter" idx="12"/>
          </p:nvPr>
        </p:nvSpPr>
        <p:spPr/>
        <p:txBody>
          <a:bodyPr/>
          <a:lstStyle/>
          <a:p>
            <a:fld id="{1B46B138-C450-E64C-A638-16E40DDBF59B}" type="slidenum">
              <a:rPr lang="en-US" smtClean="0"/>
              <a:t>‹#›</a:t>
            </a:fld>
            <a:endParaRPr lang="en-US"/>
          </a:p>
        </p:txBody>
      </p:sp>
    </p:spTree>
    <p:extLst>
      <p:ext uri="{BB962C8B-B14F-4D97-AF65-F5344CB8AC3E}">
        <p14:creationId xmlns:p14="http://schemas.microsoft.com/office/powerpoint/2010/main" val="44021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001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D56F1-72E2-C308-9F54-DF7F21645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69E355-90EE-BFF6-0B51-9FE9741D8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8E9D6C-EC23-C709-A909-0822509EB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A98212-487D-084D-B450-FF3B5972B376}" type="datetime1">
              <a:rPr lang="en-GB" smtClean="0"/>
              <a:t>24/03/2026</a:t>
            </a:fld>
            <a:endParaRPr lang="en-US"/>
          </a:p>
        </p:txBody>
      </p:sp>
      <p:sp>
        <p:nvSpPr>
          <p:cNvPr id="5" name="Footer Placeholder 4">
            <a:extLst>
              <a:ext uri="{FF2B5EF4-FFF2-40B4-BE49-F238E27FC236}">
                <a16:creationId xmlns:a16="http://schemas.microsoft.com/office/drawing/2014/main" id="{EAB08FE1-9BDF-68C7-20F1-6306E4F53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A83EDF6-ED74-C000-8A04-1B11F8A00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46B138-C450-E64C-A638-16E40DDBF59B}" type="slidenum">
              <a:rPr lang="en-US" smtClean="0"/>
              <a:t>‹#›</a:t>
            </a:fld>
            <a:endParaRPr lang="en-US"/>
          </a:p>
        </p:txBody>
      </p:sp>
    </p:spTree>
    <p:extLst>
      <p:ext uri="{BB962C8B-B14F-4D97-AF65-F5344CB8AC3E}">
        <p14:creationId xmlns:p14="http://schemas.microsoft.com/office/powerpoint/2010/main" val="390056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0.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0.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E14B-AD8F-D83D-EF0A-0F7445C173C9}"/>
              </a:ext>
            </a:extLst>
          </p:cNvPr>
          <p:cNvSpPr>
            <a:spLocks noGrp="1"/>
          </p:cNvSpPr>
          <p:nvPr>
            <p:ph type="ctr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The fits behind the physics</a:t>
            </a:r>
          </a:p>
        </p:txBody>
      </p:sp>
      <p:sp>
        <p:nvSpPr>
          <p:cNvPr id="3" name="Subtitle 2">
            <a:extLst>
              <a:ext uri="{FF2B5EF4-FFF2-40B4-BE49-F238E27FC236}">
                <a16:creationId xmlns:a16="http://schemas.microsoft.com/office/drawing/2014/main" id="{A4892DCD-A351-E52C-48EC-EC24F61D788E}"/>
              </a:ext>
            </a:extLst>
          </p:cNvPr>
          <p:cNvSpPr>
            <a:spLocks noGrp="1"/>
          </p:cNvSpPr>
          <p:nvPr>
            <p:ph type="subTitle" idx="1"/>
          </p:nvPr>
        </p:nvSpPr>
        <p:spPr>
          <a:xfrm>
            <a:off x="1524000" y="3602038"/>
            <a:ext cx="9144000" cy="1900128"/>
          </a:xfrm>
        </p:spPr>
        <p:txBody>
          <a:bodyPr>
            <a:normAutofit fontScale="85000" lnSpcReduction="20000"/>
          </a:bodyPr>
          <a:lstStyle/>
          <a:p>
            <a:r>
              <a:rPr lang="en-GB"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Based on: 2311.18011, 2505.11492, and 2510.13969</a:t>
            </a:r>
          </a:p>
          <a:p>
            <a:endParaRPr lang="en-GB"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Alexandre Jean</a:t>
            </a:r>
          </a:p>
          <a:p>
            <a:r>
              <a:rPr lang="en-GB"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 collaboration with R. Bertiaume (U Montreal), B. Bhattacharya (LTU), M. Bouchard (U Montreal), R. Boumris (U Montreal), L. Hudy (LTU), S. Kumbhakar (U Montreal), D. London (U Montreal), C. MacKenzie (LTU), I. Ray (U Montreal)</a:t>
            </a:r>
          </a:p>
        </p:txBody>
      </p:sp>
      <p:pic>
        <p:nvPicPr>
          <p:cNvPr id="6" name="Picture 5">
            <a:extLst>
              <a:ext uri="{FF2B5EF4-FFF2-40B4-BE49-F238E27FC236}">
                <a16:creationId xmlns:a16="http://schemas.microsoft.com/office/drawing/2014/main" id="{B8B755B2-D62A-F48B-F492-CA30771232F7}"/>
              </a:ext>
            </a:extLst>
          </p:cNvPr>
          <p:cNvPicPr>
            <a:picLocks noChangeAspect="1"/>
          </p:cNvPicPr>
          <p:nvPr/>
        </p:nvPicPr>
        <p:blipFill>
          <a:blip r:embed="rId2"/>
          <a:stretch>
            <a:fillRect/>
          </a:stretch>
        </p:blipFill>
        <p:spPr>
          <a:xfrm>
            <a:off x="4572000" y="5865905"/>
            <a:ext cx="3048000" cy="980440"/>
          </a:xfrm>
          <a:prstGeom prst="rect">
            <a:avLst/>
          </a:prstGeom>
        </p:spPr>
      </p:pic>
      <p:pic>
        <p:nvPicPr>
          <p:cNvPr id="8" name="Picture 7">
            <a:extLst>
              <a:ext uri="{FF2B5EF4-FFF2-40B4-BE49-F238E27FC236}">
                <a16:creationId xmlns:a16="http://schemas.microsoft.com/office/drawing/2014/main" id="{C2A12E9A-978F-3E2E-CA36-00D34F65729B}"/>
              </a:ext>
            </a:extLst>
          </p:cNvPr>
          <p:cNvPicPr>
            <a:picLocks noChangeAspect="1"/>
          </p:cNvPicPr>
          <p:nvPr/>
        </p:nvPicPr>
        <p:blipFill>
          <a:blip r:embed="rId3"/>
          <a:stretch>
            <a:fillRect/>
          </a:stretch>
        </p:blipFill>
        <p:spPr>
          <a:xfrm>
            <a:off x="9553902" y="5758129"/>
            <a:ext cx="2638097" cy="1088215"/>
          </a:xfrm>
          <a:prstGeom prst="rect">
            <a:avLst/>
          </a:prstGeom>
          <a:solidFill>
            <a:schemeClr val="bg2"/>
          </a:solidFill>
        </p:spPr>
      </p:pic>
      <p:pic>
        <p:nvPicPr>
          <p:cNvPr id="10" name="Picture 9">
            <a:extLst>
              <a:ext uri="{FF2B5EF4-FFF2-40B4-BE49-F238E27FC236}">
                <a16:creationId xmlns:a16="http://schemas.microsoft.com/office/drawing/2014/main" id="{D61F2151-A42A-BCEC-02F4-0C96E50930AF}"/>
              </a:ext>
            </a:extLst>
          </p:cNvPr>
          <p:cNvPicPr>
            <a:picLocks noChangeAspect="1"/>
          </p:cNvPicPr>
          <p:nvPr/>
        </p:nvPicPr>
        <p:blipFill>
          <a:blip r:embed="rId4"/>
          <a:stretch>
            <a:fillRect/>
          </a:stretch>
        </p:blipFill>
        <p:spPr>
          <a:xfrm>
            <a:off x="1" y="5947013"/>
            <a:ext cx="3515710" cy="904363"/>
          </a:xfrm>
          <a:prstGeom prst="rect">
            <a:avLst/>
          </a:prstGeom>
          <a:solidFill>
            <a:schemeClr val="bg1">
              <a:lumMod val="95000"/>
            </a:schemeClr>
          </a:solidFill>
        </p:spPr>
      </p:pic>
    </p:spTree>
    <p:extLst>
      <p:ext uri="{BB962C8B-B14F-4D97-AF65-F5344CB8AC3E}">
        <p14:creationId xmlns:p14="http://schemas.microsoft.com/office/powerpoint/2010/main" val="307029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DD14A-E35B-9923-D2BE-AF188F07392E}"/>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The fit side of things</a:t>
            </a:r>
          </a:p>
        </p:txBody>
      </p:sp>
      <p:sp>
        <p:nvSpPr>
          <p:cNvPr id="4" name="Slide Number Placeholder 3">
            <a:extLst>
              <a:ext uri="{FF2B5EF4-FFF2-40B4-BE49-F238E27FC236}">
                <a16:creationId xmlns:a16="http://schemas.microsoft.com/office/drawing/2014/main" id="{752CCA73-2741-B96A-455C-2320DFA9473C}"/>
              </a:ext>
            </a:extLst>
          </p:cNvPr>
          <p:cNvSpPr>
            <a:spLocks noGrp="1"/>
          </p:cNvSpPr>
          <p:nvPr>
            <p:ph type="sldNum" sz="quarter" idx="12"/>
          </p:nvPr>
        </p:nvSpPr>
        <p:spPr/>
        <p:txBody>
          <a:bodyPr/>
          <a:lstStyle/>
          <a:p>
            <a:fld id="{1B46B138-C450-E64C-A638-16E40DDBF59B}" type="slidenum">
              <a:rPr lang="en-GB" noProof="1" smtClean="0">
                <a:solidFill>
                  <a:schemeClr val="bg1"/>
                </a:solidFill>
              </a:rPr>
              <a:t>10</a:t>
            </a:fld>
            <a:endParaRPr lang="en-GB" noProof="1">
              <a:solidFill>
                <a:schemeClr val="bg1"/>
              </a:solidFill>
            </a:endParaRPr>
          </a:p>
        </p:txBody>
      </p:sp>
    </p:spTree>
    <p:extLst>
      <p:ext uri="{BB962C8B-B14F-4D97-AF65-F5344CB8AC3E}">
        <p14:creationId xmlns:p14="http://schemas.microsoft.com/office/powerpoint/2010/main" val="270137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AA72-380B-A727-FB31-ADCF47DAE882}"/>
              </a:ext>
            </a:extLst>
          </p:cNvPr>
          <p:cNvSpPr>
            <a:spLocks noGrp="1"/>
          </p:cNvSpPr>
          <p:nvPr>
            <p:ph type="title"/>
          </p:nvPr>
        </p:nvSpPr>
        <p:spPr>
          <a:xfrm>
            <a:off x="838199" y="365126"/>
            <a:ext cx="10515601"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Gradient descent (simple example)</a:t>
            </a:r>
          </a:p>
        </p:txBody>
      </p:sp>
      <p:sp>
        <p:nvSpPr>
          <p:cNvPr id="5" name="Slide Number Placeholder 4">
            <a:extLst>
              <a:ext uri="{FF2B5EF4-FFF2-40B4-BE49-F238E27FC236}">
                <a16:creationId xmlns:a16="http://schemas.microsoft.com/office/drawing/2014/main" id="{A887CB88-DA78-69A1-836E-32A30C9E0E20}"/>
              </a:ext>
            </a:extLst>
          </p:cNvPr>
          <p:cNvSpPr>
            <a:spLocks noGrp="1"/>
          </p:cNvSpPr>
          <p:nvPr>
            <p:ph type="sldNum" sz="quarter" idx="12"/>
          </p:nvPr>
        </p:nvSpPr>
        <p:spPr/>
        <p:txBody>
          <a:bodyPr/>
          <a:lstStyle/>
          <a:p>
            <a:fld id="{1B46B138-C450-E64C-A638-16E40DDBF59B}" type="slidenum">
              <a:rPr lang="en-GB" noProof="1" smtClean="0">
                <a:solidFill>
                  <a:schemeClr val="bg1"/>
                </a:solidFill>
              </a:rPr>
              <a:t>11</a:t>
            </a:fld>
            <a:endParaRPr lang="en-GB" noProof="1">
              <a:solidFill>
                <a:schemeClr val="bg1"/>
              </a:solidFill>
            </a:endParaRPr>
          </a:p>
        </p:txBody>
      </p:sp>
      <p:pic>
        <p:nvPicPr>
          <p:cNvPr id="9" name="Scene1_2D">
            <a:hlinkClick r:id="" action="ppaction://media"/>
            <a:extLst>
              <a:ext uri="{FF2B5EF4-FFF2-40B4-BE49-F238E27FC236}">
                <a16:creationId xmlns:a16="http://schemas.microsoft.com/office/drawing/2014/main" id="{DA39B016-6D16-2F03-7DF4-124E026AD8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82782" y="1643071"/>
            <a:ext cx="7735887" cy="4351338"/>
          </a:xfrm>
          <a:ln>
            <a:solidFill>
              <a:schemeClr val="bg1"/>
            </a:solidFill>
          </a:ln>
        </p:spPr>
      </p:pic>
    </p:spTree>
    <p:extLst>
      <p:ext uri="{BB962C8B-B14F-4D97-AF65-F5344CB8AC3E}">
        <p14:creationId xmlns:p14="http://schemas.microsoft.com/office/powerpoint/2010/main" val="316427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D85E-2976-07BF-6EB6-DC932059E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CC912-5E04-6A6E-E7BE-4974AA3048E3}"/>
              </a:ext>
            </a:extLst>
          </p:cNvPr>
          <p:cNvSpPr>
            <a:spLocks noGrp="1"/>
          </p:cNvSpPr>
          <p:nvPr>
            <p:ph type="title"/>
          </p:nvPr>
        </p:nvSpPr>
        <p:spPr>
          <a:xfrm>
            <a:off x="838199" y="365126"/>
            <a:ext cx="9841993"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Gradient descent (more parameters)</a:t>
            </a:r>
          </a:p>
        </p:txBody>
      </p:sp>
      <p:sp>
        <p:nvSpPr>
          <p:cNvPr id="5" name="Slide Number Placeholder 4">
            <a:extLst>
              <a:ext uri="{FF2B5EF4-FFF2-40B4-BE49-F238E27FC236}">
                <a16:creationId xmlns:a16="http://schemas.microsoft.com/office/drawing/2014/main" id="{E5331D0A-ECAB-0ADB-455D-6E8A93B1C095}"/>
              </a:ext>
            </a:extLst>
          </p:cNvPr>
          <p:cNvSpPr>
            <a:spLocks noGrp="1"/>
          </p:cNvSpPr>
          <p:nvPr>
            <p:ph type="sldNum" sz="quarter" idx="12"/>
          </p:nvPr>
        </p:nvSpPr>
        <p:spPr/>
        <p:txBody>
          <a:bodyPr/>
          <a:lstStyle/>
          <a:p>
            <a:fld id="{1B46B138-C450-E64C-A638-16E40DDBF59B}" type="slidenum">
              <a:rPr lang="en-GB" noProof="1" smtClean="0">
                <a:solidFill>
                  <a:schemeClr val="bg1"/>
                </a:solidFill>
              </a:rPr>
              <a:t>12</a:t>
            </a:fld>
            <a:endParaRPr lang="en-GB" noProof="1">
              <a:solidFill>
                <a:schemeClr val="bg1"/>
              </a:solidFill>
            </a:endParaRPr>
          </a:p>
        </p:txBody>
      </p:sp>
      <p:pic>
        <p:nvPicPr>
          <p:cNvPr id="3" name="Scene2_3D.mp4">
            <a:hlinkClick r:id="" action="ppaction://media"/>
            <a:extLst>
              <a:ext uri="{FF2B5EF4-FFF2-40B4-BE49-F238E27FC236}">
                <a16:creationId xmlns:a16="http://schemas.microsoft.com/office/drawing/2014/main" id="{5F4D0FB6-5220-F9DE-CD0C-20292E9B78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89028" y="1642496"/>
            <a:ext cx="7735887" cy="4351436"/>
          </a:xfrm>
          <a:prstGeom prst="rect">
            <a:avLst/>
          </a:prstGeom>
          <a:ln>
            <a:solidFill>
              <a:schemeClr val="bg1"/>
            </a:solidFill>
          </a:ln>
        </p:spPr>
      </p:pic>
    </p:spTree>
    <p:extLst>
      <p:ext uri="{BB962C8B-B14F-4D97-AF65-F5344CB8AC3E}">
        <p14:creationId xmlns:p14="http://schemas.microsoft.com/office/powerpoint/2010/main" val="268321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F1555-5DB1-F875-897B-533177BA6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4EFCB-54E6-3110-C79F-90E2B47DE6E4}"/>
              </a:ext>
            </a:extLst>
          </p:cNvPr>
          <p:cNvSpPr>
            <a:spLocks noGrp="1"/>
          </p:cNvSpPr>
          <p:nvPr>
            <p:ph type="title"/>
          </p:nvPr>
        </p:nvSpPr>
        <p:spPr>
          <a:xfrm>
            <a:off x="838200" y="365126"/>
            <a:ext cx="4453328"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Minuit: Migrad</a:t>
            </a:r>
          </a:p>
        </p:txBody>
      </p:sp>
      <p:sp>
        <p:nvSpPr>
          <p:cNvPr id="5" name="Slide Number Placeholder 4">
            <a:extLst>
              <a:ext uri="{FF2B5EF4-FFF2-40B4-BE49-F238E27FC236}">
                <a16:creationId xmlns:a16="http://schemas.microsoft.com/office/drawing/2014/main" id="{9FF08E5E-D814-2E30-2DC6-3C940D49F963}"/>
              </a:ext>
            </a:extLst>
          </p:cNvPr>
          <p:cNvSpPr>
            <a:spLocks noGrp="1"/>
          </p:cNvSpPr>
          <p:nvPr>
            <p:ph type="sldNum" sz="quarter" idx="12"/>
          </p:nvPr>
        </p:nvSpPr>
        <p:spPr/>
        <p:txBody>
          <a:bodyPr/>
          <a:lstStyle/>
          <a:p>
            <a:fld id="{1B46B138-C450-E64C-A638-16E40DDBF59B}" type="slidenum">
              <a:rPr lang="en-GB" noProof="1" smtClean="0">
                <a:solidFill>
                  <a:schemeClr val="bg1"/>
                </a:solidFill>
              </a:rPr>
              <a:t>13</a:t>
            </a:fld>
            <a:endParaRPr lang="en-GB" noProof="1">
              <a:solidFill>
                <a:schemeClr val="bg1"/>
              </a:solidFill>
            </a:endParaRPr>
          </a:p>
        </p:txBody>
      </p:sp>
      <p:pic>
        <p:nvPicPr>
          <p:cNvPr id="4" name="SceneMigrad">
            <a:hlinkClick r:id="" action="ppaction://media"/>
            <a:extLst>
              <a:ext uri="{FF2B5EF4-FFF2-40B4-BE49-F238E27FC236}">
                <a16:creationId xmlns:a16="http://schemas.microsoft.com/office/drawing/2014/main" id="{597717D1-C177-D8D7-FC12-18A9EDF336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89027" y="1642257"/>
            <a:ext cx="7735887" cy="4351437"/>
          </a:xfrm>
          <a:prstGeom prst="rect">
            <a:avLst/>
          </a:prstGeom>
          <a:ln>
            <a:solidFill>
              <a:schemeClr val="bg1"/>
            </a:solidFill>
          </a:ln>
        </p:spPr>
      </p:pic>
    </p:spTree>
    <p:extLst>
      <p:ext uri="{BB962C8B-B14F-4D97-AF65-F5344CB8AC3E}">
        <p14:creationId xmlns:p14="http://schemas.microsoft.com/office/powerpoint/2010/main" val="282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A7B3D-4650-B14A-C63F-56B91FA3C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08FCF-D2DF-7AD3-295B-31B510DABDB8}"/>
              </a:ext>
            </a:extLst>
          </p:cNvPr>
          <p:cNvSpPr>
            <a:spLocks noGrp="1"/>
          </p:cNvSpPr>
          <p:nvPr>
            <p:ph type="title"/>
          </p:nvPr>
        </p:nvSpPr>
        <p:spPr>
          <a:xfrm>
            <a:off x="838199" y="365126"/>
            <a:ext cx="5082915"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Dimension problem</a:t>
            </a:r>
          </a:p>
        </p:txBody>
      </p:sp>
      <p:sp>
        <p:nvSpPr>
          <p:cNvPr id="5" name="Slide Number Placeholder 4">
            <a:extLst>
              <a:ext uri="{FF2B5EF4-FFF2-40B4-BE49-F238E27FC236}">
                <a16:creationId xmlns:a16="http://schemas.microsoft.com/office/drawing/2014/main" id="{69FCBE87-EF6E-9E2C-6C73-D24B5405FD42}"/>
              </a:ext>
            </a:extLst>
          </p:cNvPr>
          <p:cNvSpPr>
            <a:spLocks noGrp="1"/>
          </p:cNvSpPr>
          <p:nvPr>
            <p:ph type="sldNum" sz="quarter" idx="12"/>
          </p:nvPr>
        </p:nvSpPr>
        <p:spPr/>
        <p:txBody>
          <a:bodyPr/>
          <a:lstStyle/>
          <a:p>
            <a:fld id="{1B46B138-C450-E64C-A638-16E40DDBF59B}" type="slidenum">
              <a:rPr lang="en-GB" noProof="1" smtClean="0">
                <a:solidFill>
                  <a:schemeClr val="bg1"/>
                </a:solidFill>
              </a:rPr>
              <a:t>14</a:t>
            </a:fld>
            <a:endParaRPr lang="en-GB" noProof="1">
              <a:solidFill>
                <a:schemeClr val="bg1"/>
              </a:solidFill>
            </a:endParaRPr>
          </a:p>
        </p:txBody>
      </p:sp>
      <p:pic>
        <p:nvPicPr>
          <p:cNvPr id="4" name="Scene3_Dimensions">
            <a:hlinkClick r:id="" action="ppaction://media"/>
            <a:extLst>
              <a:ext uri="{FF2B5EF4-FFF2-40B4-BE49-F238E27FC236}">
                <a16:creationId xmlns:a16="http://schemas.microsoft.com/office/drawing/2014/main" id="{3CD5E039-B474-D9DB-34F2-6328602322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9028" y="1639560"/>
            <a:ext cx="7735888" cy="4351437"/>
          </a:xfrm>
          <a:prstGeom prst="rect">
            <a:avLst/>
          </a:prstGeom>
          <a:ln>
            <a:solidFill>
              <a:schemeClr val="bg1"/>
            </a:solidFill>
          </a:ln>
        </p:spPr>
      </p:pic>
    </p:spTree>
    <p:extLst>
      <p:ext uri="{BB962C8B-B14F-4D97-AF65-F5344CB8AC3E}">
        <p14:creationId xmlns:p14="http://schemas.microsoft.com/office/powerpoint/2010/main" val="2205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6FDA-D799-7DCB-2983-EEE1B2E64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8C3F9-89A3-C5E4-BB06-13DA14AE7427}"/>
              </a:ext>
            </a:extLst>
          </p:cNvPr>
          <p:cNvSpPr>
            <a:spLocks noGrp="1"/>
          </p:cNvSpPr>
          <p:nvPr>
            <p:ph type="title"/>
          </p:nvPr>
        </p:nvSpPr>
        <p:spPr>
          <a:xfrm>
            <a:off x="838199" y="365126"/>
            <a:ext cx="9110473"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Bayesian fits</a:t>
            </a:r>
          </a:p>
        </p:txBody>
      </p:sp>
      <p:sp>
        <p:nvSpPr>
          <p:cNvPr id="5" name="Slide Number Placeholder 4">
            <a:extLst>
              <a:ext uri="{FF2B5EF4-FFF2-40B4-BE49-F238E27FC236}">
                <a16:creationId xmlns:a16="http://schemas.microsoft.com/office/drawing/2014/main" id="{D4D572B4-DACA-BA9C-504E-51B655B28DF5}"/>
              </a:ext>
            </a:extLst>
          </p:cNvPr>
          <p:cNvSpPr>
            <a:spLocks noGrp="1"/>
          </p:cNvSpPr>
          <p:nvPr>
            <p:ph type="sldNum" sz="quarter" idx="12"/>
          </p:nvPr>
        </p:nvSpPr>
        <p:spPr/>
        <p:txBody>
          <a:bodyPr/>
          <a:lstStyle/>
          <a:p>
            <a:fld id="{1B46B138-C450-E64C-A638-16E40DDBF59B}" type="slidenum">
              <a:rPr lang="en-GB" noProof="1" smtClean="0">
                <a:solidFill>
                  <a:schemeClr val="bg1"/>
                </a:solidFill>
              </a:rPr>
              <a:t>15</a:t>
            </a:fld>
            <a:endParaRPr lang="en-GB" noProof="1">
              <a:solidFill>
                <a:schemeClr val="bg1"/>
              </a:solidFill>
            </a:endParaRPr>
          </a:p>
        </p:txBody>
      </p:sp>
      <p:pic>
        <p:nvPicPr>
          <p:cNvPr id="3" name="SceneB_LossToProbability">
            <a:hlinkClick r:id="" action="ppaction://media"/>
            <a:extLst>
              <a:ext uri="{FF2B5EF4-FFF2-40B4-BE49-F238E27FC236}">
                <a16:creationId xmlns:a16="http://schemas.microsoft.com/office/drawing/2014/main" id="{3633FDB9-4159-85AE-5F66-0447E961C6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9028" y="1636386"/>
            <a:ext cx="7751543" cy="4360243"/>
          </a:xfrm>
          <a:prstGeom prst="rect">
            <a:avLst/>
          </a:prstGeom>
          <a:ln>
            <a:solidFill>
              <a:schemeClr val="bg1"/>
            </a:solidFill>
          </a:ln>
        </p:spPr>
      </p:pic>
    </p:spTree>
    <p:extLst>
      <p:ext uri="{BB962C8B-B14F-4D97-AF65-F5344CB8AC3E}">
        <p14:creationId xmlns:p14="http://schemas.microsoft.com/office/powerpoint/2010/main" val="13907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D6B18-905D-1442-FD55-E964F43D5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0B9D6-1785-463C-5CE0-F7DBBC0B311D}"/>
              </a:ext>
            </a:extLst>
          </p:cNvPr>
          <p:cNvSpPr>
            <a:spLocks noGrp="1"/>
          </p:cNvSpPr>
          <p:nvPr>
            <p:ph type="title"/>
          </p:nvPr>
        </p:nvSpPr>
        <p:spPr>
          <a:xfrm>
            <a:off x="838199" y="365126"/>
            <a:ext cx="6926705" cy="1216932"/>
          </a:xfrm>
        </p:spPr>
        <p:txBody>
          <a:bodyPr>
            <a:normAutofit/>
          </a:bodyPr>
          <a:lstStyle/>
          <a:p>
            <a:r>
              <a:rPr lang="en-GB" noProof="1">
                <a:solidFill>
                  <a:schemeClr val="bg1"/>
                </a:solidFill>
                <a:latin typeface="Futura Medium" panose="020B0602020204020303" pitchFamily="34" charset="-79"/>
                <a:cs typeface="Futura Medium" panose="020B0602020204020303" pitchFamily="34" charset="-79"/>
              </a:rPr>
              <a:t>Nested sampling</a:t>
            </a:r>
          </a:p>
        </p:txBody>
      </p:sp>
      <p:sp>
        <p:nvSpPr>
          <p:cNvPr id="5" name="Slide Number Placeholder 4">
            <a:extLst>
              <a:ext uri="{FF2B5EF4-FFF2-40B4-BE49-F238E27FC236}">
                <a16:creationId xmlns:a16="http://schemas.microsoft.com/office/drawing/2014/main" id="{3B6F97BA-ECF0-1886-C3D6-545CF989B5F0}"/>
              </a:ext>
            </a:extLst>
          </p:cNvPr>
          <p:cNvSpPr>
            <a:spLocks noGrp="1"/>
          </p:cNvSpPr>
          <p:nvPr>
            <p:ph type="sldNum" sz="quarter" idx="12"/>
          </p:nvPr>
        </p:nvSpPr>
        <p:spPr/>
        <p:txBody>
          <a:bodyPr/>
          <a:lstStyle/>
          <a:p>
            <a:fld id="{1B46B138-C450-E64C-A638-16E40DDBF59B}" type="slidenum">
              <a:rPr lang="en-GB" noProof="1" smtClean="0">
                <a:solidFill>
                  <a:schemeClr val="bg1"/>
                </a:solidFill>
              </a:rPr>
              <a:t>16</a:t>
            </a:fld>
            <a:endParaRPr lang="en-GB" noProof="1">
              <a:solidFill>
                <a:schemeClr val="bg1"/>
              </a:solidFill>
            </a:endParaRPr>
          </a:p>
        </p:txBody>
      </p:sp>
      <p:pic>
        <p:nvPicPr>
          <p:cNvPr id="4" name="SceneC_NestedSampling">
            <a:hlinkClick r:id="" action="ppaction://media"/>
            <a:extLst>
              <a:ext uri="{FF2B5EF4-FFF2-40B4-BE49-F238E27FC236}">
                <a16:creationId xmlns:a16="http://schemas.microsoft.com/office/drawing/2014/main" id="{81B1304F-B363-60B9-587C-8D282ABF53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9027" y="1642739"/>
            <a:ext cx="7751543" cy="4360243"/>
          </a:xfrm>
          <a:prstGeom prst="rect">
            <a:avLst/>
          </a:prstGeom>
          <a:ln>
            <a:solidFill>
              <a:schemeClr val="bg1"/>
            </a:solidFill>
          </a:ln>
        </p:spPr>
      </p:pic>
    </p:spTree>
    <p:extLst>
      <p:ext uri="{BB962C8B-B14F-4D97-AF65-F5344CB8AC3E}">
        <p14:creationId xmlns:p14="http://schemas.microsoft.com/office/powerpoint/2010/main" val="373967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9F3555-8CBF-846A-FCDE-E9873410C184}"/>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Fitting the physics</a:t>
            </a:r>
          </a:p>
        </p:txBody>
      </p:sp>
      <p:sp>
        <p:nvSpPr>
          <p:cNvPr id="4" name="Slide Number Placeholder 3">
            <a:extLst>
              <a:ext uri="{FF2B5EF4-FFF2-40B4-BE49-F238E27FC236}">
                <a16:creationId xmlns:a16="http://schemas.microsoft.com/office/drawing/2014/main" id="{C4CAEFA9-A333-B880-FD13-4936AC49FE02}"/>
              </a:ext>
            </a:extLst>
          </p:cNvPr>
          <p:cNvSpPr>
            <a:spLocks noGrp="1"/>
          </p:cNvSpPr>
          <p:nvPr>
            <p:ph type="sldNum" sz="quarter" idx="12"/>
          </p:nvPr>
        </p:nvSpPr>
        <p:spPr/>
        <p:txBody>
          <a:bodyPr/>
          <a:lstStyle/>
          <a:p>
            <a:fld id="{1B46B138-C450-E64C-A638-16E40DDBF59B}" type="slidenum">
              <a:rPr lang="en-GB" noProof="1" smtClean="0">
                <a:solidFill>
                  <a:schemeClr val="bg1"/>
                </a:solidFill>
              </a:rPr>
              <a:t>17</a:t>
            </a:fld>
            <a:endParaRPr lang="en-GB" noProof="1">
              <a:solidFill>
                <a:schemeClr val="bg1"/>
              </a:solidFill>
            </a:endParaRPr>
          </a:p>
        </p:txBody>
      </p:sp>
    </p:spTree>
    <p:extLst>
      <p:ext uri="{BB962C8B-B14F-4D97-AF65-F5344CB8AC3E}">
        <p14:creationId xmlns:p14="http://schemas.microsoft.com/office/powerpoint/2010/main" val="25545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E966-2833-075E-F904-33CFF8BB1834}"/>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Parametrisation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7ECC9E-A05C-6DD8-6203-E944A206C7D2}"/>
                  </a:ext>
                </a:extLst>
              </p:cNvPr>
              <p:cNvSpPr>
                <a:spLocks noGrp="1"/>
              </p:cNvSpPr>
              <p:nvPr>
                <p:ph idx="1"/>
              </p:nvPr>
            </p:nvSpPr>
            <p:spPr>
              <a:xfrm>
                <a:off x="838200" y="1353312"/>
                <a:ext cx="10515600" cy="5368163"/>
              </a:xfrm>
            </p:spPr>
            <p:txBody>
              <a:bodyPr>
                <a:normAutofit fontScale="85000" lnSpcReduction="10000"/>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Two ways of writing the amplitudes (</a:t>
                </a:r>
                <a14:m>
                  <m:oMath xmlns:m="http://schemas.openxmlformats.org/officeDocument/2006/math">
                    <m:r>
                      <a:rPr lang="en-CA" sz="2400" i="1" noProof="1">
                        <a:solidFill>
                          <a:schemeClr val="bg1"/>
                        </a:solidFill>
                        <a:latin typeface="Cambria Math" panose="02040503050406030204" pitchFamily="18" charset="0"/>
                        <a:ea typeface="Cambria Math" panose="02040503050406030204" pitchFamily="18" charset="0"/>
                        <a:cs typeface="Helvetica Neue" panose="02000503000000020004" pitchFamily="2" charset="0"/>
                      </a:rPr>
                      <m:t>𝒫</m:t>
                    </m:r>
                    <m:r>
                      <a:rPr lang="en-CA" sz="2400" i="1" noProof="1">
                        <a:solidFill>
                          <a:schemeClr val="bg1"/>
                        </a:solidFill>
                        <a:latin typeface="Cambria Math" panose="02040503050406030204" pitchFamily="18" charset="0"/>
                        <a:ea typeface="Cambria Math" panose="02040503050406030204" pitchFamily="18" charset="0"/>
                        <a:cs typeface="Helvetica Neue" panose="02000503000000020004" pitchFamily="2" charset="0"/>
                      </a:rPr>
                      <m:t> </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diagram or RME):</a:t>
                </a:r>
              </a:p>
              <a:p>
                <a:pPr marL="0" indent="0">
                  <a:buNone/>
                </a:pPr>
                <a14:m>
                  <m:oMathPara xmlns:m="http://schemas.openxmlformats.org/officeDocument/2006/math">
                    <m:oMathParaPr>
                      <m:jc m:val="centerGroup"/>
                    </m:oMathParaPr>
                    <m:oMath xmlns:m="http://schemas.openxmlformats.org/officeDocument/2006/math">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nary>
                        <m:naryPr>
                          <m:chr m:val="∑"/>
                          <m:supHide m:val="on"/>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naryPr>
                        <m:sub>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𝑖</m:t>
                          </m:r>
                        </m:sub>
                        <m:sup/>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𝑎</m:t>
                              </m:r>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𝑖</m:t>
                              </m:r>
                            </m:sub>
                          </m:sSub>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𝜆</m:t>
                              </m:r>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𝑖</m:t>
                              </m:r>
                            </m:sub>
                          </m:sSub>
                          <m:sSub>
                            <m:sSubPr>
                              <m:ctrlPr>
                                <a:rPr lang="en-CA" sz="2400" b="0" i="1" noProof="1" smtClean="0">
                                  <a:solidFill>
                                    <a:schemeClr val="bg1"/>
                                  </a:solidFill>
                                  <a:latin typeface="Cambria Math" panose="02040503050406030204" pitchFamily="18" charset="0"/>
                                  <a:ea typeface="Cambria Math" panose="02040503050406030204" pitchFamily="18" charset="0"/>
                                  <a:cs typeface="Helvetica Neue" panose="02000503000000020004" pitchFamily="2" charset="0"/>
                                </a:rPr>
                              </m:ctrlPr>
                            </m:sSubPr>
                            <m:e>
                              <m:r>
                                <a:rPr lang="en-CA" sz="2400" b="0" i="1" noProof="1" smtClean="0">
                                  <a:solidFill>
                                    <a:schemeClr val="bg1"/>
                                  </a:solidFill>
                                  <a:latin typeface="Cambria Math" panose="02040503050406030204" pitchFamily="18" charset="0"/>
                                  <a:ea typeface="Cambria Math" panose="02040503050406030204" pitchFamily="18" charset="0"/>
                                  <a:cs typeface="Helvetica Neue" panose="02000503000000020004" pitchFamily="2" charset="0"/>
                                </a:rPr>
                                <m:t>𝒫</m:t>
                              </m:r>
                            </m:e>
                            <m:sub>
                              <m:r>
                                <a:rPr lang="en-CA" sz="2400" b="0" i="1" noProof="1" smtClean="0">
                                  <a:solidFill>
                                    <a:schemeClr val="bg1"/>
                                  </a:solidFill>
                                  <a:latin typeface="Cambria Math" panose="02040503050406030204" pitchFamily="18" charset="0"/>
                                  <a:ea typeface="Cambria Math" panose="02040503050406030204" pitchFamily="18" charset="0"/>
                                  <a:cs typeface="Helvetica Neue" panose="02000503000000020004" pitchFamily="2" charset="0"/>
                                </a:rPr>
                                <m:t>𝑖</m:t>
                              </m:r>
                            </m:sub>
                          </m:sSub>
                        </m:e>
                      </m:nary>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Connection between RMEs and diagrams</a:t>
                </a:r>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 parameters – 3 ETRs = 7 complex parameters (assuming </a:t>
                </a:r>
                <a14:m>
                  <m:oMath xmlns:m="http://schemas.openxmlformats.org/officeDocument/2006/math">
                    <m:sSub>
                      <m:sSubPr>
                        <m:ctrlP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𝑐</m:t>
                        </m:r>
                      </m:e>
                      <m: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7</m:t>
                        </m:r>
                      </m:sub>
                    </m:s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𝑐</m:t>
                        </m:r>
                      </m:e>
                      <m: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𝑐</m:t>
                        </m:r>
                      </m:e>
                      <m: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9</m:t>
                        </m:r>
                      </m:sub>
                    </m:s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𝑐</m:t>
                        </m:r>
                      </m:e>
                      <m:sub>
                        <m:r>
                          <a:rPr lang="en-CA" sz="20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10</m:t>
                        </m:r>
                      </m:sub>
                    </m:sSub>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CA"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d>
                        <m:d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m>
                            <m:mPr>
                              <m:mcs>
                                <m:mc>
                                  <m:mcPr>
                                    <m:count m:val="1"/>
                                    <m:mcJc m:val="center"/>
                                  </m:mcPr>
                                </m:mc>
                              </m:mcs>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sub>
                                </m:sSub>
                              </m:e>
                            </m:m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e>
                            </m:mr>
                            <m:mr>
                              <m:e>
                                <m:m>
                                  <m:mPr>
                                    <m:mcs>
                                      <m:mc>
                                        <m:mcPr>
                                          <m:count m:val="1"/>
                                          <m:mcJc m:val="center"/>
                                        </m:mcPr>
                                      </m:mc>
                                    </m:mcs>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𝑅</m:t>
                                          </m:r>
                                        </m:e>
                                        <m:sub>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e>
                                  </m:mr>
                                  <m:mr>
                                    <m:e>
                                      <m:m>
                                        <m:mPr>
                                          <m:mcs>
                                            <m:mc>
                                              <m:mcPr>
                                                <m:count m:val="1"/>
                                                <m:mcJc m:val="center"/>
                                              </m:mcPr>
                                            </m:mc>
                                          </m:mcs>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m:t>
                                                </m:r>
                                              </m:e>
                                              <m:sub>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e>
                                        </m:m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m:t>
                                                </m:r>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27</m:t>
                                                </m:r>
                                              </m:sub>
                                            </m:sSub>
                                          </m:e>
                                        </m:mr>
                                      </m:m>
                                    </m:e>
                                  </m:mr>
                                </m:m>
                              </m:e>
                            </m:mr>
                          </m:m>
                        </m:e>
                      </m:d>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d>
                        <m:d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m>
                            <m:mPr>
                              <m:mcs>
                                <m:mc>
                                  <m:mcPr>
                                    <m:count m:val="3"/>
                                    <m:mcJc m:val="center"/>
                                  </m:mcPr>
                                </m:mc>
                              </m:mcs>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e>
                                <m:m>
                                  <m:mPr>
                                    <m:mcs>
                                      <m:mc>
                                        <m:mcPr>
                                          <m:count m:val="3"/>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−12</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mr>
                                </m:m>
                              </m:e>
                            </m:m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den>
                                </m:f>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e>
                                </m:rad>
                              </m:e>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den>
                                </m:f>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e>
                                </m:rad>
                              </m:e>
                              <m:e>
                                <m:m>
                                  <m:mPr>
                                    <m:mcs>
                                      <m:mc>
                                        <m:mcPr>
                                          <m:count m:val="3"/>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e>
                                      </m:rad>
                                    </m:e>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den>
                                      </m:f>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e>
                                      </m:rad>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mr>
                                </m:m>
                              </m:e>
                            </m:mr>
                            <m:mr>
                              <m:e>
                                <m:m>
                                  <m:mPr>
                                    <m:mcs>
                                      <m:mc>
                                        <m:mcPr>
                                          <m:count m:val="1"/>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e>
                                          </m:rad>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4</m:t>
                                          </m:r>
                                        </m:den>
                                      </m:f>
                                    </m:e>
                                  </m:m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mr>
                                  <m:mr>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mr>
                                </m:m>
                              </m:e>
                              <m:e>
                                <m:m>
                                  <m:mPr>
                                    <m:mcs>
                                      <m:mc>
                                        <m:mcPr>
                                          <m:count m:val="1"/>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e>
                                          </m:rad>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4</m:t>
                                          </m:r>
                                        </m:den>
                                      </m:f>
                                    </m:e>
                                  </m:mr>
                                  <m:mr>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mr>
                                  <m:mr>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mr>
                                </m:m>
                              </m:e>
                              <m:e>
                                <m:m>
                                  <m:mPr>
                                    <m:mcs>
                                      <m:mc>
                                        <m:mcPr>
                                          <m:count m:val="1"/>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m>
                                        <m:mPr>
                                          <m:mcs>
                                            <m:mc>
                                              <m:mcPr>
                                                <m:count m:val="3"/>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e>
                                                </m:rad>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4</m:t>
                                                </m:r>
                                              </m:den>
                                            </m:f>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mr>
                                      </m:m>
                                    </m:e>
                                  </m:mr>
                                  <m:mr>
                                    <m:e>
                                      <m:m>
                                        <m:mPr>
                                          <m:mcs>
                                            <m:mc>
                                              <m:mcPr>
                                                <m:count m:val="3"/>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e>
                                            <m:f>
                                              <m:fPr>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num>
                                              <m:den>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ad>
                                                  <m:radPr>
                                                    <m:degHide m:val="on"/>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radPr>
                                                  <m:deg/>
                                                  <m:e>
                                                    <m: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rad>
                                              </m:den>
                                            </m:f>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mr>
                                      </m:m>
                                    </m:e>
                                  </m:mr>
                                  <m:mr>
                                    <m:e>
                                      <m:m>
                                        <m:mPr>
                                          <m:mcs>
                                            <m:mc>
                                              <m:mcPr>
                                                <m:count m:val="3"/>
                                                <m:mcJc m:val="center"/>
                                              </m:mcPr>
                                            </m:mc>
                                          </m:mcs>
                                          <m:ctrlPr>
                                            <a:rPr lang="en-CA" sz="240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r>
                                              <m:rPr>
                                                <m:brk m:alnAt="7"/>
                                              </m:r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e>
                                        </m:mr>
                                      </m:m>
                                    </m:e>
                                  </m:mr>
                                </m:m>
                              </m:e>
                            </m:mr>
                          </m:m>
                        </m:e>
                      </m:d>
                      <m:d>
                        <m:d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m>
                            <m:mPr>
                              <m:mcs>
                                <m:mc>
                                  <m:mcPr>
                                    <m:count m:val="1"/>
                                    <m:mcJc m:val="center"/>
                                  </m:mcPr>
                                </m:mc>
                              </m:mcs>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acc>
                                  <m:accPr>
                                    <m:chr m:val="̃"/>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𝑇</m:t>
                                    </m:r>
                                  </m:e>
                                </m:acc>
                              </m:e>
                            </m:mr>
                            <m:mr>
                              <m:e>
                                <m:acc>
                                  <m:accPr>
                                    <m:chr m:val="̃"/>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m:t>
                                    </m:r>
                                  </m:e>
                                </m:acc>
                              </m:e>
                            </m:mr>
                            <m:mr>
                              <m:e>
                                <m:m>
                                  <m:mPr>
                                    <m:mcs>
                                      <m:mc>
                                        <m:mcPr>
                                          <m:count m:val="1"/>
                                          <m:mcJc m:val="center"/>
                                        </m:mcPr>
                                      </m:mc>
                                    </m:mcs>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mP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acc>
                                            <m:accPr>
                                              <m:chr m:val="̃"/>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m:t>
                                              </m:r>
                                            </m:e>
                                          </m:acc>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𝑢𝑐</m:t>
                                          </m:r>
                                        </m:sub>
                                      </m:sSub>
                                    </m:e>
                                  </m:mr>
                                  <m:mr>
                                    <m:e>
                                      <m:acc>
                                        <m:accPr>
                                          <m:chr m:val="̃"/>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mr>
                                  <m:mr>
                                    <m:e>
                                      <m:sSub>
                                        <m:sSubPr>
                                          <m:ctrlP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acc>
                                            <m:accPr>
                                              <m:chr m:val="̃"/>
                                              <m:ctrlPr>
                                                <a:rPr lang="en-CA" sz="240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𝑃𝐴</m:t>
                                              </m:r>
                                            </m:e>
                                          </m:acc>
                                        </m:e>
                                        <m:sub>
                                          <m:r>
                                            <a:rPr lang="en-CA" sz="2400" b="0" i="1" noProof="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𝑢𝑐</m:t>
                                          </m:r>
                                        </m:sub>
                                      </m:sSub>
                                    </m:e>
                                  </m:mr>
                                </m:m>
                              </m:e>
                            </m:mr>
                          </m:m>
                        </m:e>
                      </m:d>
                    </m:oMath>
                  </m:oMathPara>
                </a14:m>
                <a:endParaRPr lang="en-CA"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CA"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2">
                <a:extLst>
                  <a:ext uri="{FF2B5EF4-FFF2-40B4-BE49-F238E27FC236}">
                    <a16:creationId xmlns:a16="http://schemas.microsoft.com/office/drawing/2014/main" id="{7D7ECC9E-A05C-6DD8-6203-E944A206C7D2}"/>
                  </a:ext>
                </a:extLst>
              </p:cNvPr>
              <p:cNvSpPr>
                <a:spLocks noGrp="1" noRot="1" noChangeAspect="1" noMove="1" noResize="1" noEditPoints="1" noAdjustHandles="1" noChangeArrowheads="1" noChangeShapeType="1" noTextEdit="1"/>
              </p:cNvSpPr>
              <p:nvPr>
                <p:ph idx="1"/>
              </p:nvPr>
            </p:nvSpPr>
            <p:spPr>
              <a:xfrm>
                <a:off x="838200" y="1353312"/>
                <a:ext cx="10515600" cy="5368163"/>
              </a:xfrm>
              <a:blipFill>
                <a:blip r:embed="rId2"/>
                <a:stretch>
                  <a:fillRect l="-603" t="-16509" b="-9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20AD99C-315D-D3C9-DA12-C00BAF9F9139}"/>
              </a:ext>
            </a:extLst>
          </p:cNvPr>
          <p:cNvSpPr>
            <a:spLocks noGrp="1"/>
          </p:cNvSpPr>
          <p:nvPr>
            <p:ph type="sldNum" sz="quarter" idx="12"/>
          </p:nvPr>
        </p:nvSpPr>
        <p:spPr/>
        <p:txBody>
          <a:bodyPr/>
          <a:lstStyle/>
          <a:p>
            <a:fld id="{1B46B138-C450-E64C-A638-16E40DDBF59B}" type="slidenum">
              <a:rPr lang="en-GB" noProof="1" smtClean="0">
                <a:solidFill>
                  <a:schemeClr val="bg1"/>
                </a:solidFill>
              </a:rPr>
              <a:t>18</a:t>
            </a:fld>
            <a:endParaRPr lang="en-GB" noProof="1">
              <a:solidFill>
                <a:schemeClr val="bg1"/>
              </a:solidFill>
            </a:endParaRPr>
          </a:p>
        </p:txBody>
      </p:sp>
    </p:spTree>
    <p:extLst>
      <p:ext uri="{BB962C8B-B14F-4D97-AF65-F5344CB8AC3E}">
        <p14:creationId xmlns:p14="http://schemas.microsoft.com/office/powerpoint/2010/main" val="234953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6F41FE47-0ECB-BE5E-0120-B29ECBDC21E4}"/>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Observables (without </a:t>
                </a:r>
                <a14:m>
                  <m:oMath xmlns:m="http://schemas.openxmlformats.org/officeDocument/2006/math">
                    <m:r>
                      <a:rPr lang="en-GB" b="0" i="1" noProof="1" dirty="0" smtClean="0">
                        <a:solidFill>
                          <a:schemeClr val="bg1"/>
                        </a:solidFill>
                        <a:latin typeface="Cambria Math" panose="02040503050406030204" pitchFamily="18" charset="0"/>
                        <a:cs typeface="Futura Medium" panose="020B0602020204020303" pitchFamily="34" charset="-79"/>
                      </a:rPr>
                      <m:t>𝜂</m:t>
                    </m:r>
                    <m:r>
                      <a:rPr lang="en-GB" b="0" i="1" noProof="1" dirty="0" smtClean="0">
                        <a:solidFill>
                          <a:schemeClr val="bg1"/>
                        </a:solidFill>
                        <a:latin typeface="Cambria Math" panose="02040503050406030204" pitchFamily="18" charset="0"/>
                        <a:cs typeface="Futura Medium" panose="020B0602020204020303" pitchFamily="34" charset="-79"/>
                      </a:rPr>
                      <m:t>/</m:t>
                    </m:r>
                    <m:r>
                      <a:rPr lang="en-GB" b="0" i="1" noProof="1" dirty="0" smtClean="0">
                        <a:solidFill>
                          <a:schemeClr val="bg1"/>
                        </a:solidFill>
                        <a:latin typeface="Cambria Math" panose="02040503050406030204" pitchFamily="18" charset="0"/>
                        <a:cs typeface="Futura Medium" panose="020B0602020204020303" pitchFamily="34" charset="-79"/>
                      </a:rPr>
                      <m:t>𝜂</m:t>
                    </m:r>
                    <m:r>
                      <a:rPr lang="en-GB" b="0" i="1" noProof="1" dirty="0" smtClean="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p>
            </p:txBody>
          </p:sp>
        </mc:Choice>
        <mc:Fallback xmlns="">
          <p:sp>
            <p:nvSpPr>
              <p:cNvPr id="5" name="Title 4">
                <a:extLst>
                  <a:ext uri="{FF2B5EF4-FFF2-40B4-BE49-F238E27FC236}">
                    <a16:creationId xmlns:a16="http://schemas.microsoft.com/office/drawing/2014/main" id="{6F41FE47-0ECB-BE5E-0120-B29ECBDC21E4}"/>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A447BBE-4274-6B84-D971-A6E94E3E20D1}"/>
                  </a:ext>
                </a:extLst>
              </p:cNvPr>
              <p:cNvSpPr>
                <a:spLocks noGrp="1"/>
              </p:cNvSpPr>
              <p:nvPr>
                <p:ph idx="1"/>
              </p:nvPr>
            </p:nvSpPr>
            <p:spPr>
              <a:xfrm>
                <a:off x="355600" y="1825625"/>
                <a:ext cx="3467100"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Branching ratio</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𝐹</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𝑃𝑆</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b="0" i="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7 observables</a:t>
                </a: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8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15 observables</a:t>
                </a:r>
              </a:p>
            </p:txBody>
          </p:sp>
        </mc:Choice>
        <mc:Fallback xmlns="">
          <p:sp>
            <p:nvSpPr>
              <p:cNvPr id="6" name="Content Placeholder 5">
                <a:extLst>
                  <a:ext uri="{FF2B5EF4-FFF2-40B4-BE49-F238E27FC236}">
                    <a16:creationId xmlns:a16="http://schemas.microsoft.com/office/drawing/2014/main" id="{0A447BBE-4274-6B84-D971-A6E94E3E20D1}"/>
                  </a:ext>
                </a:extLst>
              </p:cNvPr>
              <p:cNvSpPr>
                <a:spLocks noGrp="1" noRot="1" noChangeAspect="1" noMove="1" noResize="1" noEditPoints="1" noAdjustHandles="1" noChangeArrowheads="1" noChangeShapeType="1" noTextEdit="1"/>
              </p:cNvSpPr>
              <p:nvPr>
                <p:ph idx="1"/>
              </p:nvPr>
            </p:nvSpPr>
            <p:spPr>
              <a:xfrm>
                <a:off x="355600" y="1825625"/>
                <a:ext cx="3467100" cy="4351338"/>
              </a:xfrm>
              <a:blipFill>
                <a:blip r:embed="rId3"/>
                <a:stretch>
                  <a:fillRect l="-2555" t="-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B1EADFE-FDF6-6ECF-195F-A4E9E4230F60}"/>
              </a:ext>
            </a:extLst>
          </p:cNvPr>
          <p:cNvSpPr>
            <a:spLocks noGrp="1"/>
          </p:cNvSpPr>
          <p:nvPr>
            <p:ph type="sldNum" sz="quarter" idx="12"/>
          </p:nvPr>
        </p:nvSpPr>
        <p:spPr/>
        <p:txBody>
          <a:bodyPr/>
          <a:lstStyle/>
          <a:p>
            <a:fld id="{1B46B138-C450-E64C-A638-16E40DDBF59B}" type="slidenum">
              <a:rPr lang="en-GB" noProof="1" smtClean="0">
                <a:solidFill>
                  <a:schemeClr val="bg1"/>
                </a:solidFill>
              </a:rPr>
              <a:t>19</a:t>
            </a:fld>
            <a:endParaRPr lang="en-GB" noProof="1">
              <a:solidFill>
                <a:schemeClr val="bg1"/>
              </a:solidFill>
            </a:endParaRPr>
          </a:p>
        </p:txBody>
      </p:sp>
      <mc:AlternateContent xmlns:mc="http://schemas.openxmlformats.org/markup-compatibility/2006" xmlns:a14="http://schemas.microsoft.com/office/drawing/2010/main">
        <mc:Choice Requires="a14">
          <p:sp>
            <p:nvSpPr>
              <p:cNvPr id="7" name="Content Placeholder 5">
                <a:extLst>
                  <a:ext uri="{FF2B5EF4-FFF2-40B4-BE49-F238E27FC236}">
                    <a16:creationId xmlns:a16="http://schemas.microsoft.com/office/drawing/2014/main" id="{8DF27F76-C799-64E4-1F4C-7735D6F4B03B}"/>
                  </a:ext>
                </a:extLst>
              </p:cNvPr>
              <p:cNvSpPr txBox="1">
                <a:spLocks/>
              </p:cNvSpPr>
              <p:nvPr/>
            </p:nvSpPr>
            <p:spPr>
              <a:xfrm>
                <a:off x="4136009" y="1784350"/>
                <a:ext cx="32849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Direct CP violation</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6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5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11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 name="Content Placeholder 5">
                <a:extLst>
                  <a:ext uri="{FF2B5EF4-FFF2-40B4-BE49-F238E27FC236}">
                    <a16:creationId xmlns:a16="http://schemas.microsoft.com/office/drawing/2014/main" id="{8DF27F76-C799-64E4-1F4C-7735D6F4B03B}"/>
                  </a:ext>
                </a:extLst>
              </p:cNvPr>
              <p:cNvSpPr txBox="1">
                <a:spLocks noRot="1" noChangeAspect="1" noMove="1" noResize="1" noEditPoints="1" noAdjustHandles="1" noChangeArrowheads="1" noChangeShapeType="1" noTextEdit="1"/>
              </p:cNvSpPr>
              <p:nvPr/>
            </p:nvSpPr>
            <p:spPr>
              <a:xfrm>
                <a:off x="4136009" y="1784350"/>
                <a:ext cx="3284982" cy="4351338"/>
              </a:xfrm>
              <a:prstGeom prst="rect">
                <a:avLst/>
              </a:prstGeom>
              <a:blipFill>
                <a:blip r:embed="rId4"/>
                <a:stretch>
                  <a:fillRect l="-2692"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90807FF1-64AE-D46E-06C6-EDCE889C9074}"/>
                  </a:ext>
                </a:extLst>
              </p:cNvPr>
              <p:cNvSpPr txBox="1">
                <a:spLocks/>
              </p:cNvSpPr>
              <p:nvPr/>
            </p:nvSpPr>
            <p:spPr>
              <a:xfrm>
                <a:off x="7734300" y="1784350"/>
                <a:ext cx="4292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Indirect CP violation</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left"/>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𝜂</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𝐼𝑚</m:t>
                      </m:r>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𝑝</m:t>
                              </m:r>
                            </m:den>
                          </m:f>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e>
                      </m:d>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4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8" name="Content Placeholder 5">
                <a:extLst>
                  <a:ext uri="{FF2B5EF4-FFF2-40B4-BE49-F238E27FC236}">
                    <a16:creationId xmlns:a16="http://schemas.microsoft.com/office/drawing/2014/main" id="{90807FF1-64AE-D46E-06C6-EDCE889C9074}"/>
                  </a:ext>
                </a:extLst>
              </p:cNvPr>
              <p:cNvSpPr txBox="1">
                <a:spLocks noRot="1" noChangeAspect="1" noMove="1" noResize="1" noEditPoints="1" noAdjustHandles="1" noChangeArrowheads="1" noChangeShapeType="1" noTextEdit="1"/>
              </p:cNvSpPr>
              <p:nvPr/>
            </p:nvSpPr>
            <p:spPr>
              <a:xfrm>
                <a:off x="7734300" y="1784350"/>
                <a:ext cx="4292600" cy="4351338"/>
              </a:xfrm>
              <a:prstGeom prst="rect">
                <a:avLst/>
              </a:prstGeom>
              <a:blipFill>
                <a:blip r:embed="rId5"/>
                <a:stretch>
                  <a:fillRect l="-2360" t="-2035"/>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011E31F4-EA94-E9CF-F61B-EA03652A342B}"/>
              </a:ext>
            </a:extLst>
          </p:cNvPr>
          <p:cNvCxnSpPr/>
          <p:nvPr/>
        </p:nvCxnSpPr>
        <p:spPr>
          <a:xfrm>
            <a:off x="3801364"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4E1D931-5A35-F439-C4D3-D49DB3138BE7}"/>
              </a:ext>
            </a:extLst>
          </p:cNvPr>
          <p:cNvCxnSpPr/>
          <p:nvPr/>
        </p:nvCxnSpPr>
        <p:spPr>
          <a:xfrm>
            <a:off x="7469759"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058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17CA-21F1-7BEA-A679-681C05F6C181}"/>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The physics side of things</a:t>
            </a:r>
          </a:p>
        </p:txBody>
      </p:sp>
      <p:sp>
        <p:nvSpPr>
          <p:cNvPr id="4" name="Slide Number Placeholder 3">
            <a:extLst>
              <a:ext uri="{FF2B5EF4-FFF2-40B4-BE49-F238E27FC236}">
                <a16:creationId xmlns:a16="http://schemas.microsoft.com/office/drawing/2014/main" id="{9ADAA046-4744-B41F-A152-0250345F5864}"/>
              </a:ext>
            </a:extLst>
          </p:cNvPr>
          <p:cNvSpPr>
            <a:spLocks noGrp="1"/>
          </p:cNvSpPr>
          <p:nvPr>
            <p:ph type="sldNum" sz="quarter" idx="12"/>
          </p:nvPr>
        </p:nvSpPr>
        <p:spPr/>
        <p:txBody>
          <a:bodyPr/>
          <a:lstStyle/>
          <a:p>
            <a:fld id="{1B46B138-C450-E64C-A638-16E40DDBF59B}" type="slidenum">
              <a:rPr lang="en-GB" noProof="1" smtClean="0">
                <a:solidFill>
                  <a:schemeClr val="bg1"/>
                </a:solidFill>
              </a:rPr>
              <a:t>2</a:t>
            </a:fld>
            <a:endParaRPr lang="en-GB" noProof="1">
              <a:solidFill>
                <a:schemeClr val="bg1"/>
              </a:solidFill>
            </a:endParaRPr>
          </a:p>
        </p:txBody>
      </p:sp>
    </p:spTree>
    <p:extLst>
      <p:ext uri="{BB962C8B-B14F-4D97-AF65-F5344CB8AC3E}">
        <p14:creationId xmlns:p14="http://schemas.microsoft.com/office/powerpoint/2010/main" val="428959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DE96A8B-4276-8E04-EF0C-5A984E612B71}"/>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Fit results (without </a:t>
                </a:r>
                <a14:m>
                  <m:oMath xmlns:m="http://schemas.openxmlformats.org/officeDocument/2006/math">
                    <m:r>
                      <a:rPr lang="en-GB" i="1" noProof="1" dirty="0" smtClean="0">
                        <a:solidFill>
                          <a:schemeClr val="bg1"/>
                        </a:solidFill>
                        <a:latin typeface="Cambria Math" panose="02040503050406030204" pitchFamily="18" charset="0"/>
                        <a:cs typeface="Futura Medium" panose="020B0602020204020303" pitchFamily="34" charset="-79"/>
                      </a:rPr>
                      <m:t>𝜂</m:t>
                    </m:r>
                    <m:r>
                      <a:rPr lang="en-GB" i="1" noProof="1" dirty="0" smtClean="0">
                        <a:solidFill>
                          <a:schemeClr val="bg1"/>
                        </a:solidFill>
                        <a:latin typeface="Cambria Math" panose="02040503050406030204" pitchFamily="18" charset="0"/>
                        <a:cs typeface="Futura Medium" panose="020B0602020204020303" pitchFamily="34" charset="-79"/>
                      </a:rPr>
                      <m:t>/</m:t>
                    </m:r>
                    <m:r>
                      <a:rPr lang="en-GB" i="1" noProof="1" dirty="0" smtClean="0">
                        <a:solidFill>
                          <a:schemeClr val="bg1"/>
                        </a:solidFill>
                        <a:latin typeface="Cambria Math" panose="02040503050406030204" pitchFamily="18" charset="0"/>
                        <a:cs typeface="Futura Medium" panose="020B0602020204020303" pitchFamily="34" charset="-79"/>
                      </a:rPr>
                      <m:t>𝜂</m:t>
                    </m:r>
                    <m:r>
                      <a:rPr lang="en-GB" i="1" noProof="1" dirty="0" smtClean="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p>
            </p:txBody>
          </p:sp>
        </mc:Choice>
        <mc:Fallback xmlns="">
          <p:sp>
            <p:nvSpPr>
              <p:cNvPr id="2" name="Title 1">
                <a:extLst>
                  <a:ext uri="{FF2B5EF4-FFF2-40B4-BE49-F238E27FC236}">
                    <a16:creationId xmlns:a16="http://schemas.microsoft.com/office/drawing/2014/main" id="{FDE96A8B-4276-8E04-EF0C-5A984E612B71}"/>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349925C-FED2-E157-0B41-4DB599B0BCB8}"/>
              </a:ext>
            </a:extLst>
          </p:cNvPr>
          <p:cNvSpPr>
            <a:spLocks noGrp="1"/>
          </p:cNvSpPr>
          <p:nvPr>
            <p:ph type="sldNum" sz="quarter" idx="12"/>
          </p:nvPr>
        </p:nvSpPr>
        <p:spPr/>
        <p:txBody>
          <a:bodyPr/>
          <a:lstStyle/>
          <a:p>
            <a:fld id="{1B46B138-C450-E64C-A638-16E40DDBF59B}" type="slidenum">
              <a:rPr lang="en-GB" noProof="1" smtClean="0">
                <a:solidFill>
                  <a:schemeClr val="bg1"/>
                </a:solidFill>
              </a:rPr>
              <a:t>20</a:t>
            </a:fld>
            <a:endParaRPr lang="en-GB" noProof="1">
              <a:solidFill>
                <a:schemeClr val="bg1"/>
              </a:solidFill>
            </a:endParaRPr>
          </a:p>
        </p:txBody>
      </p:sp>
      <mc:AlternateContent xmlns:mc="http://schemas.openxmlformats.org/markup-compatibility/2006" xmlns:a14="http://schemas.microsoft.com/office/drawing/2010/main">
        <mc:Choice Requires="a14">
          <p:sp>
            <p:nvSpPr>
              <p:cNvPr id="3" name="Content Placeholder 5">
                <a:extLst>
                  <a:ext uri="{FF2B5EF4-FFF2-40B4-BE49-F238E27FC236}">
                    <a16:creationId xmlns:a16="http://schemas.microsoft.com/office/drawing/2014/main" id="{F2C7C9A5-88F3-4B94-EC14-BEB4054367F6}"/>
                  </a:ext>
                </a:extLst>
              </p:cNvPr>
              <p:cNvSpPr>
                <a:spLocks noGrp="1"/>
              </p:cNvSpPr>
              <p:nvPr>
                <p:ph idx="1"/>
              </p:nvPr>
            </p:nvSpPr>
            <p:spPr>
              <a:xfrm>
                <a:off x="355600" y="1825625"/>
                <a:ext cx="11092688"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 parameters: 7 amplitudes + 6 phases (7 real parts + 6 imaginary parts)</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15 observables - 13 parameters = 2 d. o. f.</a:t>
                </a:r>
              </a:p>
              <a:p>
                <a:pPr lvl="1"/>
                <a14:m>
                  <m:oMath xmlns:m="http://schemas.openxmlformats.org/officeDocument/2006/math">
                    <m:sSubSup>
                      <m:sSubSup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=1.057 </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0.5 </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15 observables - 13 parameters = 2 d. o. f.</a:t>
                </a:r>
              </a:p>
              <a:p>
                <a:pPr lvl="1"/>
                <a14:m>
                  <m:oMath xmlns:m="http://schemas.openxmlformats.org/officeDocument/2006/math">
                    <m:sSubSup>
                      <m:sSubSupPr>
                        <m:ctrlP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=1.547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0.</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7</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Full fit: 30 observables – 13 parameters = 17 d. o. f.</a:t>
                </a:r>
              </a:p>
              <a:p>
                <a:pPr lvl="1"/>
                <a14:m>
                  <m:oMath xmlns:m="http://schemas.openxmlformats.org/officeDocument/2006/math">
                    <m:sSubSup>
                      <m:sSubSupPr>
                        <m:ctrlP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=43.19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5</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5">
                <a:extLst>
                  <a:ext uri="{FF2B5EF4-FFF2-40B4-BE49-F238E27FC236}">
                    <a16:creationId xmlns:a16="http://schemas.microsoft.com/office/drawing/2014/main" id="{F2C7C9A5-88F3-4B94-EC14-BEB4054367F6}"/>
                  </a:ext>
                </a:extLst>
              </p:cNvPr>
              <p:cNvSpPr>
                <a:spLocks noGrp="1" noRot="1" noChangeAspect="1" noMove="1" noResize="1" noEditPoints="1" noAdjustHandles="1" noChangeArrowheads="1" noChangeShapeType="1" noTextEdit="1"/>
              </p:cNvSpPr>
              <p:nvPr>
                <p:ph idx="1"/>
              </p:nvPr>
            </p:nvSpPr>
            <p:spPr>
              <a:xfrm>
                <a:off x="355600" y="1825625"/>
                <a:ext cx="11092688" cy="4351338"/>
              </a:xfrm>
              <a:blipFill>
                <a:blip r:embed="rId3"/>
                <a:stretch>
                  <a:fillRect l="-686" t="-2035"/>
                </a:stretch>
              </a:blipFill>
            </p:spPr>
            <p:txBody>
              <a:bodyPr/>
              <a:lstStyle/>
              <a:p>
                <a:r>
                  <a:rPr lang="en-US">
                    <a:noFill/>
                  </a:rPr>
                  <a:t> </a:t>
                </a:r>
              </a:p>
            </p:txBody>
          </p:sp>
        </mc:Fallback>
      </mc:AlternateContent>
    </p:spTree>
    <p:extLst>
      <p:ext uri="{BB962C8B-B14F-4D97-AF65-F5344CB8AC3E}">
        <p14:creationId xmlns:p14="http://schemas.microsoft.com/office/powerpoint/2010/main" val="2301625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CC070B0-6D45-6048-56C3-DC28E3D3B4D1}"/>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(without </a:t>
                </a:r>
                <a14:m>
                  <m:oMath xmlns:m="http://schemas.openxmlformats.org/officeDocument/2006/math">
                    <m:r>
                      <a:rPr lang="en-GB" i="1" noProof="1" dirty="0">
                        <a:solidFill>
                          <a:schemeClr val="bg1"/>
                        </a:solidFill>
                        <a:latin typeface="Cambria Math" panose="02040503050406030204" pitchFamily="18" charset="0"/>
                        <a:cs typeface="Futura Medium" panose="020B0602020204020303" pitchFamily="34" charset="-79"/>
                      </a:rPr>
                      <m:t>𝜂</m:t>
                    </m:r>
                    <m:r>
                      <a:rPr lang="en-GB" i="1" noProof="1" dirty="0">
                        <a:solidFill>
                          <a:schemeClr val="bg1"/>
                        </a:solidFill>
                        <a:latin typeface="Cambria Math" panose="02040503050406030204" pitchFamily="18" charset="0"/>
                        <a:cs typeface="Futura Medium" panose="020B0602020204020303" pitchFamily="34" charset="-79"/>
                      </a:rPr>
                      <m:t>/</m:t>
                    </m:r>
                    <m:r>
                      <a:rPr lang="en-GB" i="1" noProof="1" dirty="0">
                        <a:solidFill>
                          <a:schemeClr val="bg1"/>
                        </a:solidFill>
                        <a:latin typeface="Cambria Math" panose="02040503050406030204" pitchFamily="18" charset="0"/>
                        <a:cs typeface="Futura Medium" panose="020B0602020204020303" pitchFamily="34" charset="-79"/>
                      </a:rPr>
                      <m:t>𝜂</m:t>
                    </m:r>
                    <m:r>
                      <a:rPr lang="en-GB" i="1" noProof="1" dirty="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endParaRPr lang="en-US" dirty="0">
                  <a:solidFill>
                    <a:schemeClr val="bg1"/>
                  </a:solidFill>
                  <a:latin typeface="Futura Medium" panose="020B0602020204020303" pitchFamily="34" charset="-79"/>
                  <a:cs typeface="Futura Medium" panose="020B0602020204020303" pitchFamily="34" charset="-79"/>
                </a:endParaRPr>
              </a:p>
            </p:txBody>
          </p:sp>
        </mc:Choice>
        <mc:Fallback xmlns="">
          <p:sp>
            <p:nvSpPr>
              <p:cNvPr id="2" name="Title 1">
                <a:extLst>
                  <a:ext uri="{FF2B5EF4-FFF2-40B4-BE49-F238E27FC236}">
                    <a16:creationId xmlns:a16="http://schemas.microsoft.com/office/drawing/2014/main" id="{9CC070B0-6D45-6048-56C3-DC28E3D3B4D1}"/>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0E72A87-2980-1204-210B-9348B9A28629}"/>
              </a:ext>
            </a:extLst>
          </p:cNvPr>
          <p:cNvSpPr>
            <a:spLocks noGrp="1"/>
          </p:cNvSpPr>
          <p:nvPr>
            <p:ph type="sldNum" sz="quarter" idx="12"/>
          </p:nvPr>
        </p:nvSpPr>
        <p:spPr/>
        <p:txBody>
          <a:bodyPr/>
          <a:lstStyle/>
          <a:p>
            <a:fld id="{1B46B138-C450-E64C-A638-16E40DDBF59B}" type="slidenum">
              <a:rPr lang="en-US" smtClean="0">
                <a:solidFill>
                  <a:schemeClr val="bg1"/>
                </a:solidFill>
              </a:rPr>
              <a:t>21</a:t>
            </a:fld>
            <a:endParaRPr lang="en-US" dirty="0">
              <a:solidFill>
                <a:schemeClr val="bg1"/>
              </a:solidFill>
            </a:endParaRPr>
          </a:p>
        </p:txBody>
      </p:sp>
      <p:grpSp>
        <p:nvGrpSpPr>
          <p:cNvPr id="14" name="Group 13">
            <a:extLst>
              <a:ext uri="{FF2B5EF4-FFF2-40B4-BE49-F238E27FC236}">
                <a16:creationId xmlns:a16="http://schemas.microsoft.com/office/drawing/2014/main" id="{010756E8-843C-22E4-D849-E11922BF775D}"/>
              </a:ext>
            </a:extLst>
          </p:cNvPr>
          <p:cNvGrpSpPr/>
          <p:nvPr/>
        </p:nvGrpSpPr>
        <p:grpSpPr>
          <a:xfrm>
            <a:off x="289958" y="1402080"/>
            <a:ext cx="5318362" cy="5192692"/>
            <a:chOff x="289958" y="2055813"/>
            <a:chExt cx="3724601" cy="4312936"/>
          </a:xfrm>
        </p:grpSpPr>
        <p:pic>
          <p:nvPicPr>
            <p:cNvPr id="10" name="Picture 9">
              <a:extLst>
                <a:ext uri="{FF2B5EF4-FFF2-40B4-BE49-F238E27FC236}">
                  <a16:creationId xmlns:a16="http://schemas.microsoft.com/office/drawing/2014/main" id="{6D30D8C9-B6AB-C6B7-EC6C-1B22F9E2085C}"/>
                </a:ext>
              </a:extLst>
            </p:cNvPr>
            <p:cNvPicPr>
              <a:picLocks noChangeAspect="1"/>
            </p:cNvPicPr>
            <p:nvPr/>
          </p:nvPicPr>
          <p:blipFill>
            <a:blip r:embed="rId3"/>
            <a:stretch>
              <a:fillRect/>
            </a:stretch>
          </p:blipFill>
          <p:spPr>
            <a:xfrm>
              <a:off x="289958" y="2055813"/>
              <a:ext cx="3724601" cy="3834533"/>
            </a:xfrm>
            <a:prstGeom prst="rect">
              <a:avLst/>
            </a:prstGeom>
          </p:spPr>
        </p:pic>
        <p:sp>
          <p:nvSpPr>
            <p:cNvPr id="11" name="TextBox 10">
              <a:extLst>
                <a:ext uri="{FF2B5EF4-FFF2-40B4-BE49-F238E27FC236}">
                  <a16:creationId xmlns:a16="http://schemas.microsoft.com/office/drawing/2014/main" id="{E186FF87-EAD5-0ADC-37FC-589156DCDEC2}"/>
                </a:ext>
              </a:extLst>
            </p:cNvPr>
            <p:cNvSpPr txBox="1"/>
            <p:nvPr/>
          </p:nvSpPr>
          <p:spPr>
            <a:xfrm>
              <a:off x="1487750" y="5985300"/>
              <a:ext cx="1328558" cy="383449"/>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Minuit</a:t>
              </a:r>
            </a:p>
          </p:txBody>
        </p:sp>
      </p:grpSp>
      <p:grpSp>
        <p:nvGrpSpPr>
          <p:cNvPr id="16" name="Group 15">
            <a:extLst>
              <a:ext uri="{FF2B5EF4-FFF2-40B4-BE49-F238E27FC236}">
                <a16:creationId xmlns:a16="http://schemas.microsoft.com/office/drawing/2014/main" id="{2986992B-0D4F-09BC-8C11-7E01B6C7CB9C}"/>
              </a:ext>
            </a:extLst>
          </p:cNvPr>
          <p:cNvGrpSpPr/>
          <p:nvPr/>
        </p:nvGrpSpPr>
        <p:grpSpPr>
          <a:xfrm>
            <a:off x="6318797" y="1402080"/>
            <a:ext cx="5318362" cy="5175903"/>
            <a:chOff x="4221773" y="2194251"/>
            <a:chExt cx="3758701" cy="4197963"/>
          </a:xfrm>
        </p:grpSpPr>
        <p:pic>
          <p:nvPicPr>
            <p:cNvPr id="8" name="Picture 7">
              <a:extLst>
                <a:ext uri="{FF2B5EF4-FFF2-40B4-BE49-F238E27FC236}">
                  <a16:creationId xmlns:a16="http://schemas.microsoft.com/office/drawing/2014/main" id="{59406E29-1270-E2EE-8479-1D1A0A5520C1}"/>
                </a:ext>
              </a:extLst>
            </p:cNvPr>
            <p:cNvPicPr>
              <a:picLocks noChangeAspect="1"/>
            </p:cNvPicPr>
            <p:nvPr/>
          </p:nvPicPr>
          <p:blipFill>
            <a:blip r:embed="rId4"/>
            <a:stretch>
              <a:fillRect/>
            </a:stretch>
          </p:blipFill>
          <p:spPr>
            <a:xfrm>
              <a:off x="4221773" y="2194251"/>
              <a:ext cx="3758701" cy="3744418"/>
            </a:xfrm>
            <a:prstGeom prst="rect">
              <a:avLst/>
            </a:prstGeom>
          </p:spPr>
        </p:pic>
        <p:sp>
          <p:nvSpPr>
            <p:cNvPr id="12" name="TextBox 11">
              <a:extLst>
                <a:ext uri="{FF2B5EF4-FFF2-40B4-BE49-F238E27FC236}">
                  <a16:creationId xmlns:a16="http://schemas.microsoft.com/office/drawing/2014/main" id="{1C433CB3-6C7F-51BD-1C62-DA8663ED3D51}"/>
                </a:ext>
              </a:extLst>
            </p:cNvPr>
            <p:cNvSpPr txBox="1"/>
            <p:nvPr/>
          </p:nvSpPr>
          <p:spPr>
            <a:xfrm>
              <a:off x="5431721" y="6017776"/>
              <a:ext cx="1328558" cy="374438"/>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Dynesty</a:t>
              </a:r>
            </a:p>
          </p:txBody>
        </p:sp>
      </p:grpSp>
    </p:spTree>
    <p:extLst>
      <p:ext uri="{BB962C8B-B14F-4D97-AF65-F5344CB8AC3E}">
        <p14:creationId xmlns:p14="http://schemas.microsoft.com/office/powerpoint/2010/main" val="166483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4E80B-468A-9DB4-5916-E863BF16462F}"/>
              </a:ext>
            </a:extLst>
          </p:cNvPr>
          <p:cNvSpPr>
            <a:spLocks noGrp="1"/>
          </p:cNvSpPr>
          <p:nvPr>
            <p:ph type="sldNum" sz="quarter" idx="12"/>
          </p:nvPr>
        </p:nvSpPr>
        <p:spPr/>
        <p:txBody>
          <a:bodyPr/>
          <a:lstStyle/>
          <a:p>
            <a:fld id="{1B46B138-C450-E64C-A638-16E40DDBF59B}" type="slidenum">
              <a:rPr lang="en-US" smtClean="0"/>
              <a:t>22</a:t>
            </a:fld>
            <a:endParaRPr lang="en-US"/>
          </a:p>
        </p:txBody>
      </p:sp>
      <p:sp>
        <p:nvSpPr>
          <p:cNvPr id="5" name="Title 1">
            <a:extLst>
              <a:ext uri="{FF2B5EF4-FFF2-40B4-BE49-F238E27FC236}">
                <a16:creationId xmlns:a16="http://schemas.microsoft.com/office/drawing/2014/main" id="{CCA418E6-8B94-4776-4494-733B950B41E1}"/>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(a closer look)</a:t>
            </a:r>
          </a:p>
        </p:txBody>
      </p:sp>
      <p:pic>
        <p:nvPicPr>
          <p:cNvPr id="7" name="Picture 6">
            <a:extLst>
              <a:ext uri="{FF2B5EF4-FFF2-40B4-BE49-F238E27FC236}">
                <a16:creationId xmlns:a16="http://schemas.microsoft.com/office/drawing/2014/main" id="{896E8CE6-CCEF-36AC-462F-AD1F391AB2A5}"/>
              </a:ext>
            </a:extLst>
          </p:cNvPr>
          <p:cNvPicPr>
            <a:picLocks noChangeAspect="1"/>
          </p:cNvPicPr>
          <p:nvPr/>
        </p:nvPicPr>
        <p:blipFill>
          <a:blip r:embed="rId2"/>
          <a:stretch>
            <a:fillRect/>
          </a:stretch>
        </p:blipFill>
        <p:spPr>
          <a:xfrm>
            <a:off x="6476916" y="1355878"/>
            <a:ext cx="5036447" cy="5000472"/>
          </a:xfrm>
          <a:prstGeom prst="rect">
            <a:avLst/>
          </a:prstGeom>
        </p:spPr>
      </p:pic>
      <p:pic>
        <p:nvPicPr>
          <p:cNvPr id="9" name="Picture 8">
            <a:extLst>
              <a:ext uri="{FF2B5EF4-FFF2-40B4-BE49-F238E27FC236}">
                <a16:creationId xmlns:a16="http://schemas.microsoft.com/office/drawing/2014/main" id="{3A640CBC-98D4-0602-4894-6FC2117BD9B1}"/>
              </a:ext>
            </a:extLst>
          </p:cNvPr>
          <p:cNvPicPr>
            <a:picLocks noChangeAspect="1"/>
          </p:cNvPicPr>
          <p:nvPr/>
        </p:nvPicPr>
        <p:blipFill>
          <a:blip r:embed="rId3"/>
          <a:stretch>
            <a:fillRect/>
          </a:stretch>
        </p:blipFill>
        <p:spPr>
          <a:xfrm>
            <a:off x="739928" y="1355878"/>
            <a:ext cx="5240495" cy="5000472"/>
          </a:xfrm>
          <a:prstGeom prst="rect">
            <a:avLst/>
          </a:prstGeom>
        </p:spPr>
      </p:pic>
    </p:spTree>
    <p:extLst>
      <p:ext uri="{BB962C8B-B14F-4D97-AF65-F5344CB8AC3E}">
        <p14:creationId xmlns:p14="http://schemas.microsoft.com/office/powerpoint/2010/main" val="243039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3ACF5D-EC35-F76D-AD81-5DDF3217DCBA}"/>
              </a:ext>
            </a:extLst>
          </p:cNvPr>
          <p:cNvSpPr>
            <a:spLocks noGrp="1"/>
          </p:cNvSpPr>
          <p:nvPr>
            <p:ph type="sldNum" sz="quarter" idx="12"/>
          </p:nvPr>
        </p:nvSpPr>
        <p:spPr/>
        <p:txBody>
          <a:bodyPr/>
          <a:lstStyle/>
          <a:p>
            <a:fld id="{1B46B138-C450-E64C-A638-16E40DDBF59B}" type="slidenum">
              <a:rPr lang="en-US" smtClean="0">
                <a:solidFill>
                  <a:schemeClr val="bg1"/>
                </a:solidFill>
              </a:rPr>
              <a:t>23</a:t>
            </a:fld>
            <a:endParaRPr lang="en-US">
              <a:solidFill>
                <a:schemeClr val="bg1"/>
              </a:solidFill>
            </a:endParaRPr>
          </a:p>
        </p:txBody>
      </p:sp>
      <p:sp>
        <p:nvSpPr>
          <p:cNvPr id="5" name="Title 1">
            <a:extLst>
              <a:ext uri="{FF2B5EF4-FFF2-40B4-BE49-F238E27FC236}">
                <a16:creationId xmlns:a16="http://schemas.microsoft.com/office/drawing/2014/main" id="{518CBF2F-943B-1054-340A-5F9E19F9F5E0}"/>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a:t>
            </a:r>
          </a:p>
        </p:txBody>
      </p:sp>
      <p:pic>
        <p:nvPicPr>
          <p:cNvPr id="7" name="Picture 6">
            <a:extLst>
              <a:ext uri="{FF2B5EF4-FFF2-40B4-BE49-F238E27FC236}">
                <a16:creationId xmlns:a16="http://schemas.microsoft.com/office/drawing/2014/main" id="{EC35902E-2C1C-E03C-AF48-74AC50A24FF4}"/>
              </a:ext>
            </a:extLst>
          </p:cNvPr>
          <p:cNvPicPr>
            <a:picLocks noChangeAspect="1"/>
          </p:cNvPicPr>
          <p:nvPr/>
        </p:nvPicPr>
        <p:blipFill>
          <a:blip r:embed="rId2"/>
          <a:stretch>
            <a:fillRect/>
          </a:stretch>
        </p:blipFill>
        <p:spPr>
          <a:xfrm>
            <a:off x="4315918" y="136525"/>
            <a:ext cx="6656881" cy="6656881"/>
          </a:xfrm>
          <a:prstGeom prst="rect">
            <a:avLst/>
          </a:prstGeom>
        </p:spPr>
      </p:pic>
      <p:sp>
        <p:nvSpPr>
          <p:cNvPr id="8" name="Content Placeholder 5">
            <a:extLst>
              <a:ext uri="{FF2B5EF4-FFF2-40B4-BE49-F238E27FC236}">
                <a16:creationId xmlns:a16="http://schemas.microsoft.com/office/drawing/2014/main" id="{3E90F119-02AA-70B7-A53A-FF54F73ACD73}"/>
              </a:ext>
            </a:extLst>
          </p:cNvPr>
          <p:cNvSpPr>
            <a:spLocks noGrp="1"/>
          </p:cNvSpPr>
          <p:nvPr>
            <p:ph idx="1"/>
          </p:nvPr>
        </p:nvSpPr>
        <p:spPr>
          <a:xfrm>
            <a:off x="467817" y="2916483"/>
            <a:ext cx="3467100" cy="1325563"/>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Both fits overlap</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fits agree</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Global minima?</a:t>
            </a:r>
          </a:p>
        </p:txBody>
      </p:sp>
    </p:spTree>
    <p:extLst>
      <p:ext uri="{BB962C8B-B14F-4D97-AF65-F5344CB8AC3E}">
        <p14:creationId xmlns:p14="http://schemas.microsoft.com/office/powerpoint/2010/main" val="420206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8161-5155-3A9A-BBE8-9D5AB7E8D44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749D32DA-91E7-AA39-876D-05E94FBDD97F}"/>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Observables (with one </a:t>
                </a:r>
                <a14:m>
                  <m:oMath xmlns:m="http://schemas.openxmlformats.org/officeDocument/2006/math">
                    <m:r>
                      <a:rPr lang="en-GB" b="0" i="1" noProof="1" dirty="0" smtClean="0">
                        <a:solidFill>
                          <a:schemeClr val="bg1"/>
                        </a:solidFill>
                        <a:latin typeface="Cambria Math" panose="02040503050406030204" pitchFamily="18" charset="0"/>
                        <a:cs typeface="Futura Medium" panose="020B0602020204020303" pitchFamily="34" charset="-79"/>
                      </a:rPr>
                      <m:t>𝜂</m:t>
                    </m:r>
                    <m:r>
                      <a:rPr lang="en-GB" b="0" i="1" noProof="1" dirty="0" smtClean="0">
                        <a:solidFill>
                          <a:schemeClr val="bg1"/>
                        </a:solidFill>
                        <a:latin typeface="Cambria Math" panose="02040503050406030204" pitchFamily="18" charset="0"/>
                        <a:cs typeface="Futura Medium" panose="020B0602020204020303" pitchFamily="34" charset="-79"/>
                      </a:rPr>
                      <m:t>/</m:t>
                    </m:r>
                    <m:r>
                      <a:rPr lang="en-GB" b="0" i="1" noProof="1" dirty="0" smtClean="0">
                        <a:solidFill>
                          <a:schemeClr val="bg1"/>
                        </a:solidFill>
                        <a:latin typeface="Cambria Math" panose="02040503050406030204" pitchFamily="18" charset="0"/>
                        <a:cs typeface="Futura Medium" panose="020B0602020204020303" pitchFamily="34" charset="-79"/>
                      </a:rPr>
                      <m:t>𝜂</m:t>
                    </m:r>
                    <m:r>
                      <a:rPr lang="en-GB" b="0" i="1" noProof="1" dirty="0" smtClean="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p>
            </p:txBody>
          </p:sp>
        </mc:Choice>
        <mc:Fallback xmlns="">
          <p:sp>
            <p:nvSpPr>
              <p:cNvPr id="5" name="Title 4">
                <a:extLst>
                  <a:ext uri="{FF2B5EF4-FFF2-40B4-BE49-F238E27FC236}">
                    <a16:creationId xmlns:a16="http://schemas.microsoft.com/office/drawing/2014/main" id="{749D32DA-91E7-AA39-876D-05E94FBDD97F}"/>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EA14622-956E-98D0-3302-8AAA52ED326D}"/>
                  </a:ext>
                </a:extLst>
              </p:cNvPr>
              <p:cNvSpPr>
                <a:spLocks noGrp="1"/>
              </p:cNvSpPr>
              <p:nvPr>
                <p:ph idx="1"/>
              </p:nvPr>
            </p:nvSpPr>
            <p:spPr>
              <a:xfrm>
                <a:off x="355600" y="1825625"/>
                <a:ext cx="3467100"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Branching ratio</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𝐹</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𝑃𝑆</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b="0" i="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11 observables</a:t>
                </a: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12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23 observables</a:t>
                </a:r>
              </a:p>
            </p:txBody>
          </p:sp>
        </mc:Choice>
        <mc:Fallback xmlns="">
          <p:sp>
            <p:nvSpPr>
              <p:cNvPr id="6" name="Content Placeholder 5">
                <a:extLst>
                  <a:ext uri="{FF2B5EF4-FFF2-40B4-BE49-F238E27FC236}">
                    <a16:creationId xmlns:a16="http://schemas.microsoft.com/office/drawing/2014/main" id="{BEA14622-956E-98D0-3302-8AAA52ED326D}"/>
                  </a:ext>
                </a:extLst>
              </p:cNvPr>
              <p:cNvSpPr>
                <a:spLocks noGrp="1" noRot="1" noChangeAspect="1" noMove="1" noResize="1" noEditPoints="1" noAdjustHandles="1" noChangeArrowheads="1" noChangeShapeType="1" noTextEdit="1"/>
              </p:cNvSpPr>
              <p:nvPr>
                <p:ph idx="1"/>
              </p:nvPr>
            </p:nvSpPr>
            <p:spPr>
              <a:xfrm>
                <a:off x="355600" y="1825625"/>
                <a:ext cx="3467100" cy="4351338"/>
              </a:xfrm>
              <a:blipFill>
                <a:blip r:embed="rId3"/>
                <a:stretch>
                  <a:fillRect l="-2555" t="-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886070A-4696-6BC6-2C72-E70622BD4C0D}"/>
              </a:ext>
            </a:extLst>
          </p:cNvPr>
          <p:cNvSpPr>
            <a:spLocks noGrp="1"/>
          </p:cNvSpPr>
          <p:nvPr>
            <p:ph type="sldNum" sz="quarter" idx="12"/>
          </p:nvPr>
        </p:nvSpPr>
        <p:spPr/>
        <p:txBody>
          <a:bodyPr/>
          <a:lstStyle/>
          <a:p>
            <a:fld id="{1B46B138-C450-E64C-A638-16E40DDBF59B}" type="slidenum">
              <a:rPr lang="en-GB" noProof="1" smtClean="0">
                <a:solidFill>
                  <a:schemeClr val="bg1"/>
                </a:solidFill>
              </a:rPr>
              <a:t>24</a:t>
            </a:fld>
            <a:endParaRPr lang="en-GB" noProof="1">
              <a:solidFill>
                <a:schemeClr val="bg1"/>
              </a:solidFill>
            </a:endParaRPr>
          </a:p>
        </p:txBody>
      </p:sp>
      <mc:AlternateContent xmlns:mc="http://schemas.openxmlformats.org/markup-compatibility/2006" xmlns:a14="http://schemas.microsoft.com/office/drawing/2010/main">
        <mc:Choice Requires="a14">
          <p:sp>
            <p:nvSpPr>
              <p:cNvPr id="7" name="Content Placeholder 5">
                <a:extLst>
                  <a:ext uri="{FF2B5EF4-FFF2-40B4-BE49-F238E27FC236}">
                    <a16:creationId xmlns:a16="http://schemas.microsoft.com/office/drawing/2014/main" id="{F69DA431-08FF-92F8-58F8-D8BAB88EC59A}"/>
                  </a:ext>
                </a:extLst>
              </p:cNvPr>
              <p:cNvSpPr txBox="1">
                <a:spLocks/>
              </p:cNvSpPr>
              <p:nvPr/>
            </p:nvSpPr>
            <p:spPr>
              <a:xfrm>
                <a:off x="4136009" y="1784350"/>
                <a:ext cx="32849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Direct CP violation</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8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8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16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 name="Content Placeholder 5">
                <a:extLst>
                  <a:ext uri="{FF2B5EF4-FFF2-40B4-BE49-F238E27FC236}">
                    <a16:creationId xmlns:a16="http://schemas.microsoft.com/office/drawing/2014/main" id="{F69DA431-08FF-92F8-58F8-D8BAB88EC59A}"/>
                  </a:ext>
                </a:extLst>
              </p:cNvPr>
              <p:cNvSpPr txBox="1">
                <a:spLocks noRot="1" noChangeAspect="1" noMove="1" noResize="1" noEditPoints="1" noAdjustHandles="1" noChangeArrowheads="1" noChangeShapeType="1" noTextEdit="1"/>
              </p:cNvSpPr>
              <p:nvPr/>
            </p:nvSpPr>
            <p:spPr>
              <a:xfrm>
                <a:off x="4136009" y="1784350"/>
                <a:ext cx="3284982" cy="4351338"/>
              </a:xfrm>
              <a:prstGeom prst="rect">
                <a:avLst/>
              </a:prstGeom>
              <a:blipFill>
                <a:blip r:embed="rId4"/>
                <a:stretch>
                  <a:fillRect l="-2692"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77B2145F-76A0-BB04-1B69-65365680462E}"/>
                  </a:ext>
                </a:extLst>
              </p:cNvPr>
              <p:cNvSpPr txBox="1">
                <a:spLocks/>
              </p:cNvSpPr>
              <p:nvPr/>
            </p:nvSpPr>
            <p:spPr>
              <a:xfrm>
                <a:off x="7734300" y="1784350"/>
                <a:ext cx="4292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Indirect CP violation</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left"/>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𝜂</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𝐼𝑚</m:t>
                      </m:r>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𝑝</m:t>
                              </m:r>
                            </m:den>
                          </m:f>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e>
                      </m:d>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3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5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8" name="Content Placeholder 5">
                <a:extLst>
                  <a:ext uri="{FF2B5EF4-FFF2-40B4-BE49-F238E27FC236}">
                    <a16:creationId xmlns:a16="http://schemas.microsoft.com/office/drawing/2014/main" id="{77B2145F-76A0-BB04-1B69-65365680462E}"/>
                  </a:ext>
                </a:extLst>
              </p:cNvPr>
              <p:cNvSpPr txBox="1">
                <a:spLocks noRot="1" noChangeAspect="1" noMove="1" noResize="1" noEditPoints="1" noAdjustHandles="1" noChangeArrowheads="1" noChangeShapeType="1" noTextEdit="1"/>
              </p:cNvSpPr>
              <p:nvPr/>
            </p:nvSpPr>
            <p:spPr>
              <a:xfrm>
                <a:off x="7734300" y="1784350"/>
                <a:ext cx="4292600" cy="4351338"/>
              </a:xfrm>
              <a:prstGeom prst="rect">
                <a:avLst/>
              </a:prstGeom>
              <a:blipFill>
                <a:blip r:embed="rId5"/>
                <a:stretch>
                  <a:fillRect l="-2360" t="-2035"/>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19AEC2F0-5665-4C62-83FE-4E4768DA063F}"/>
              </a:ext>
            </a:extLst>
          </p:cNvPr>
          <p:cNvCxnSpPr/>
          <p:nvPr/>
        </p:nvCxnSpPr>
        <p:spPr>
          <a:xfrm>
            <a:off x="3911092"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5618325-240D-BBB4-F810-E4D454C562FF}"/>
              </a:ext>
            </a:extLst>
          </p:cNvPr>
          <p:cNvCxnSpPr/>
          <p:nvPr/>
        </p:nvCxnSpPr>
        <p:spPr>
          <a:xfrm>
            <a:off x="7469759"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947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4E27-8341-2DAC-9692-AAA5083142A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8E5E02-01D4-48ED-9CFD-1DB8E010A37F}"/>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Fit results (with one </a:t>
                </a:r>
                <a14:m>
                  <m:oMath xmlns:m="http://schemas.openxmlformats.org/officeDocument/2006/math">
                    <m:r>
                      <a:rPr lang="en-GB" i="1" noProof="1" dirty="0" smtClean="0">
                        <a:solidFill>
                          <a:schemeClr val="bg1"/>
                        </a:solidFill>
                        <a:latin typeface="Cambria Math" panose="02040503050406030204" pitchFamily="18" charset="0"/>
                        <a:cs typeface="Futura Medium" panose="020B0602020204020303" pitchFamily="34" charset="-79"/>
                      </a:rPr>
                      <m:t>𝜂</m:t>
                    </m:r>
                    <m:r>
                      <a:rPr lang="en-GB" i="1" noProof="1" dirty="0" smtClean="0">
                        <a:solidFill>
                          <a:schemeClr val="bg1"/>
                        </a:solidFill>
                        <a:latin typeface="Cambria Math" panose="02040503050406030204" pitchFamily="18" charset="0"/>
                        <a:cs typeface="Futura Medium" panose="020B0602020204020303" pitchFamily="34" charset="-79"/>
                      </a:rPr>
                      <m:t>/</m:t>
                    </m:r>
                    <m:r>
                      <a:rPr lang="en-GB" i="1" noProof="1" dirty="0" smtClean="0">
                        <a:solidFill>
                          <a:schemeClr val="bg1"/>
                        </a:solidFill>
                        <a:latin typeface="Cambria Math" panose="02040503050406030204" pitchFamily="18" charset="0"/>
                        <a:cs typeface="Futura Medium" panose="020B0602020204020303" pitchFamily="34" charset="-79"/>
                      </a:rPr>
                      <m:t>𝜂</m:t>
                    </m:r>
                    <m:r>
                      <a:rPr lang="en-GB" i="1" noProof="1" dirty="0" smtClean="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p>
            </p:txBody>
          </p:sp>
        </mc:Choice>
        <mc:Fallback xmlns="">
          <p:sp>
            <p:nvSpPr>
              <p:cNvPr id="2" name="Title 1">
                <a:extLst>
                  <a:ext uri="{FF2B5EF4-FFF2-40B4-BE49-F238E27FC236}">
                    <a16:creationId xmlns:a16="http://schemas.microsoft.com/office/drawing/2014/main" id="{928E5E02-01D4-48ED-9CFD-1DB8E010A37F}"/>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41AF80F-3F7E-8D46-A818-902A6C9E1794}"/>
              </a:ext>
            </a:extLst>
          </p:cNvPr>
          <p:cNvSpPr>
            <a:spLocks noGrp="1"/>
          </p:cNvSpPr>
          <p:nvPr>
            <p:ph type="sldNum" sz="quarter" idx="12"/>
          </p:nvPr>
        </p:nvSpPr>
        <p:spPr/>
        <p:txBody>
          <a:bodyPr/>
          <a:lstStyle/>
          <a:p>
            <a:fld id="{1B46B138-C450-E64C-A638-16E40DDBF59B}" type="slidenum">
              <a:rPr lang="en-GB" noProof="1" smtClean="0">
                <a:solidFill>
                  <a:schemeClr val="bg1"/>
                </a:solidFill>
              </a:rPr>
              <a:t>25</a:t>
            </a:fld>
            <a:endParaRPr lang="en-GB" noProof="1">
              <a:solidFill>
                <a:schemeClr val="bg1"/>
              </a:solidFill>
            </a:endParaRPr>
          </a:p>
        </p:txBody>
      </p:sp>
      <mc:AlternateContent xmlns:mc="http://schemas.openxmlformats.org/markup-compatibility/2006" xmlns:a14="http://schemas.microsoft.com/office/drawing/2010/main">
        <mc:Choice Requires="a14">
          <p:sp>
            <p:nvSpPr>
              <p:cNvPr id="3" name="Content Placeholder 5">
                <a:extLst>
                  <a:ext uri="{FF2B5EF4-FFF2-40B4-BE49-F238E27FC236}">
                    <a16:creationId xmlns:a16="http://schemas.microsoft.com/office/drawing/2014/main" id="{53F7FC41-5AD2-EAA9-9901-B16B0D7FBBD9}"/>
                  </a:ext>
                </a:extLst>
              </p:cNvPr>
              <p:cNvSpPr>
                <a:spLocks noGrp="1"/>
              </p:cNvSpPr>
              <p:nvPr>
                <p:ph idx="1"/>
              </p:nvPr>
            </p:nvSpPr>
            <p:spPr>
              <a:xfrm>
                <a:off x="355600" y="1825625"/>
                <a:ext cx="11092688"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21 parameters: 11 amplitudes + 10 phases (11 real parts + 10 imaginary parts)</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21 observables - 21 parameters = 0 d. o. f.</a:t>
                </a:r>
              </a:p>
              <a:p>
                <a:pPr lvl="1"/>
                <a14:m>
                  <m:oMath xmlns:m="http://schemas.openxmlformats.org/officeDocument/2006/math">
                    <m:sSubSup>
                      <m:sSubSup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057</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23 observables - 21 parameters = 2 d. o. f.</a:t>
                </a:r>
              </a:p>
              <a:p>
                <a:pPr lvl="1"/>
                <a14:m>
                  <m:oMath xmlns:m="http://schemas.openxmlformats.org/officeDocument/2006/math">
                    <m:sSubSup>
                      <m:sSubSupPr>
                        <m:ctrlP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=1.547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0.7</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Full fit: 44 observables – 21 parameters = 23 d. o. f.</a:t>
                </a:r>
              </a:p>
              <a:p>
                <a:pPr lvl="1"/>
                <a14:m>
                  <m:oMath xmlns:m="http://schemas.openxmlformats.org/officeDocument/2006/math">
                    <m:sSubSup>
                      <m:sSubSupPr>
                        <m:ctrlP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=55.62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5">
                <a:extLst>
                  <a:ext uri="{FF2B5EF4-FFF2-40B4-BE49-F238E27FC236}">
                    <a16:creationId xmlns:a16="http://schemas.microsoft.com/office/drawing/2014/main" id="{53F7FC41-5AD2-EAA9-9901-B16B0D7FBBD9}"/>
                  </a:ext>
                </a:extLst>
              </p:cNvPr>
              <p:cNvSpPr>
                <a:spLocks noGrp="1" noRot="1" noChangeAspect="1" noMove="1" noResize="1" noEditPoints="1" noAdjustHandles="1" noChangeArrowheads="1" noChangeShapeType="1" noTextEdit="1"/>
              </p:cNvSpPr>
              <p:nvPr>
                <p:ph idx="1"/>
              </p:nvPr>
            </p:nvSpPr>
            <p:spPr>
              <a:xfrm>
                <a:off x="355600" y="1825625"/>
                <a:ext cx="11092688" cy="4351338"/>
              </a:xfrm>
              <a:blipFill>
                <a:blip r:embed="rId3"/>
                <a:stretch>
                  <a:fillRect l="-686" t="-2035" r="-457"/>
                </a:stretch>
              </a:blipFill>
            </p:spPr>
            <p:txBody>
              <a:bodyPr/>
              <a:lstStyle/>
              <a:p>
                <a:r>
                  <a:rPr lang="en-US">
                    <a:noFill/>
                  </a:rPr>
                  <a:t> </a:t>
                </a:r>
              </a:p>
            </p:txBody>
          </p:sp>
        </mc:Fallback>
      </mc:AlternateContent>
    </p:spTree>
    <p:extLst>
      <p:ext uri="{BB962C8B-B14F-4D97-AF65-F5344CB8AC3E}">
        <p14:creationId xmlns:p14="http://schemas.microsoft.com/office/powerpoint/2010/main" val="1966976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F33BE-7418-2D2F-5615-26E038DFF64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A2E2448-69E3-41D3-29BE-95FACB7526CC}"/>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(with one </a:t>
                </a:r>
                <a14:m>
                  <m:oMath xmlns:m="http://schemas.openxmlformats.org/officeDocument/2006/math">
                    <m:r>
                      <a:rPr lang="en-GB" i="1" noProof="1" dirty="0">
                        <a:solidFill>
                          <a:schemeClr val="bg1"/>
                        </a:solidFill>
                        <a:latin typeface="Cambria Math" panose="02040503050406030204" pitchFamily="18" charset="0"/>
                        <a:cs typeface="Futura Medium" panose="020B0602020204020303" pitchFamily="34" charset="-79"/>
                      </a:rPr>
                      <m:t>𝜂</m:t>
                    </m:r>
                    <m:r>
                      <a:rPr lang="en-GB" i="1" noProof="1" dirty="0">
                        <a:solidFill>
                          <a:schemeClr val="bg1"/>
                        </a:solidFill>
                        <a:latin typeface="Cambria Math" panose="02040503050406030204" pitchFamily="18" charset="0"/>
                        <a:cs typeface="Futura Medium" panose="020B0602020204020303" pitchFamily="34" charset="-79"/>
                      </a:rPr>
                      <m:t>/</m:t>
                    </m:r>
                    <m:r>
                      <a:rPr lang="en-GB" i="1" noProof="1" dirty="0">
                        <a:solidFill>
                          <a:schemeClr val="bg1"/>
                        </a:solidFill>
                        <a:latin typeface="Cambria Math" panose="02040503050406030204" pitchFamily="18" charset="0"/>
                        <a:cs typeface="Futura Medium" panose="020B0602020204020303" pitchFamily="34" charset="-79"/>
                      </a:rPr>
                      <m:t>𝜂</m:t>
                    </m:r>
                    <m:r>
                      <a:rPr lang="en-GB" i="1" noProof="1" dirty="0">
                        <a:solidFill>
                          <a:schemeClr val="bg1"/>
                        </a:solidFill>
                        <a:latin typeface="Cambria Math" panose="02040503050406030204" pitchFamily="18" charset="0"/>
                        <a:cs typeface="Futura Medium" panose="020B0602020204020303" pitchFamily="34" charset="-79"/>
                      </a:rPr>
                      <m:t>′</m:t>
                    </m:r>
                  </m:oMath>
                </a14:m>
                <a:r>
                  <a:rPr lang="en-GB" noProof="1">
                    <a:solidFill>
                      <a:schemeClr val="bg1"/>
                    </a:solidFill>
                    <a:latin typeface="Futura Medium" panose="020B0602020204020303" pitchFamily="34" charset="-79"/>
                    <a:cs typeface="Futura Medium" panose="020B0602020204020303" pitchFamily="34" charset="-79"/>
                  </a:rPr>
                  <a:t>)</a:t>
                </a:r>
                <a:endParaRPr lang="en-US" dirty="0">
                  <a:solidFill>
                    <a:schemeClr val="bg1"/>
                  </a:solidFill>
                  <a:latin typeface="Futura Medium" panose="020B0602020204020303" pitchFamily="34" charset="-79"/>
                  <a:cs typeface="Futura Medium" panose="020B0602020204020303" pitchFamily="34" charset="-79"/>
                </a:endParaRPr>
              </a:p>
            </p:txBody>
          </p:sp>
        </mc:Choice>
        <mc:Fallback xmlns="">
          <p:sp>
            <p:nvSpPr>
              <p:cNvPr id="2" name="Title 1">
                <a:extLst>
                  <a:ext uri="{FF2B5EF4-FFF2-40B4-BE49-F238E27FC236}">
                    <a16:creationId xmlns:a16="http://schemas.microsoft.com/office/drawing/2014/main" id="{CA2E2448-69E3-41D3-29BE-95FACB7526CC}"/>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0343771-2B1F-5A9F-8636-445A79931A88}"/>
              </a:ext>
            </a:extLst>
          </p:cNvPr>
          <p:cNvSpPr>
            <a:spLocks noGrp="1"/>
          </p:cNvSpPr>
          <p:nvPr>
            <p:ph type="sldNum" sz="quarter" idx="12"/>
          </p:nvPr>
        </p:nvSpPr>
        <p:spPr/>
        <p:txBody>
          <a:bodyPr/>
          <a:lstStyle/>
          <a:p>
            <a:fld id="{1B46B138-C450-E64C-A638-16E40DDBF59B}" type="slidenum">
              <a:rPr lang="en-US" smtClean="0">
                <a:solidFill>
                  <a:schemeClr val="bg1"/>
                </a:solidFill>
              </a:rPr>
              <a:t>26</a:t>
            </a:fld>
            <a:endParaRPr lang="en-US" dirty="0">
              <a:solidFill>
                <a:schemeClr val="bg1"/>
              </a:solidFill>
            </a:endParaRPr>
          </a:p>
        </p:txBody>
      </p:sp>
      <p:sp>
        <p:nvSpPr>
          <p:cNvPr id="11" name="TextBox 10">
            <a:extLst>
              <a:ext uri="{FF2B5EF4-FFF2-40B4-BE49-F238E27FC236}">
                <a16:creationId xmlns:a16="http://schemas.microsoft.com/office/drawing/2014/main" id="{995BE43D-43E3-23AD-A8C0-5D76957E3F8E}"/>
              </a:ext>
            </a:extLst>
          </p:cNvPr>
          <p:cNvSpPr txBox="1"/>
          <p:nvPr/>
        </p:nvSpPr>
        <p:spPr>
          <a:xfrm>
            <a:off x="2000287" y="6133107"/>
            <a:ext cx="1897049" cy="461665"/>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Minuit</a:t>
            </a:r>
          </a:p>
        </p:txBody>
      </p:sp>
      <p:sp>
        <p:nvSpPr>
          <p:cNvPr id="12" name="TextBox 11">
            <a:extLst>
              <a:ext uri="{FF2B5EF4-FFF2-40B4-BE49-F238E27FC236}">
                <a16:creationId xmlns:a16="http://schemas.microsoft.com/office/drawing/2014/main" id="{F83605C3-72F8-FFB4-F633-5634B3DB0C4E}"/>
              </a:ext>
            </a:extLst>
          </p:cNvPr>
          <p:cNvSpPr txBox="1"/>
          <p:nvPr/>
        </p:nvSpPr>
        <p:spPr>
          <a:xfrm>
            <a:off x="8030809" y="6116317"/>
            <a:ext cx="1879839" cy="461666"/>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Dynesty</a:t>
            </a:r>
          </a:p>
        </p:txBody>
      </p:sp>
      <p:pic>
        <p:nvPicPr>
          <p:cNvPr id="5" name="Picture 4">
            <a:extLst>
              <a:ext uri="{FF2B5EF4-FFF2-40B4-BE49-F238E27FC236}">
                <a16:creationId xmlns:a16="http://schemas.microsoft.com/office/drawing/2014/main" id="{63AB98F0-6A4C-4369-ADD7-3976D4188C62}"/>
              </a:ext>
            </a:extLst>
          </p:cNvPr>
          <p:cNvPicPr>
            <a:picLocks noChangeAspect="1"/>
          </p:cNvPicPr>
          <p:nvPr/>
        </p:nvPicPr>
        <p:blipFill>
          <a:blip r:embed="rId3"/>
          <a:stretch>
            <a:fillRect/>
          </a:stretch>
        </p:blipFill>
        <p:spPr>
          <a:xfrm>
            <a:off x="6580822" y="1364360"/>
            <a:ext cx="4779811" cy="4768747"/>
          </a:xfrm>
          <a:prstGeom prst="rect">
            <a:avLst/>
          </a:prstGeom>
        </p:spPr>
      </p:pic>
      <p:pic>
        <p:nvPicPr>
          <p:cNvPr id="7" name="Picture 6">
            <a:extLst>
              <a:ext uri="{FF2B5EF4-FFF2-40B4-BE49-F238E27FC236}">
                <a16:creationId xmlns:a16="http://schemas.microsoft.com/office/drawing/2014/main" id="{95D22E11-FB9A-F6CA-C0ED-E66E031B6F01}"/>
              </a:ext>
            </a:extLst>
          </p:cNvPr>
          <p:cNvPicPr>
            <a:picLocks noChangeAspect="1"/>
          </p:cNvPicPr>
          <p:nvPr/>
        </p:nvPicPr>
        <p:blipFill>
          <a:blip r:embed="rId4"/>
          <a:stretch>
            <a:fillRect/>
          </a:stretch>
        </p:blipFill>
        <p:spPr>
          <a:xfrm>
            <a:off x="583964" y="1254538"/>
            <a:ext cx="4878569" cy="4878569"/>
          </a:xfrm>
          <a:prstGeom prst="rect">
            <a:avLst/>
          </a:prstGeom>
        </p:spPr>
      </p:pic>
    </p:spTree>
    <p:extLst>
      <p:ext uri="{BB962C8B-B14F-4D97-AF65-F5344CB8AC3E}">
        <p14:creationId xmlns:p14="http://schemas.microsoft.com/office/powerpoint/2010/main" val="328533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4A6D8F-1724-F462-47EB-91EC925C7AF8}"/>
              </a:ext>
            </a:extLst>
          </p:cNvPr>
          <p:cNvSpPr>
            <a:spLocks noGrp="1"/>
          </p:cNvSpPr>
          <p:nvPr>
            <p:ph type="sldNum" sz="quarter" idx="12"/>
          </p:nvPr>
        </p:nvSpPr>
        <p:spPr/>
        <p:txBody>
          <a:bodyPr/>
          <a:lstStyle/>
          <a:p>
            <a:fld id="{1B46B138-C450-E64C-A638-16E40DDBF59B}" type="slidenum">
              <a:rPr lang="en-US" smtClean="0"/>
              <a:t>27</a:t>
            </a:fld>
            <a:endParaRPr lang="en-US"/>
          </a:p>
        </p:txBody>
      </p:sp>
      <p:sp>
        <p:nvSpPr>
          <p:cNvPr id="5" name="Title 1">
            <a:extLst>
              <a:ext uri="{FF2B5EF4-FFF2-40B4-BE49-F238E27FC236}">
                <a16:creationId xmlns:a16="http://schemas.microsoft.com/office/drawing/2014/main" id="{B5CF9939-E00F-FB99-1042-F795D35050A0}"/>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a:t>
            </a:r>
            <a:r>
              <a:rPr lang="en-CA" dirty="0">
                <a:solidFill>
                  <a:schemeClr val="bg1"/>
                </a:solidFill>
                <a:latin typeface="Futura Medium" panose="020B0602020204020303" pitchFamily="34" charset="-79"/>
                <a:cs typeface="Futura Medium" panose="020B0602020204020303" pitchFamily="34" charset="-79"/>
              </a:rPr>
              <a:t>a much needed closer look)</a:t>
            </a:r>
            <a:endParaRPr lang="en-US" dirty="0">
              <a:solidFill>
                <a:schemeClr val="bg1"/>
              </a:solidFill>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69B99512-DB41-D509-9930-8021536B57D8}"/>
              </a:ext>
            </a:extLst>
          </p:cNvPr>
          <p:cNvPicPr>
            <a:picLocks noChangeAspect="1"/>
          </p:cNvPicPr>
          <p:nvPr/>
        </p:nvPicPr>
        <p:blipFill>
          <a:blip r:embed="rId2"/>
          <a:stretch>
            <a:fillRect/>
          </a:stretch>
        </p:blipFill>
        <p:spPr>
          <a:xfrm>
            <a:off x="6404725" y="1341783"/>
            <a:ext cx="5043563" cy="5000394"/>
          </a:xfrm>
          <a:prstGeom prst="rect">
            <a:avLst/>
          </a:prstGeom>
        </p:spPr>
      </p:pic>
      <p:pic>
        <p:nvPicPr>
          <p:cNvPr id="9" name="Picture 8">
            <a:extLst>
              <a:ext uri="{FF2B5EF4-FFF2-40B4-BE49-F238E27FC236}">
                <a16:creationId xmlns:a16="http://schemas.microsoft.com/office/drawing/2014/main" id="{3DBC7F90-9F81-91BF-A138-C62774C01E7F}"/>
              </a:ext>
            </a:extLst>
          </p:cNvPr>
          <p:cNvPicPr>
            <a:picLocks noChangeAspect="1"/>
          </p:cNvPicPr>
          <p:nvPr/>
        </p:nvPicPr>
        <p:blipFill>
          <a:blip r:embed="rId3"/>
          <a:stretch>
            <a:fillRect/>
          </a:stretch>
        </p:blipFill>
        <p:spPr>
          <a:xfrm>
            <a:off x="596076" y="1341783"/>
            <a:ext cx="5290368" cy="5014567"/>
          </a:xfrm>
          <a:prstGeom prst="rect">
            <a:avLst/>
          </a:prstGeom>
        </p:spPr>
      </p:pic>
    </p:spTree>
    <p:extLst>
      <p:ext uri="{BB962C8B-B14F-4D97-AF65-F5344CB8AC3E}">
        <p14:creationId xmlns:p14="http://schemas.microsoft.com/office/powerpoint/2010/main" val="411476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6F17-E6C0-883E-94BA-2BE93E51DF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D4A9D4-6AFE-5653-2FE2-F91047C4F49C}"/>
              </a:ext>
            </a:extLst>
          </p:cNvPr>
          <p:cNvSpPr>
            <a:spLocks noGrp="1"/>
          </p:cNvSpPr>
          <p:nvPr>
            <p:ph type="sldNum" sz="quarter" idx="12"/>
          </p:nvPr>
        </p:nvSpPr>
        <p:spPr/>
        <p:txBody>
          <a:bodyPr/>
          <a:lstStyle/>
          <a:p>
            <a:fld id="{1B46B138-C450-E64C-A638-16E40DDBF59B}" type="slidenum">
              <a:rPr lang="en-US" smtClean="0">
                <a:solidFill>
                  <a:schemeClr val="bg1"/>
                </a:solidFill>
              </a:rPr>
              <a:t>28</a:t>
            </a:fld>
            <a:endParaRPr lang="en-US">
              <a:solidFill>
                <a:schemeClr val="bg1"/>
              </a:solidFill>
            </a:endParaRPr>
          </a:p>
        </p:txBody>
      </p:sp>
      <p:sp>
        <p:nvSpPr>
          <p:cNvPr id="5" name="Title 1">
            <a:extLst>
              <a:ext uri="{FF2B5EF4-FFF2-40B4-BE49-F238E27FC236}">
                <a16:creationId xmlns:a16="http://schemas.microsoft.com/office/drawing/2014/main" id="{33094621-A382-155E-2A70-AB3F5E78539F}"/>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a:t>
            </a:r>
          </a:p>
        </p:txBody>
      </p:sp>
      <p:sp>
        <p:nvSpPr>
          <p:cNvPr id="8" name="Content Placeholder 5">
            <a:extLst>
              <a:ext uri="{FF2B5EF4-FFF2-40B4-BE49-F238E27FC236}">
                <a16:creationId xmlns:a16="http://schemas.microsoft.com/office/drawing/2014/main" id="{82D17D7E-892A-18AD-AC46-A70B3E22F118}"/>
              </a:ext>
            </a:extLst>
          </p:cNvPr>
          <p:cNvSpPr>
            <a:spLocks noGrp="1"/>
          </p:cNvSpPr>
          <p:nvPr>
            <p:ph idx="1"/>
          </p:nvPr>
        </p:nvSpPr>
        <p:spPr>
          <a:xfrm>
            <a:off x="312088" y="2766218"/>
            <a:ext cx="3467100" cy="1325563"/>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Both fits overlap</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fits agree</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Global minima?</a:t>
            </a:r>
          </a:p>
        </p:txBody>
      </p:sp>
      <p:pic>
        <p:nvPicPr>
          <p:cNvPr id="3" name="Picture 2">
            <a:extLst>
              <a:ext uri="{FF2B5EF4-FFF2-40B4-BE49-F238E27FC236}">
                <a16:creationId xmlns:a16="http://schemas.microsoft.com/office/drawing/2014/main" id="{230DF7E5-BFC7-1416-7EE4-689FD8EE0FC9}"/>
              </a:ext>
            </a:extLst>
          </p:cNvPr>
          <p:cNvPicPr>
            <a:picLocks noChangeAspect="1"/>
          </p:cNvPicPr>
          <p:nvPr/>
        </p:nvPicPr>
        <p:blipFill>
          <a:blip r:embed="rId2"/>
          <a:stretch>
            <a:fillRect/>
          </a:stretch>
        </p:blipFill>
        <p:spPr>
          <a:xfrm>
            <a:off x="4137494" y="0"/>
            <a:ext cx="6858000" cy="6858000"/>
          </a:xfrm>
          <a:prstGeom prst="rect">
            <a:avLst/>
          </a:prstGeom>
        </p:spPr>
      </p:pic>
    </p:spTree>
    <p:extLst>
      <p:ext uri="{BB962C8B-B14F-4D97-AF65-F5344CB8AC3E}">
        <p14:creationId xmlns:p14="http://schemas.microsoft.com/office/powerpoint/2010/main" val="2606487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16D6E-9C2E-4C23-B898-315B018EFE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3D5BE3-9F67-AC01-C1D7-9BFC782C5360}"/>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Observables (all data)</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9313A63-9303-27D2-30D5-A87B331C71C0}"/>
                  </a:ext>
                </a:extLst>
              </p:cNvPr>
              <p:cNvSpPr>
                <a:spLocks noGrp="1"/>
              </p:cNvSpPr>
              <p:nvPr>
                <p:ph idx="1"/>
              </p:nvPr>
            </p:nvSpPr>
            <p:spPr>
              <a:xfrm>
                <a:off x="355600" y="1825625"/>
                <a:ext cx="3467100"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Branching ratio</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𝐹</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𝑃𝑆</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b="0" i="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13 observables</a:t>
                </a:r>
              </a:p>
              <a:p>
                <a:pPr marL="0" indent="0">
                  <a:buNone/>
                </a:pPr>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15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28 observables</a:t>
                </a:r>
              </a:p>
            </p:txBody>
          </p:sp>
        </mc:Choice>
        <mc:Fallback xmlns="">
          <p:sp>
            <p:nvSpPr>
              <p:cNvPr id="6" name="Content Placeholder 5">
                <a:extLst>
                  <a:ext uri="{FF2B5EF4-FFF2-40B4-BE49-F238E27FC236}">
                    <a16:creationId xmlns:a16="http://schemas.microsoft.com/office/drawing/2014/main" id="{99313A63-9303-27D2-30D5-A87B331C71C0}"/>
                  </a:ext>
                </a:extLst>
              </p:cNvPr>
              <p:cNvSpPr>
                <a:spLocks noGrp="1" noRot="1" noChangeAspect="1" noMove="1" noResize="1" noEditPoints="1" noAdjustHandles="1" noChangeArrowheads="1" noChangeShapeType="1" noTextEdit="1"/>
              </p:cNvSpPr>
              <p:nvPr>
                <p:ph idx="1"/>
              </p:nvPr>
            </p:nvSpPr>
            <p:spPr>
              <a:xfrm>
                <a:off x="355600" y="1825625"/>
                <a:ext cx="3467100" cy="4351338"/>
              </a:xfrm>
              <a:blipFill>
                <a:blip r:embed="rId3"/>
                <a:stretch>
                  <a:fillRect l="-2555" t="-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E122D50-135C-F4BD-F0FE-F5CF3BA99D83}"/>
              </a:ext>
            </a:extLst>
          </p:cNvPr>
          <p:cNvSpPr>
            <a:spLocks noGrp="1"/>
          </p:cNvSpPr>
          <p:nvPr>
            <p:ph type="sldNum" sz="quarter" idx="12"/>
          </p:nvPr>
        </p:nvSpPr>
        <p:spPr/>
        <p:txBody>
          <a:bodyPr/>
          <a:lstStyle/>
          <a:p>
            <a:fld id="{1B46B138-C450-E64C-A638-16E40DDBF59B}" type="slidenum">
              <a:rPr lang="en-GB" noProof="1" smtClean="0">
                <a:solidFill>
                  <a:schemeClr val="bg1"/>
                </a:solidFill>
              </a:rPr>
              <a:t>29</a:t>
            </a:fld>
            <a:endParaRPr lang="en-GB" noProof="1">
              <a:solidFill>
                <a:schemeClr val="bg1"/>
              </a:solidFill>
            </a:endParaRPr>
          </a:p>
        </p:txBody>
      </p:sp>
      <mc:AlternateContent xmlns:mc="http://schemas.openxmlformats.org/markup-compatibility/2006" xmlns:a14="http://schemas.microsoft.com/office/drawing/2010/main">
        <mc:Choice Requires="a14">
          <p:sp>
            <p:nvSpPr>
              <p:cNvPr id="7" name="Content Placeholder 5">
                <a:extLst>
                  <a:ext uri="{FF2B5EF4-FFF2-40B4-BE49-F238E27FC236}">
                    <a16:creationId xmlns:a16="http://schemas.microsoft.com/office/drawing/2014/main" id="{080A10C7-F225-BF69-C0CB-27643DB559BD}"/>
                  </a:ext>
                </a:extLst>
              </p:cNvPr>
              <p:cNvSpPr txBox="1">
                <a:spLocks/>
              </p:cNvSpPr>
              <p:nvPr/>
            </p:nvSpPr>
            <p:spPr>
              <a:xfrm>
                <a:off x="4136009" y="1784350"/>
                <a:ext cx="32849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Direct CP violation</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8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8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16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 name="Content Placeholder 5">
                <a:extLst>
                  <a:ext uri="{FF2B5EF4-FFF2-40B4-BE49-F238E27FC236}">
                    <a16:creationId xmlns:a16="http://schemas.microsoft.com/office/drawing/2014/main" id="{080A10C7-F225-BF69-C0CB-27643DB559BD}"/>
                  </a:ext>
                </a:extLst>
              </p:cNvPr>
              <p:cNvSpPr txBox="1">
                <a:spLocks noRot="1" noChangeAspect="1" noMove="1" noResize="1" noEditPoints="1" noAdjustHandles="1" noChangeArrowheads="1" noChangeShapeType="1" noTextEdit="1"/>
              </p:cNvSpPr>
              <p:nvPr/>
            </p:nvSpPr>
            <p:spPr>
              <a:xfrm>
                <a:off x="4136009" y="1784350"/>
                <a:ext cx="3284982" cy="4351338"/>
              </a:xfrm>
              <a:prstGeom prst="rect">
                <a:avLst/>
              </a:prstGeom>
              <a:blipFill>
                <a:blip r:embed="rId4"/>
                <a:stretch>
                  <a:fillRect l="-2692" t="-2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773AAE4B-C990-DA34-36A4-B1E51DAF5914}"/>
                  </a:ext>
                </a:extLst>
              </p:cNvPr>
              <p:cNvSpPr txBox="1">
                <a:spLocks/>
              </p:cNvSpPr>
              <p:nvPr/>
            </p:nvSpPr>
            <p:spPr>
              <a:xfrm>
                <a:off x="7734300" y="1784350"/>
                <a:ext cx="4292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Indirect CP violation</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14:m>
                  <m:oMathPara xmlns:m="http://schemas.openxmlformats.org/officeDocument/2006/math">
                    <m:oMathParaPr>
                      <m:jc m:val="left"/>
                    </m:oMathParaPr>
                    <m:oMath xmlns:m="http://schemas.openxmlformats.org/officeDocument/2006/math">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𝜂</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𝐶𝑃</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𝐼𝑚</m:t>
                      </m:r>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𝑝</m:t>
                              </m:r>
                            </m:den>
                          </m:f>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p>
                            </m:num>
                            <m:den>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acc>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d>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p>
                            </m:den>
                          </m:f>
                        </m:e>
                      </m:d>
                    </m:oMath>
                  </m:oMathPara>
                </a14:m>
                <a:endParaRPr lang="en-GB" sz="2400" b="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GB" sz="2400"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 observables</a:t>
                </a:r>
              </a:p>
              <a:p>
                <a:pPr marL="0" indent="0">
                  <a:buNone/>
                </a:pPr>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3 observables</a:t>
                </a:r>
              </a:p>
              <a:p>
                <a:pPr marL="0" indent="0">
                  <a:buNone/>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Total: 5 observables</a:t>
                </a:r>
              </a:p>
              <a:p>
                <a:pPr marL="0" indent="0">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8" name="Content Placeholder 5">
                <a:extLst>
                  <a:ext uri="{FF2B5EF4-FFF2-40B4-BE49-F238E27FC236}">
                    <a16:creationId xmlns:a16="http://schemas.microsoft.com/office/drawing/2014/main" id="{773AAE4B-C990-DA34-36A4-B1E51DAF5914}"/>
                  </a:ext>
                </a:extLst>
              </p:cNvPr>
              <p:cNvSpPr txBox="1">
                <a:spLocks noRot="1" noChangeAspect="1" noMove="1" noResize="1" noEditPoints="1" noAdjustHandles="1" noChangeArrowheads="1" noChangeShapeType="1" noTextEdit="1"/>
              </p:cNvSpPr>
              <p:nvPr/>
            </p:nvSpPr>
            <p:spPr>
              <a:xfrm>
                <a:off x="7734300" y="1784350"/>
                <a:ext cx="4292600" cy="4351338"/>
              </a:xfrm>
              <a:prstGeom prst="rect">
                <a:avLst/>
              </a:prstGeom>
              <a:blipFill>
                <a:blip r:embed="rId5"/>
                <a:stretch>
                  <a:fillRect l="-2360" t="-2035"/>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B92C9967-D0A6-49B2-A524-8665E84D55C8}"/>
              </a:ext>
            </a:extLst>
          </p:cNvPr>
          <p:cNvCxnSpPr/>
          <p:nvPr/>
        </p:nvCxnSpPr>
        <p:spPr>
          <a:xfrm>
            <a:off x="3911092"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C066473-6B3C-16A8-39B9-C3712FA7CB8A}"/>
              </a:ext>
            </a:extLst>
          </p:cNvPr>
          <p:cNvCxnSpPr/>
          <p:nvPr/>
        </p:nvCxnSpPr>
        <p:spPr>
          <a:xfrm>
            <a:off x="7469759" y="1407732"/>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90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0F29A-8890-5BAE-85A6-2A85146272A3}"/>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Standard Model</a:t>
            </a:r>
          </a:p>
        </p:txBody>
      </p:sp>
      <p:sp>
        <p:nvSpPr>
          <p:cNvPr id="9" name="Slide Number Placeholder 8">
            <a:extLst>
              <a:ext uri="{FF2B5EF4-FFF2-40B4-BE49-F238E27FC236}">
                <a16:creationId xmlns:a16="http://schemas.microsoft.com/office/drawing/2014/main" id="{442AB3A5-E95D-0702-B884-9FCB2A573C49}"/>
              </a:ext>
            </a:extLst>
          </p:cNvPr>
          <p:cNvSpPr>
            <a:spLocks noGrp="1"/>
          </p:cNvSpPr>
          <p:nvPr>
            <p:ph type="sldNum" sz="quarter" idx="12"/>
          </p:nvPr>
        </p:nvSpPr>
        <p:spPr/>
        <p:txBody>
          <a:bodyPr/>
          <a:lstStyle/>
          <a:p>
            <a:fld id="{1B46B138-C450-E64C-A638-16E40DDBF59B}" type="slidenum">
              <a:rPr lang="en-GB" noProof="1" smtClean="0">
                <a:solidFill>
                  <a:schemeClr val="bg1"/>
                </a:solidFill>
              </a:rPr>
              <a:t>3</a:t>
            </a:fld>
            <a:endParaRPr lang="en-GB" noProof="1">
              <a:solidFill>
                <a:schemeClr val="bg1"/>
              </a:solidFill>
            </a:endParaRPr>
          </a:p>
        </p:txBody>
      </p:sp>
      <p:sp>
        <p:nvSpPr>
          <p:cNvPr id="4" name="TextBox 3">
            <a:extLst>
              <a:ext uri="{FF2B5EF4-FFF2-40B4-BE49-F238E27FC236}">
                <a16:creationId xmlns:a16="http://schemas.microsoft.com/office/drawing/2014/main" id="{B00E1F8A-E641-7D1B-2DF8-B50F99357AEB}"/>
              </a:ext>
            </a:extLst>
          </p:cNvPr>
          <p:cNvSpPr txBox="1"/>
          <p:nvPr/>
        </p:nvSpPr>
        <p:spPr>
          <a:xfrm>
            <a:off x="561231" y="2333442"/>
            <a:ext cx="4916773" cy="2191113"/>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SU(3)-flavour</a:t>
            </a:r>
          </a:p>
          <a:p>
            <a:pPr marL="342900" indent="-342900">
              <a:lnSpc>
                <a:spcPct val="200000"/>
              </a:lnSpc>
              <a:buFont typeface="Arial" panose="020B0604020202020204" pitchFamily="34" charset="0"/>
              <a:buChar char="•"/>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Expected to be broken</a:t>
            </a:r>
          </a:p>
          <a:p>
            <a:pPr marL="342900" indent="-342900">
              <a:lnSpc>
                <a:spcPct val="200000"/>
              </a:lnSpc>
              <a:buFont typeface="Arial" panose="020B0604020202020204" pitchFamily="34" charset="0"/>
              <a:buChar char="•"/>
            </a:pPr>
            <a:r>
              <a:rPr lang="en-GB" sz="2400" i="1"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t>
            </a: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meson decays</a:t>
            </a:r>
            <a:endParaRPr lang="en-GB" sz="2400" i="1"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Content Placeholder 7">
            <a:extLst>
              <a:ext uri="{FF2B5EF4-FFF2-40B4-BE49-F238E27FC236}">
                <a16:creationId xmlns:a16="http://schemas.microsoft.com/office/drawing/2014/main" id="{7AD04974-95EA-CD58-135E-A48B994A2D23}"/>
              </a:ext>
            </a:extLst>
          </p:cNvPr>
          <p:cNvPicPr>
            <a:picLocks noGrp="1" noChangeAspect="1"/>
          </p:cNvPicPr>
          <p:nvPr>
            <p:ph idx="1"/>
          </p:nvPr>
        </p:nvPicPr>
        <p:blipFill>
          <a:blip r:embed="rId2"/>
          <a:stretch>
            <a:fillRect/>
          </a:stretch>
        </p:blipFill>
        <p:spPr>
          <a:xfrm>
            <a:off x="6096000" y="915112"/>
            <a:ext cx="5257800" cy="5027772"/>
          </a:xfrm>
          <a:prstGeom prst="rect">
            <a:avLst/>
          </a:prstGeom>
          <a:solidFill>
            <a:schemeClr val="bg1">
              <a:lumMod val="85000"/>
            </a:schemeClr>
          </a:solidFill>
        </p:spPr>
      </p:pic>
    </p:spTree>
    <p:extLst>
      <p:ext uri="{BB962C8B-B14F-4D97-AF65-F5344CB8AC3E}">
        <p14:creationId xmlns:p14="http://schemas.microsoft.com/office/powerpoint/2010/main" val="193528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717E-FC8E-2C42-8BD3-647D00BE1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8EA4F-CD04-5055-CEC2-A8DBDD8A1BD9}"/>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Fit results (all data)</a:t>
            </a:r>
          </a:p>
        </p:txBody>
      </p:sp>
      <p:sp>
        <p:nvSpPr>
          <p:cNvPr id="4" name="Slide Number Placeholder 3">
            <a:extLst>
              <a:ext uri="{FF2B5EF4-FFF2-40B4-BE49-F238E27FC236}">
                <a16:creationId xmlns:a16="http://schemas.microsoft.com/office/drawing/2014/main" id="{67E118F9-87AA-80BE-D9CE-CB3C13237EE8}"/>
              </a:ext>
            </a:extLst>
          </p:cNvPr>
          <p:cNvSpPr>
            <a:spLocks noGrp="1"/>
          </p:cNvSpPr>
          <p:nvPr>
            <p:ph type="sldNum" sz="quarter" idx="12"/>
          </p:nvPr>
        </p:nvSpPr>
        <p:spPr/>
        <p:txBody>
          <a:bodyPr/>
          <a:lstStyle/>
          <a:p>
            <a:fld id="{1B46B138-C450-E64C-A638-16E40DDBF59B}" type="slidenum">
              <a:rPr lang="en-GB" noProof="1" smtClean="0">
                <a:solidFill>
                  <a:schemeClr val="bg1"/>
                </a:solidFill>
              </a:rPr>
              <a:t>30</a:t>
            </a:fld>
            <a:endParaRPr lang="en-GB" noProof="1">
              <a:solidFill>
                <a:schemeClr val="bg1"/>
              </a:solidFill>
            </a:endParaRPr>
          </a:p>
        </p:txBody>
      </p:sp>
      <mc:AlternateContent xmlns:mc="http://schemas.openxmlformats.org/markup-compatibility/2006" xmlns:a14="http://schemas.microsoft.com/office/drawing/2010/main">
        <mc:Choice Requires="a14">
          <p:sp>
            <p:nvSpPr>
              <p:cNvPr id="3" name="Content Placeholder 5">
                <a:extLst>
                  <a:ext uri="{FF2B5EF4-FFF2-40B4-BE49-F238E27FC236}">
                    <a16:creationId xmlns:a16="http://schemas.microsoft.com/office/drawing/2014/main" id="{9DAE1C7D-07AC-6A6F-89D5-AC95D2032E16}"/>
                  </a:ext>
                </a:extLst>
              </p:cNvPr>
              <p:cNvSpPr>
                <a:spLocks noGrp="1"/>
              </p:cNvSpPr>
              <p:nvPr>
                <p:ph idx="1"/>
              </p:nvPr>
            </p:nvSpPr>
            <p:spPr>
              <a:xfrm>
                <a:off x="355600" y="1825625"/>
                <a:ext cx="11092688"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25 parameters: 13 amplitudes + 12 phases (13 real parts + 12 imaginary parts)</a:t>
                </a:r>
              </a:p>
              <a:p>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14:m>
                  <m:oMath xmlns:m="http://schemas.openxmlformats.org/officeDocument/2006/math">
                    <m:r>
                      <m:rPr>
                        <m:sty m:val="p"/>
                      </m:rP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23 observables - 25 parameters &lt; 0 d. o. f.</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Not conclusive</a:t>
                </a:r>
              </a:p>
              <a:p>
                <a14:m>
                  <m:oMath xmlns:m="http://schemas.openxmlformats.org/officeDocument/2006/math">
                    <m:r>
                      <m:rPr>
                        <m:sty m:val="p"/>
                      </m:rP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ΔS</m:t>
                    </m:r>
                    <m:r>
                      <a:rPr lang="en-GB" sz="240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26 observables - 25 parameters = 1 d. o. f.</a:t>
                </a:r>
              </a:p>
              <a:p>
                <a:pPr lvl="1"/>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Not conclusive*</a:t>
                </a: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Full fit: 49 observables – 25 parameters = 24 d. o. f.</a:t>
                </a:r>
              </a:p>
              <a:p>
                <a:pPr lvl="1"/>
                <a14:m>
                  <m:oMath xmlns:m="http://schemas.openxmlformats.org/officeDocument/2006/math">
                    <m:sSubSup>
                      <m:sSubSupPr>
                        <m:ctrlP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𝜒</m:t>
                        </m:r>
                      </m:e>
                      <m:sub>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𝑚𝑖𝑛</m:t>
                        </m:r>
                      </m:sub>
                      <m:sup>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p>
                    </m:sSubSup>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60.77</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4.1</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𝜎</m:t>
                    </m:r>
                    <m:r>
                      <a:rPr lang="en-GB" sz="20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5">
                <a:extLst>
                  <a:ext uri="{FF2B5EF4-FFF2-40B4-BE49-F238E27FC236}">
                    <a16:creationId xmlns:a16="http://schemas.microsoft.com/office/drawing/2014/main" id="{9DAE1C7D-07AC-6A6F-89D5-AC95D2032E16}"/>
                  </a:ext>
                </a:extLst>
              </p:cNvPr>
              <p:cNvSpPr>
                <a:spLocks noGrp="1" noRot="1" noChangeAspect="1" noMove="1" noResize="1" noEditPoints="1" noAdjustHandles="1" noChangeArrowheads="1" noChangeShapeType="1" noTextEdit="1"/>
              </p:cNvSpPr>
              <p:nvPr>
                <p:ph idx="1"/>
              </p:nvPr>
            </p:nvSpPr>
            <p:spPr>
              <a:xfrm>
                <a:off x="355600" y="1825625"/>
                <a:ext cx="11092688" cy="4351338"/>
              </a:xfrm>
              <a:blipFill>
                <a:blip r:embed="rId2"/>
                <a:stretch>
                  <a:fillRect l="-686" t="-2035" r="-457"/>
                </a:stretch>
              </a:blipFill>
            </p:spPr>
            <p:txBody>
              <a:bodyPr/>
              <a:lstStyle/>
              <a:p>
                <a:r>
                  <a:rPr lang="en-US">
                    <a:noFill/>
                  </a:rPr>
                  <a:t> </a:t>
                </a:r>
              </a:p>
            </p:txBody>
          </p:sp>
        </mc:Fallback>
      </mc:AlternateContent>
    </p:spTree>
    <p:extLst>
      <p:ext uri="{BB962C8B-B14F-4D97-AF65-F5344CB8AC3E}">
        <p14:creationId xmlns:p14="http://schemas.microsoft.com/office/powerpoint/2010/main" val="3345018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96831-14FD-034D-7B8D-F0B981EA9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097D7-83A1-9312-3503-506525BF062C}"/>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a:t>
            </a:r>
            <a:r>
              <a:rPr lang="en-CA" dirty="0">
                <a:solidFill>
                  <a:schemeClr val="bg1"/>
                </a:solidFill>
                <a:latin typeface="Futura Medium" panose="020B0602020204020303" pitchFamily="34" charset="-79"/>
                <a:cs typeface="Futura Medium" panose="020B0602020204020303" pitchFamily="34" charset="-79"/>
              </a:rPr>
              <a:t>full fit)</a:t>
            </a:r>
            <a:endParaRPr lang="en-US" dirty="0">
              <a:solidFill>
                <a:schemeClr val="bg1"/>
              </a:solidFill>
              <a:latin typeface="Futura Medium" panose="020B0602020204020303" pitchFamily="34" charset="-79"/>
              <a:cs typeface="Futura Medium" panose="020B0602020204020303" pitchFamily="34" charset="-79"/>
            </a:endParaRPr>
          </a:p>
        </p:txBody>
      </p:sp>
      <p:sp>
        <p:nvSpPr>
          <p:cNvPr id="4" name="Slide Number Placeholder 3">
            <a:extLst>
              <a:ext uri="{FF2B5EF4-FFF2-40B4-BE49-F238E27FC236}">
                <a16:creationId xmlns:a16="http://schemas.microsoft.com/office/drawing/2014/main" id="{3AE5FA22-A9F7-DA62-47B5-BCA6024F4103}"/>
              </a:ext>
            </a:extLst>
          </p:cNvPr>
          <p:cNvSpPr>
            <a:spLocks noGrp="1"/>
          </p:cNvSpPr>
          <p:nvPr>
            <p:ph type="sldNum" sz="quarter" idx="12"/>
          </p:nvPr>
        </p:nvSpPr>
        <p:spPr/>
        <p:txBody>
          <a:bodyPr/>
          <a:lstStyle/>
          <a:p>
            <a:fld id="{1B46B138-C450-E64C-A638-16E40DDBF59B}" type="slidenum">
              <a:rPr lang="en-US" smtClean="0">
                <a:solidFill>
                  <a:schemeClr val="bg1"/>
                </a:solidFill>
              </a:rPr>
              <a:t>31</a:t>
            </a:fld>
            <a:endParaRPr lang="en-US" dirty="0">
              <a:solidFill>
                <a:schemeClr val="bg1"/>
              </a:solidFill>
            </a:endParaRPr>
          </a:p>
        </p:txBody>
      </p:sp>
      <p:sp>
        <p:nvSpPr>
          <p:cNvPr id="11" name="TextBox 10">
            <a:extLst>
              <a:ext uri="{FF2B5EF4-FFF2-40B4-BE49-F238E27FC236}">
                <a16:creationId xmlns:a16="http://schemas.microsoft.com/office/drawing/2014/main" id="{6FAD2B58-45F5-9265-5679-A78814B036A4}"/>
              </a:ext>
            </a:extLst>
          </p:cNvPr>
          <p:cNvSpPr txBox="1"/>
          <p:nvPr/>
        </p:nvSpPr>
        <p:spPr>
          <a:xfrm>
            <a:off x="2000287" y="6133107"/>
            <a:ext cx="1897049" cy="461665"/>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Minuit</a:t>
            </a:r>
          </a:p>
        </p:txBody>
      </p:sp>
      <p:sp>
        <p:nvSpPr>
          <p:cNvPr id="12" name="TextBox 11">
            <a:extLst>
              <a:ext uri="{FF2B5EF4-FFF2-40B4-BE49-F238E27FC236}">
                <a16:creationId xmlns:a16="http://schemas.microsoft.com/office/drawing/2014/main" id="{C6F364F5-32FE-A081-59A9-CDF941CC946C}"/>
              </a:ext>
            </a:extLst>
          </p:cNvPr>
          <p:cNvSpPr txBox="1"/>
          <p:nvPr/>
        </p:nvSpPr>
        <p:spPr>
          <a:xfrm>
            <a:off x="8030809" y="6116317"/>
            <a:ext cx="1879839" cy="461665"/>
          </a:xfrm>
          <a:prstGeom prst="rect">
            <a:avLst/>
          </a:prstGeom>
          <a:noFill/>
        </p:spPr>
        <p:txBody>
          <a:bodyPr wrap="square" rtlCol="0">
            <a:spAutoFit/>
          </a:bodyPr>
          <a:lstStyle/>
          <a:p>
            <a:pPr algn="ct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triangle</a:t>
            </a:r>
          </a:p>
        </p:txBody>
      </p:sp>
      <p:pic>
        <p:nvPicPr>
          <p:cNvPr id="6" name="Picture 5">
            <a:extLst>
              <a:ext uri="{FF2B5EF4-FFF2-40B4-BE49-F238E27FC236}">
                <a16:creationId xmlns:a16="http://schemas.microsoft.com/office/drawing/2014/main" id="{F77E9416-6FC5-9129-C00C-F4041A34BD0A}"/>
              </a:ext>
            </a:extLst>
          </p:cNvPr>
          <p:cNvPicPr>
            <a:picLocks noChangeAspect="1"/>
          </p:cNvPicPr>
          <p:nvPr/>
        </p:nvPicPr>
        <p:blipFill>
          <a:blip r:embed="rId2"/>
          <a:stretch>
            <a:fillRect/>
          </a:stretch>
        </p:blipFill>
        <p:spPr>
          <a:xfrm>
            <a:off x="618744" y="1443387"/>
            <a:ext cx="4672930" cy="4672930"/>
          </a:xfrm>
          <a:prstGeom prst="rect">
            <a:avLst/>
          </a:prstGeom>
        </p:spPr>
      </p:pic>
      <p:sp>
        <p:nvSpPr>
          <p:cNvPr id="8" name="Right Triangle 7">
            <a:extLst>
              <a:ext uri="{FF2B5EF4-FFF2-40B4-BE49-F238E27FC236}">
                <a16:creationId xmlns:a16="http://schemas.microsoft.com/office/drawing/2014/main" id="{003BD605-CB36-05AB-E1F9-B85DB50DF2C4}"/>
              </a:ext>
            </a:extLst>
          </p:cNvPr>
          <p:cNvSpPr/>
          <p:nvPr/>
        </p:nvSpPr>
        <p:spPr>
          <a:xfrm>
            <a:off x="6742176" y="1690687"/>
            <a:ext cx="4401312" cy="4442420"/>
          </a:xfrm>
          <a:prstGeom prst="r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285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28F29-6CE4-9920-59C1-F138BC33C7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2A810D-C957-D01F-4329-64A355AA40F9}"/>
              </a:ext>
            </a:extLst>
          </p:cNvPr>
          <p:cNvSpPr>
            <a:spLocks noGrp="1"/>
          </p:cNvSpPr>
          <p:nvPr>
            <p:ph type="sldNum" sz="quarter" idx="12"/>
          </p:nvPr>
        </p:nvSpPr>
        <p:spPr/>
        <p:txBody>
          <a:bodyPr/>
          <a:lstStyle/>
          <a:p>
            <a:fld id="{1B46B138-C450-E64C-A638-16E40DDBF59B}" type="slidenum">
              <a:rPr lang="en-US" smtClean="0"/>
              <a:t>32</a:t>
            </a:fld>
            <a:endParaRPr lang="en-US"/>
          </a:p>
        </p:txBody>
      </p:sp>
      <p:sp>
        <p:nvSpPr>
          <p:cNvPr id="5" name="Title 1">
            <a:extLst>
              <a:ext uri="{FF2B5EF4-FFF2-40B4-BE49-F238E27FC236}">
                <a16:creationId xmlns:a16="http://schemas.microsoft.com/office/drawing/2014/main" id="{B4B90935-E0FA-4156-6398-6B51E098AB27}"/>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Fit results (</a:t>
            </a:r>
            <a:r>
              <a:rPr lang="en-CA" dirty="0">
                <a:solidFill>
                  <a:schemeClr val="bg1"/>
                </a:solidFill>
                <a:latin typeface="Futura Medium" panose="020B0602020204020303" pitchFamily="34" charset="-79"/>
                <a:cs typeface="Futura Medium" panose="020B0602020204020303" pitchFamily="34" charset="-79"/>
              </a:rPr>
              <a:t>a mandatory closer look)</a:t>
            </a:r>
            <a:endParaRPr lang="en-US" dirty="0">
              <a:solidFill>
                <a:schemeClr val="bg1"/>
              </a:solidFill>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7E90E49F-8E02-E217-9CF7-CA7D3E0FE691}"/>
              </a:ext>
            </a:extLst>
          </p:cNvPr>
          <p:cNvPicPr>
            <a:picLocks noChangeAspect="1"/>
          </p:cNvPicPr>
          <p:nvPr/>
        </p:nvPicPr>
        <p:blipFill>
          <a:blip r:embed="rId2"/>
          <a:stretch>
            <a:fillRect/>
          </a:stretch>
        </p:blipFill>
        <p:spPr>
          <a:xfrm>
            <a:off x="6305550" y="1451609"/>
            <a:ext cx="5048250" cy="4838700"/>
          </a:xfrm>
          <a:prstGeom prst="rect">
            <a:avLst/>
          </a:prstGeom>
        </p:spPr>
      </p:pic>
      <p:pic>
        <p:nvPicPr>
          <p:cNvPr id="8" name="Picture 7">
            <a:extLst>
              <a:ext uri="{FF2B5EF4-FFF2-40B4-BE49-F238E27FC236}">
                <a16:creationId xmlns:a16="http://schemas.microsoft.com/office/drawing/2014/main" id="{39CCBFE9-88AB-E182-EDE5-69309EEDA1AC}"/>
              </a:ext>
            </a:extLst>
          </p:cNvPr>
          <p:cNvPicPr>
            <a:picLocks noChangeAspect="1"/>
          </p:cNvPicPr>
          <p:nvPr/>
        </p:nvPicPr>
        <p:blipFill>
          <a:blip r:embed="rId3"/>
          <a:stretch>
            <a:fillRect/>
          </a:stretch>
        </p:blipFill>
        <p:spPr>
          <a:xfrm>
            <a:off x="590169" y="1440179"/>
            <a:ext cx="5124831" cy="4839311"/>
          </a:xfrm>
          <a:prstGeom prst="rect">
            <a:avLst/>
          </a:prstGeom>
        </p:spPr>
      </p:pic>
    </p:spTree>
    <p:extLst>
      <p:ext uri="{BB962C8B-B14F-4D97-AF65-F5344CB8AC3E}">
        <p14:creationId xmlns:p14="http://schemas.microsoft.com/office/powerpoint/2010/main" val="318645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43EB-DC9B-4725-8897-1F393895B0DF}"/>
              </a:ext>
            </a:extLst>
          </p:cNvPr>
          <p:cNvSpPr>
            <a:spLocks noGrp="1"/>
          </p:cNvSpPr>
          <p:nvPr>
            <p:ph type="title"/>
          </p:nvPr>
        </p:nvSpPr>
        <p:spPr/>
        <p:txBody>
          <a:bodyPr/>
          <a:lstStyle/>
          <a:p>
            <a:r>
              <a:rPr lang="en-US" dirty="0">
                <a:solidFill>
                  <a:schemeClr val="bg1"/>
                </a:solidFill>
              </a:rPr>
              <a:t>Fit parameters</a:t>
            </a:r>
          </a:p>
        </p:txBody>
      </p:sp>
      <p:sp>
        <p:nvSpPr>
          <p:cNvPr id="4" name="Slide Number Placeholder 3">
            <a:extLst>
              <a:ext uri="{FF2B5EF4-FFF2-40B4-BE49-F238E27FC236}">
                <a16:creationId xmlns:a16="http://schemas.microsoft.com/office/drawing/2014/main" id="{35810A3F-FB2B-B5CB-A5D2-3A77CD799983}"/>
              </a:ext>
            </a:extLst>
          </p:cNvPr>
          <p:cNvSpPr>
            <a:spLocks noGrp="1"/>
          </p:cNvSpPr>
          <p:nvPr>
            <p:ph type="sldNum" sz="quarter" idx="12"/>
          </p:nvPr>
        </p:nvSpPr>
        <p:spPr/>
        <p:txBody>
          <a:bodyPr/>
          <a:lstStyle/>
          <a:p>
            <a:fld id="{1B46B138-C450-E64C-A638-16E40DDBF59B}" type="slidenum">
              <a:rPr lang="en-US" smtClean="0">
                <a:solidFill>
                  <a:schemeClr val="bg1"/>
                </a:solidFill>
              </a:rPr>
              <a:t>33</a:t>
            </a:fld>
            <a:endParaRPr lang="en-US">
              <a:solidFill>
                <a:schemeClr val="bg1"/>
              </a:solidFill>
            </a:endParaRPr>
          </a:p>
        </p:txBody>
      </p:sp>
      <p:pic>
        <p:nvPicPr>
          <p:cNvPr id="7" name="Content Placeholder 6">
            <a:extLst>
              <a:ext uri="{FF2B5EF4-FFF2-40B4-BE49-F238E27FC236}">
                <a16:creationId xmlns:a16="http://schemas.microsoft.com/office/drawing/2014/main" id="{69F56F01-443A-4B93-E4C4-A99A4ED30E3F}"/>
              </a:ext>
            </a:extLst>
          </p:cNvPr>
          <p:cNvPicPr>
            <a:picLocks noGrp="1" noChangeAspect="1"/>
          </p:cNvPicPr>
          <p:nvPr>
            <p:ph idx="1"/>
          </p:nvPr>
        </p:nvPicPr>
        <p:blipFill>
          <a:blip r:embed="rId2"/>
          <a:stretch>
            <a:fillRect/>
          </a:stretch>
        </p:blipFill>
        <p:spPr>
          <a:xfrm>
            <a:off x="4961744" y="2399091"/>
            <a:ext cx="6741220" cy="2059817"/>
          </a:xfrm>
          <a:prstGeom prst="rect">
            <a:avLst/>
          </a:prstGeom>
        </p:spPr>
      </p:pic>
      <p:sp>
        <p:nvSpPr>
          <p:cNvPr id="9" name="Content Placeholder 5">
            <a:extLst>
              <a:ext uri="{FF2B5EF4-FFF2-40B4-BE49-F238E27FC236}">
                <a16:creationId xmlns:a16="http://schemas.microsoft.com/office/drawing/2014/main" id="{A400D41A-5823-2009-EE7B-C04390DB6EA6}"/>
              </a:ext>
            </a:extLst>
          </p:cNvPr>
          <p:cNvSpPr txBox="1">
            <a:spLocks/>
          </p:cNvSpPr>
          <p:nvPr/>
        </p:nvSpPr>
        <p:spPr>
          <a:xfrm>
            <a:off x="489036" y="1690688"/>
            <a:ext cx="42170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Reason behind the bad fits</a:t>
            </a:r>
          </a:p>
          <a:p>
            <a:pPr lvl="1">
              <a:lnSpc>
                <a:spcPct val="150000"/>
              </a:lnSpc>
            </a:pPr>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Huge ratio between parameters</a:t>
            </a:r>
          </a:p>
          <a:p>
            <a:pPr lvl="1">
              <a:lnSpc>
                <a:spcPct val="150000"/>
              </a:lnSpc>
            </a:pPr>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Does this imply large SU(3)-flavour breaking?</a:t>
            </a:r>
          </a:p>
          <a:p>
            <a:pPr lvl="1">
              <a:lnSpc>
                <a:spcPct val="150000"/>
              </a:lnSpc>
            </a:pPr>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21479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A510-00A8-9D7B-4C41-A1C976763D76}"/>
              </a:ext>
            </a:extLst>
          </p:cNvPr>
          <p:cNvSpPr>
            <a:spLocks noGrp="1"/>
          </p:cNvSpPr>
          <p:nvPr>
            <p:ph type="title"/>
          </p:nvPr>
        </p:nvSpPr>
        <p:spPr/>
        <p:txBody>
          <a:bodyPr/>
          <a:lstStyle/>
          <a:p>
            <a:r>
              <a:rPr lang="en-US" dirty="0">
                <a:solidFill>
                  <a:schemeClr val="bg1"/>
                </a:solidFill>
                <a:latin typeface="Futura Medium" panose="020B0602020204020303" pitchFamily="34" charset="-79"/>
                <a:cs typeface="Futura Medium" panose="020B0602020204020303" pitchFamily="34" charset="-79"/>
              </a:rPr>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2C49C8-8B12-0322-AD3F-17E7CF98BB2B}"/>
                  </a:ext>
                </a:extLst>
              </p:cNvPr>
              <p:cNvSpPr>
                <a:spLocks noGrp="1"/>
              </p:cNvSpPr>
              <p:nvPr>
                <p:ph idx="1"/>
              </p:nvPr>
            </p:nvSpPr>
            <p:spPr>
              <a:xfrm>
                <a:off x="838200" y="1825625"/>
                <a:ext cx="10515600" cy="2587879"/>
              </a:xfrm>
            </p:spPr>
            <p:txBody>
              <a:bodyPr>
                <a:norm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Fits using both methods agree for all fits</a:t>
                </a:r>
              </a:p>
              <a:p>
                <a14:m>
                  <m:oMath xmlns:m="http://schemas.openxmlformats.org/officeDocument/2006/math">
                    <m:r>
                      <m:rPr>
                        <m:sty m:val="p"/>
                      </m:rPr>
                      <a:rPr lang="en-CA" sz="2400" b="0" i="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CA" sz="2400" b="0" i="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CA" sz="2400" b="0" i="1"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oMath>
                </a14:m>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a:t>
                </a:r>
                <a14:m>
                  <m:oMath xmlns:m="http://schemas.openxmlformats.org/officeDocument/2006/math">
                    <m:r>
                      <m:rPr>
                        <m:sty m:val="p"/>
                      </m:rPr>
                      <a:rPr lang="en-CA" sz="240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CA" sz="2400" i="1">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CA" sz="2400" i="1">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oMath>
                </a14:m>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fits are good fits</a:t>
                </a: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complete fits are bad</a:t>
                </a: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Some parameters exhibit large breaking</a:t>
                </a: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How do we measure this breaking? (work in progress)</a:t>
                </a:r>
              </a:p>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2">
                <a:extLst>
                  <a:ext uri="{FF2B5EF4-FFF2-40B4-BE49-F238E27FC236}">
                    <a16:creationId xmlns:a16="http://schemas.microsoft.com/office/drawing/2014/main" id="{B72C49C8-8B12-0322-AD3F-17E7CF98BB2B}"/>
                  </a:ext>
                </a:extLst>
              </p:cNvPr>
              <p:cNvSpPr>
                <a:spLocks noGrp="1" noRot="1" noChangeAspect="1" noMove="1" noResize="1" noEditPoints="1" noAdjustHandles="1" noChangeArrowheads="1" noChangeShapeType="1" noTextEdit="1"/>
              </p:cNvSpPr>
              <p:nvPr>
                <p:ph idx="1"/>
              </p:nvPr>
            </p:nvSpPr>
            <p:spPr>
              <a:xfrm>
                <a:off x="838200" y="1825625"/>
                <a:ext cx="10515600" cy="2587879"/>
              </a:xfrm>
              <a:blipFill>
                <a:blip r:embed="rId2"/>
                <a:stretch>
                  <a:fillRect l="-844" t="-341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04D85D-CE04-ECF8-7E6F-21E94EB1C577}"/>
              </a:ext>
            </a:extLst>
          </p:cNvPr>
          <p:cNvSpPr>
            <a:spLocks noGrp="1"/>
          </p:cNvSpPr>
          <p:nvPr>
            <p:ph type="sldNum" sz="quarter" idx="12"/>
          </p:nvPr>
        </p:nvSpPr>
        <p:spPr/>
        <p:txBody>
          <a:bodyPr/>
          <a:lstStyle/>
          <a:p>
            <a:fld id="{1B46B138-C450-E64C-A638-16E40DDBF59B}" type="slidenum">
              <a:rPr lang="en-US" smtClean="0">
                <a:solidFill>
                  <a:schemeClr val="bg1"/>
                </a:solidFill>
              </a:rPr>
              <a:t>34</a:t>
            </a:fld>
            <a:endParaRPr lang="en-US">
              <a:solidFill>
                <a:schemeClr val="bg1"/>
              </a:solidFill>
            </a:endParaRPr>
          </a:p>
        </p:txBody>
      </p:sp>
      <p:sp>
        <p:nvSpPr>
          <p:cNvPr id="6" name="Title 1">
            <a:extLst>
              <a:ext uri="{FF2B5EF4-FFF2-40B4-BE49-F238E27FC236}">
                <a16:creationId xmlns:a16="http://schemas.microsoft.com/office/drawing/2014/main" id="{16C5E039-BCDB-E918-48D1-0BEEF6DB174E}"/>
              </a:ext>
            </a:extLst>
          </p:cNvPr>
          <p:cNvSpPr txBox="1">
            <a:spLocks/>
          </p:cNvSpPr>
          <p:nvPr/>
        </p:nvSpPr>
        <p:spPr>
          <a:xfrm>
            <a:off x="838200" y="45484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Futura Medium" panose="020B0602020204020303" pitchFamily="34" charset="-79"/>
                <a:cs typeface="Futura Medium" panose="020B0602020204020303" pitchFamily="34" charset="-79"/>
              </a:rPr>
              <a:t>Thank you!</a:t>
            </a:r>
          </a:p>
        </p:txBody>
      </p:sp>
    </p:spTree>
    <p:extLst>
      <p:ext uri="{BB962C8B-B14F-4D97-AF65-F5344CB8AC3E}">
        <p14:creationId xmlns:p14="http://schemas.microsoft.com/office/powerpoint/2010/main" val="253009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ADEA-7188-637E-D9B7-C70836CDB430}"/>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SU(3)-Flavour</a:t>
            </a:r>
          </a:p>
        </p:txBody>
      </p:sp>
      <p:pic>
        <p:nvPicPr>
          <p:cNvPr id="5" name="Content Placeholder 4">
            <a:extLst>
              <a:ext uri="{FF2B5EF4-FFF2-40B4-BE49-F238E27FC236}">
                <a16:creationId xmlns:a16="http://schemas.microsoft.com/office/drawing/2014/main" id="{CB841A47-4208-CBB9-C67F-C0376CBBD129}"/>
              </a:ext>
            </a:extLst>
          </p:cNvPr>
          <p:cNvPicPr>
            <a:picLocks noGrp="1" noChangeAspect="1"/>
          </p:cNvPicPr>
          <p:nvPr>
            <p:ph idx="1"/>
          </p:nvPr>
        </p:nvPicPr>
        <p:blipFill>
          <a:blip r:embed="rId2"/>
          <a:stretch>
            <a:fillRect/>
          </a:stretch>
        </p:blipFill>
        <p:spPr>
          <a:xfrm>
            <a:off x="5991069" y="1690688"/>
            <a:ext cx="5067300" cy="3657600"/>
          </a:xfrm>
          <a:prstGeom prst="rect">
            <a:avLst/>
          </a:prstGeom>
          <a:solidFill>
            <a:schemeClr val="bg1">
              <a:lumMod val="75000"/>
            </a:schemeClr>
          </a:solidFill>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365502-8F24-28BE-EA25-C45D74240C80}"/>
                  </a:ext>
                </a:extLst>
              </p:cNvPr>
              <p:cNvSpPr txBox="1"/>
              <p:nvPr/>
            </p:nvSpPr>
            <p:spPr>
              <a:xfrm>
                <a:off x="524655" y="1690688"/>
                <a:ext cx="4916773" cy="461665"/>
              </a:xfrm>
              <a:prstGeom prst="rect">
                <a:avLst/>
              </a:prstGeom>
              <a:noFill/>
            </p:spPr>
            <p:txBody>
              <a:bodyPr wrap="square" rtlCol="0">
                <a:sp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14:m>
                  <m:oMath xmlns:m="http://schemas.openxmlformats.org/officeDocument/2006/math">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r>
                      <a:rPr lang="en-GB" sz="24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oMath>
                </a14:m>
                <a:r>
                  <a:rPr lang="en-GB" sz="2400" b="0" noProof="1">
                    <a:solidFill>
                      <a:schemeClr val="bg1"/>
                    </a:solidFill>
                    <a:ea typeface="Helvetica Neue" panose="02000503000000020004" pitchFamily="2" charset="0"/>
                    <a:cs typeface="Helvetica Neue" panose="02000503000000020004" pitchFamily="2" charset="0"/>
                  </a:rPr>
                  <a:t> </a:t>
                </a:r>
                <a14:m>
                  <m:oMath xmlns:m="http://schemas.openxmlformats.org/officeDocument/2006/math">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14:m>
                  <m:oMath xmlns:m="http://schemas.openxmlformats.org/officeDocument/2006/math">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form a triplet</a:t>
                </a:r>
              </a:p>
            </p:txBody>
          </p:sp>
        </mc:Choice>
        <mc:Fallback xmlns="">
          <p:sp>
            <p:nvSpPr>
              <p:cNvPr id="6" name="TextBox 5">
                <a:extLst>
                  <a:ext uri="{FF2B5EF4-FFF2-40B4-BE49-F238E27FC236}">
                    <a16:creationId xmlns:a16="http://schemas.microsoft.com/office/drawing/2014/main" id="{EA365502-8F24-28BE-EA25-C45D74240C80}"/>
                  </a:ext>
                </a:extLst>
              </p:cNvPr>
              <p:cNvSpPr txBox="1">
                <a:spLocks noRot="1" noChangeAspect="1" noMove="1" noResize="1" noEditPoints="1" noAdjustHandles="1" noChangeArrowheads="1" noChangeShapeType="1" noTextEdit="1"/>
              </p:cNvSpPr>
              <p:nvPr/>
            </p:nvSpPr>
            <p:spPr>
              <a:xfrm>
                <a:off x="524655" y="1690688"/>
                <a:ext cx="4916773" cy="461665"/>
              </a:xfrm>
              <a:prstGeom prst="rect">
                <a:avLst/>
              </a:prstGeom>
              <a:blipFill>
                <a:blip r:embed="rId3"/>
                <a:stretch>
                  <a:fillRect l="-2062" t="-13158"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2DC674-ABFF-3573-2CE6-76153A9316B0}"/>
                  </a:ext>
                </a:extLst>
              </p:cNvPr>
              <p:cNvSpPr txBox="1"/>
              <p:nvPr/>
            </p:nvSpPr>
            <p:spPr>
              <a:xfrm>
                <a:off x="524655" y="2337764"/>
                <a:ext cx="4916773" cy="469809"/>
              </a:xfrm>
              <a:prstGeom prst="rect">
                <a:avLst/>
              </a:prstGeom>
              <a:noFill/>
            </p:spPr>
            <p:txBody>
              <a:bodyPr wrap="square" rtlCol="0">
                <a:sp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14:m>
                  <m:oMath xmlns:m="http://schemas.openxmlformats.org/officeDocument/2006/math">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noProof="1">
                    <a:solidFill>
                      <a:schemeClr val="bg1"/>
                    </a:solidFill>
                    <a:ea typeface="Helvetica Neue" panose="02000503000000020004" pitchFamily="2" charset="0"/>
                    <a:cs typeface="Helvetica Neue" panose="02000503000000020004" pitchFamily="2" charset="0"/>
                  </a:rPr>
                  <a:t> </a:t>
                </a:r>
                <a14:m>
                  <m:oMath xmlns:m="http://schemas.openxmlformats.org/officeDocument/2006/math">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GB" sz="2400" b="0" noProof="1">
                    <a:solidFill>
                      <a:schemeClr val="bg1"/>
                    </a:solidFill>
                    <a:ea typeface="Helvetica Neue" panose="02000503000000020004" pitchFamily="2" charset="0"/>
                    <a:cs typeface="Helvetica Neue" panose="02000503000000020004" pitchFamily="2" charset="0"/>
                  </a:rPr>
                  <a:t> </a:t>
                </a:r>
                <a14:m>
                  <m:oMath xmlns:m="http://schemas.openxmlformats.org/officeDocument/2006/math">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form an anti-triplet</a:t>
                </a:r>
              </a:p>
            </p:txBody>
          </p:sp>
        </mc:Choice>
        <mc:Fallback xmlns="">
          <p:sp>
            <p:nvSpPr>
              <p:cNvPr id="7" name="TextBox 6">
                <a:extLst>
                  <a:ext uri="{FF2B5EF4-FFF2-40B4-BE49-F238E27FC236}">
                    <a16:creationId xmlns:a16="http://schemas.microsoft.com/office/drawing/2014/main" id="{592DC674-ABFF-3573-2CE6-76153A9316B0}"/>
                  </a:ext>
                </a:extLst>
              </p:cNvPr>
              <p:cNvSpPr txBox="1">
                <a:spLocks noRot="1" noChangeAspect="1" noMove="1" noResize="1" noEditPoints="1" noAdjustHandles="1" noChangeArrowheads="1" noChangeShapeType="1" noTextEdit="1"/>
              </p:cNvSpPr>
              <p:nvPr/>
            </p:nvSpPr>
            <p:spPr>
              <a:xfrm>
                <a:off x="524655" y="2337764"/>
                <a:ext cx="4916773" cy="469809"/>
              </a:xfrm>
              <a:prstGeom prst="rect">
                <a:avLst/>
              </a:prstGeom>
              <a:blipFill>
                <a:blip r:embed="rId4"/>
                <a:stretch>
                  <a:fillRect l="-2062" t="-10256" b="-2307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6D25FF8-61E7-7E27-A2CE-72117D413375}"/>
              </a:ext>
            </a:extLst>
          </p:cNvPr>
          <p:cNvSpPr txBox="1"/>
          <p:nvPr/>
        </p:nvSpPr>
        <p:spPr>
          <a:xfrm>
            <a:off x="524654" y="3014215"/>
            <a:ext cx="4916773" cy="830997"/>
          </a:xfrm>
          <a:prstGeom prst="rect">
            <a:avLst/>
          </a:prstGeom>
          <a:noFill/>
        </p:spPr>
        <p:txBody>
          <a:bodyPr wrap="square" rtlCol="0">
            <a:sp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light-pseudoscalar mesons form an octet + singlet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8B4034-E1DF-2CCA-DB7E-2BADA040AFF4}"/>
                  </a:ext>
                </a:extLst>
              </p:cNvPr>
              <p:cNvSpPr txBox="1"/>
              <p:nvPr/>
            </p:nvSpPr>
            <p:spPr>
              <a:xfrm>
                <a:off x="539643" y="4051854"/>
                <a:ext cx="4916773" cy="830997"/>
              </a:xfrm>
              <a:prstGeom prst="rect">
                <a:avLst/>
              </a:prstGeom>
              <a:noFill/>
            </p:spPr>
            <p:txBody>
              <a:bodyPr wrap="square" rtlCol="0">
                <a:sp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a:t>
                </a:r>
                <a14:m>
                  <m:oMath xmlns:m="http://schemas.openxmlformats.org/officeDocument/2006/math">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mesons form a triplet (</a:t>
                </a:r>
                <a14:m>
                  <m:oMath xmlns:m="http://schemas.openxmlformats.org/officeDocument/2006/math">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sSup>
                      <m:s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sup>
                    </m:s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𝐵</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m:t>
                        </m:r>
                      </m:sup>
                    </m:sSubSup>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mc:Choice>
        <mc:Fallback xmlns="">
          <p:sp>
            <p:nvSpPr>
              <p:cNvPr id="11" name="TextBox 10">
                <a:extLst>
                  <a:ext uri="{FF2B5EF4-FFF2-40B4-BE49-F238E27FC236}">
                    <a16:creationId xmlns:a16="http://schemas.microsoft.com/office/drawing/2014/main" id="{128B4034-E1DF-2CCA-DB7E-2BADA040AFF4}"/>
                  </a:ext>
                </a:extLst>
              </p:cNvPr>
              <p:cNvSpPr txBox="1">
                <a:spLocks noRot="1" noChangeAspect="1" noMove="1" noResize="1" noEditPoints="1" noAdjustHandles="1" noChangeArrowheads="1" noChangeShapeType="1" noTextEdit="1"/>
              </p:cNvSpPr>
              <p:nvPr/>
            </p:nvSpPr>
            <p:spPr>
              <a:xfrm>
                <a:off x="539643" y="4051854"/>
                <a:ext cx="4916773" cy="830997"/>
              </a:xfrm>
              <a:prstGeom prst="rect">
                <a:avLst/>
              </a:prstGeom>
              <a:blipFill>
                <a:blip r:embed="rId5"/>
                <a:stretch>
                  <a:fillRect l="-1804" t="-9091" b="-15152"/>
                </a:stretch>
              </a:blipFill>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935FAF6D-7BFF-1409-CFCC-DDCA7FE12A5F}"/>
              </a:ext>
            </a:extLst>
          </p:cNvPr>
          <p:cNvSpPr>
            <a:spLocks noGrp="1"/>
          </p:cNvSpPr>
          <p:nvPr>
            <p:ph type="sldNum" sz="quarter" idx="12"/>
          </p:nvPr>
        </p:nvSpPr>
        <p:spPr/>
        <p:txBody>
          <a:bodyPr/>
          <a:lstStyle/>
          <a:p>
            <a:fld id="{1B46B138-C450-E64C-A638-16E40DDBF59B}" type="slidenum">
              <a:rPr lang="en-GB" noProof="1" smtClean="0">
                <a:solidFill>
                  <a:schemeClr val="bg1"/>
                </a:solidFill>
              </a:rPr>
              <a:t>4</a:t>
            </a:fld>
            <a:endParaRPr lang="en-GB" noProof="1">
              <a:solidFill>
                <a:schemeClr val="bg1"/>
              </a:solidFill>
            </a:endParaRPr>
          </a:p>
        </p:txBody>
      </p:sp>
    </p:spTree>
    <p:extLst>
      <p:ext uri="{BB962C8B-B14F-4D97-AF65-F5344CB8AC3E}">
        <p14:creationId xmlns:p14="http://schemas.microsoft.com/office/powerpoint/2010/main" val="43527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5265-7D7E-D739-07BC-4930C4D110B3}"/>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Diagrams</a:t>
            </a:r>
          </a:p>
        </p:txBody>
      </p:sp>
      <p:sp>
        <p:nvSpPr>
          <p:cNvPr id="4" name="Slide Number Placeholder 3">
            <a:extLst>
              <a:ext uri="{FF2B5EF4-FFF2-40B4-BE49-F238E27FC236}">
                <a16:creationId xmlns:a16="http://schemas.microsoft.com/office/drawing/2014/main" id="{A23E2388-99A9-5ED0-814B-32189C5E842E}"/>
              </a:ext>
            </a:extLst>
          </p:cNvPr>
          <p:cNvSpPr>
            <a:spLocks noGrp="1"/>
          </p:cNvSpPr>
          <p:nvPr>
            <p:ph type="sldNum" sz="quarter" idx="12"/>
          </p:nvPr>
        </p:nvSpPr>
        <p:spPr/>
        <p:txBody>
          <a:bodyPr/>
          <a:lstStyle/>
          <a:p>
            <a:fld id="{1B46B138-C450-E64C-A638-16E40DDBF59B}" type="slidenum">
              <a:rPr lang="en-GB" noProof="1" smtClean="0">
                <a:solidFill>
                  <a:schemeClr val="bg1"/>
                </a:solidFill>
              </a:rPr>
              <a:t>5</a:t>
            </a:fld>
            <a:endParaRPr lang="en-GB" noProof="1">
              <a:solidFill>
                <a:schemeClr val="bg1"/>
              </a:solidFill>
            </a:endParaRPr>
          </a:p>
        </p:txBody>
      </p:sp>
      <p:pic>
        <p:nvPicPr>
          <p:cNvPr id="7" name="Picture 6">
            <a:extLst>
              <a:ext uri="{FF2B5EF4-FFF2-40B4-BE49-F238E27FC236}">
                <a16:creationId xmlns:a16="http://schemas.microsoft.com/office/drawing/2014/main" id="{41D43330-D3B0-600B-155A-F99C2DF176D5}"/>
              </a:ext>
            </a:extLst>
          </p:cNvPr>
          <p:cNvPicPr>
            <a:picLocks noChangeAspect="1"/>
          </p:cNvPicPr>
          <p:nvPr/>
        </p:nvPicPr>
        <p:blipFill>
          <a:blip r:embed="rId2"/>
          <a:stretch>
            <a:fillRect/>
          </a:stretch>
        </p:blipFill>
        <p:spPr>
          <a:xfrm>
            <a:off x="4617805" y="4059394"/>
            <a:ext cx="3403600" cy="2425700"/>
          </a:xfrm>
          <a:prstGeom prst="rect">
            <a:avLst/>
          </a:prstGeom>
        </p:spPr>
      </p:pic>
      <p:pic>
        <p:nvPicPr>
          <p:cNvPr id="9" name="Picture 8">
            <a:extLst>
              <a:ext uri="{FF2B5EF4-FFF2-40B4-BE49-F238E27FC236}">
                <a16:creationId xmlns:a16="http://schemas.microsoft.com/office/drawing/2014/main" id="{44962D4A-38FE-1F6F-678E-74A2CEBDF1A4}"/>
              </a:ext>
            </a:extLst>
          </p:cNvPr>
          <p:cNvPicPr>
            <a:picLocks noChangeAspect="1"/>
          </p:cNvPicPr>
          <p:nvPr/>
        </p:nvPicPr>
        <p:blipFill>
          <a:blip r:embed="rId3"/>
          <a:stretch>
            <a:fillRect/>
          </a:stretch>
        </p:blipFill>
        <p:spPr>
          <a:xfrm>
            <a:off x="4605105" y="1345706"/>
            <a:ext cx="3429000" cy="2425700"/>
          </a:xfrm>
          <a:prstGeom prst="rect">
            <a:avLst/>
          </a:prstGeom>
        </p:spPr>
      </p:pic>
      <p:pic>
        <p:nvPicPr>
          <p:cNvPr id="11" name="Picture 10">
            <a:extLst>
              <a:ext uri="{FF2B5EF4-FFF2-40B4-BE49-F238E27FC236}">
                <a16:creationId xmlns:a16="http://schemas.microsoft.com/office/drawing/2014/main" id="{95B52D5C-9398-1FD7-E68C-B2C278D3816C}"/>
              </a:ext>
            </a:extLst>
          </p:cNvPr>
          <p:cNvPicPr>
            <a:picLocks noChangeAspect="1"/>
          </p:cNvPicPr>
          <p:nvPr/>
        </p:nvPicPr>
        <p:blipFill>
          <a:blip r:embed="rId4"/>
          <a:stretch>
            <a:fillRect/>
          </a:stretch>
        </p:blipFill>
        <p:spPr>
          <a:xfrm>
            <a:off x="846110" y="4059394"/>
            <a:ext cx="3454400" cy="2425700"/>
          </a:xfrm>
          <a:prstGeom prst="rect">
            <a:avLst/>
          </a:prstGeom>
        </p:spPr>
      </p:pic>
      <p:pic>
        <p:nvPicPr>
          <p:cNvPr id="13" name="Picture 12">
            <a:extLst>
              <a:ext uri="{FF2B5EF4-FFF2-40B4-BE49-F238E27FC236}">
                <a16:creationId xmlns:a16="http://schemas.microsoft.com/office/drawing/2014/main" id="{7A5ED130-A4EE-5146-8778-DD1BA8BF5CD4}"/>
              </a:ext>
            </a:extLst>
          </p:cNvPr>
          <p:cNvPicPr>
            <a:picLocks noChangeAspect="1"/>
          </p:cNvPicPr>
          <p:nvPr/>
        </p:nvPicPr>
        <p:blipFill>
          <a:blip r:embed="rId5"/>
          <a:stretch>
            <a:fillRect/>
          </a:stretch>
        </p:blipFill>
        <p:spPr>
          <a:xfrm>
            <a:off x="8407400" y="1135636"/>
            <a:ext cx="3429000" cy="2755900"/>
          </a:xfrm>
          <a:prstGeom prst="rect">
            <a:avLst/>
          </a:prstGeom>
        </p:spPr>
      </p:pic>
      <p:pic>
        <p:nvPicPr>
          <p:cNvPr id="15" name="Picture 14">
            <a:extLst>
              <a:ext uri="{FF2B5EF4-FFF2-40B4-BE49-F238E27FC236}">
                <a16:creationId xmlns:a16="http://schemas.microsoft.com/office/drawing/2014/main" id="{6B3BCF32-3AA7-D5DC-0CD9-7E23E88DD994}"/>
              </a:ext>
            </a:extLst>
          </p:cNvPr>
          <p:cNvPicPr>
            <a:picLocks noChangeAspect="1"/>
          </p:cNvPicPr>
          <p:nvPr/>
        </p:nvPicPr>
        <p:blipFill>
          <a:blip r:embed="rId6"/>
          <a:stretch>
            <a:fillRect/>
          </a:stretch>
        </p:blipFill>
        <p:spPr>
          <a:xfrm>
            <a:off x="8407400" y="4044404"/>
            <a:ext cx="3429000" cy="2374900"/>
          </a:xfrm>
          <a:prstGeom prst="rect">
            <a:avLst/>
          </a:prstGeom>
        </p:spPr>
      </p:pic>
      <p:pic>
        <p:nvPicPr>
          <p:cNvPr id="17" name="Picture 16">
            <a:extLst>
              <a:ext uri="{FF2B5EF4-FFF2-40B4-BE49-F238E27FC236}">
                <a16:creationId xmlns:a16="http://schemas.microsoft.com/office/drawing/2014/main" id="{4705444A-7140-4C81-BAFD-24D01530CF21}"/>
              </a:ext>
            </a:extLst>
          </p:cNvPr>
          <p:cNvPicPr>
            <a:picLocks noChangeAspect="1"/>
          </p:cNvPicPr>
          <p:nvPr/>
        </p:nvPicPr>
        <p:blipFill>
          <a:blip r:embed="rId7"/>
          <a:stretch>
            <a:fillRect/>
          </a:stretch>
        </p:blipFill>
        <p:spPr>
          <a:xfrm>
            <a:off x="838200" y="1345706"/>
            <a:ext cx="3505200" cy="2387600"/>
          </a:xfrm>
          <a:prstGeom prst="rect">
            <a:avLst/>
          </a:prstGeom>
        </p:spPr>
      </p:pic>
    </p:spTree>
    <p:extLst>
      <p:ext uri="{BB962C8B-B14F-4D97-AF65-F5344CB8AC3E}">
        <p14:creationId xmlns:p14="http://schemas.microsoft.com/office/powerpoint/2010/main" val="379527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EF8F-7CB1-A326-61F7-A26B424CB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35410-0360-C6C9-3DDA-E4C110253815}"/>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Electroweak penguin diagrams</a:t>
            </a:r>
          </a:p>
        </p:txBody>
      </p:sp>
      <p:sp>
        <p:nvSpPr>
          <p:cNvPr id="4" name="Slide Number Placeholder 3">
            <a:extLst>
              <a:ext uri="{FF2B5EF4-FFF2-40B4-BE49-F238E27FC236}">
                <a16:creationId xmlns:a16="http://schemas.microsoft.com/office/drawing/2014/main" id="{9A610BF5-9C80-537E-4EF8-CA8437873A2F}"/>
              </a:ext>
            </a:extLst>
          </p:cNvPr>
          <p:cNvSpPr>
            <a:spLocks noGrp="1"/>
          </p:cNvSpPr>
          <p:nvPr>
            <p:ph type="sldNum" sz="quarter" idx="12"/>
          </p:nvPr>
        </p:nvSpPr>
        <p:spPr>
          <a:xfrm>
            <a:off x="8610600" y="6476270"/>
            <a:ext cx="2743200" cy="365125"/>
          </a:xfrm>
        </p:spPr>
        <p:txBody>
          <a:bodyPr/>
          <a:lstStyle/>
          <a:p>
            <a:fld id="{1B46B138-C450-E64C-A638-16E40DDBF59B}" type="slidenum">
              <a:rPr lang="en-GB" noProof="1" smtClean="0">
                <a:solidFill>
                  <a:schemeClr val="bg1"/>
                </a:solidFill>
              </a:rPr>
              <a:t>6</a:t>
            </a:fld>
            <a:endParaRPr lang="en-GB" noProof="1">
              <a:solidFill>
                <a:schemeClr val="bg1"/>
              </a:solidFill>
            </a:endParaRPr>
          </a:p>
        </p:txBody>
      </p:sp>
      <p:pic>
        <p:nvPicPr>
          <p:cNvPr id="6" name="Picture 5">
            <a:extLst>
              <a:ext uri="{FF2B5EF4-FFF2-40B4-BE49-F238E27FC236}">
                <a16:creationId xmlns:a16="http://schemas.microsoft.com/office/drawing/2014/main" id="{8473B573-5541-98A9-F43E-C2C61D1A5169}"/>
              </a:ext>
            </a:extLst>
          </p:cNvPr>
          <p:cNvPicPr>
            <a:picLocks noChangeAspect="1"/>
          </p:cNvPicPr>
          <p:nvPr/>
        </p:nvPicPr>
        <p:blipFill>
          <a:blip r:embed="rId2"/>
          <a:stretch>
            <a:fillRect/>
          </a:stretch>
        </p:blipFill>
        <p:spPr>
          <a:xfrm>
            <a:off x="4648200" y="4328749"/>
            <a:ext cx="3200400" cy="2374900"/>
          </a:xfrm>
          <a:prstGeom prst="rect">
            <a:avLst/>
          </a:prstGeom>
        </p:spPr>
      </p:pic>
      <p:pic>
        <p:nvPicPr>
          <p:cNvPr id="8" name="Picture 7">
            <a:extLst>
              <a:ext uri="{FF2B5EF4-FFF2-40B4-BE49-F238E27FC236}">
                <a16:creationId xmlns:a16="http://schemas.microsoft.com/office/drawing/2014/main" id="{04D9A9C5-39CA-1612-06BE-7C78013D9BB7}"/>
              </a:ext>
            </a:extLst>
          </p:cNvPr>
          <p:cNvPicPr>
            <a:picLocks noChangeAspect="1"/>
          </p:cNvPicPr>
          <p:nvPr/>
        </p:nvPicPr>
        <p:blipFill>
          <a:blip r:embed="rId3"/>
          <a:stretch>
            <a:fillRect/>
          </a:stretch>
        </p:blipFill>
        <p:spPr>
          <a:xfrm>
            <a:off x="4552950" y="1341438"/>
            <a:ext cx="3429000" cy="2882900"/>
          </a:xfrm>
          <a:prstGeom prst="rect">
            <a:avLst/>
          </a:prstGeom>
        </p:spPr>
      </p:pic>
      <p:pic>
        <p:nvPicPr>
          <p:cNvPr id="10" name="Picture 9">
            <a:extLst>
              <a:ext uri="{FF2B5EF4-FFF2-40B4-BE49-F238E27FC236}">
                <a16:creationId xmlns:a16="http://schemas.microsoft.com/office/drawing/2014/main" id="{9C9520BE-51AE-95DC-9230-1456F371297A}"/>
              </a:ext>
            </a:extLst>
          </p:cNvPr>
          <p:cNvPicPr>
            <a:picLocks noChangeAspect="1"/>
          </p:cNvPicPr>
          <p:nvPr/>
        </p:nvPicPr>
        <p:blipFill>
          <a:blip r:embed="rId4"/>
          <a:stretch>
            <a:fillRect/>
          </a:stretch>
        </p:blipFill>
        <p:spPr>
          <a:xfrm>
            <a:off x="876300" y="3973512"/>
            <a:ext cx="3429000" cy="2755900"/>
          </a:xfrm>
          <a:prstGeom prst="rect">
            <a:avLst/>
          </a:prstGeom>
        </p:spPr>
      </p:pic>
      <p:pic>
        <p:nvPicPr>
          <p:cNvPr id="12" name="Picture 11">
            <a:extLst>
              <a:ext uri="{FF2B5EF4-FFF2-40B4-BE49-F238E27FC236}">
                <a16:creationId xmlns:a16="http://schemas.microsoft.com/office/drawing/2014/main" id="{923518A1-4312-2961-D9F7-C53AACCF2C37}"/>
              </a:ext>
            </a:extLst>
          </p:cNvPr>
          <p:cNvPicPr>
            <a:picLocks noChangeAspect="1"/>
          </p:cNvPicPr>
          <p:nvPr/>
        </p:nvPicPr>
        <p:blipFill>
          <a:blip r:embed="rId5"/>
          <a:stretch>
            <a:fillRect/>
          </a:stretch>
        </p:blipFill>
        <p:spPr>
          <a:xfrm>
            <a:off x="8305800" y="1341438"/>
            <a:ext cx="3390900" cy="2705100"/>
          </a:xfrm>
          <a:prstGeom prst="rect">
            <a:avLst/>
          </a:prstGeom>
        </p:spPr>
      </p:pic>
      <p:pic>
        <p:nvPicPr>
          <p:cNvPr id="14" name="Picture 13">
            <a:extLst>
              <a:ext uri="{FF2B5EF4-FFF2-40B4-BE49-F238E27FC236}">
                <a16:creationId xmlns:a16="http://schemas.microsoft.com/office/drawing/2014/main" id="{21F0C26C-DD56-63A6-4104-0D5F4F188A28}"/>
              </a:ext>
            </a:extLst>
          </p:cNvPr>
          <p:cNvPicPr>
            <a:picLocks noChangeAspect="1"/>
          </p:cNvPicPr>
          <p:nvPr/>
        </p:nvPicPr>
        <p:blipFill>
          <a:blip r:embed="rId6"/>
          <a:stretch>
            <a:fillRect/>
          </a:stretch>
        </p:blipFill>
        <p:spPr>
          <a:xfrm>
            <a:off x="8267700" y="4164012"/>
            <a:ext cx="3429000" cy="2374900"/>
          </a:xfrm>
          <a:prstGeom prst="rect">
            <a:avLst/>
          </a:prstGeom>
        </p:spPr>
      </p:pic>
      <p:pic>
        <p:nvPicPr>
          <p:cNvPr id="16" name="Picture 15">
            <a:extLst>
              <a:ext uri="{FF2B5EF4-FFF2-40B4-BE49-F238E27FC236}">
                <a16:creationId xmlns:a16="http://schemas.microsoft.com/office/drawing/2014/main" id="{077BEA4D-2196-4DBD-E41F-05428F4620D3}"/>
              </a:ext>
            </a:extLst>
          </p:cNvPr>
          <p:cNvPicPr>
            <a:picLocks noChangeAspect="1"/>
          </p:cNvPicPr>
          <p:nvPr/>
        </p:nvPicPr>
        <p:blipFill>
          <a:blip r:embed="rId7"/>
          <a:stretch>
            <a:fillRect/>
          </a:stretch>
        </p:blipFill>
        <p:spPr>
          <a:xfrm>
            <a:off x="838200" y="1500682"/>
            <a:ext cx="3505200" cy="2387600"/>
          </a:xfrm>
          <a:prstGeom prst="rect">
            <a:avLst/>
          </a:prstGeom>
        </p:spPr>
      </p:pic>
      <p:pic>
        <p:nvPicPr>
          <p:cNvPr id="5" name="Picture 4">
            <a:extLst>
              <a:ext uri="{FF2B5EF4-FFF2-40B4-BE49-F238E27FC236}">
                <a16:creationId xmlns:a16="http://schemas.microsoft.com/office/drawing/2014/main" id="{979C05F1-207B-7A95-FCA6-18E2103C3548}"/>
              </a:ext>
            </a:extLst>
          </p:cNvPr>
          <p:cNvPicPr>
            <a:picLocks noChangeAspect="1"/>
          </p:cNvPicPr>
          <p:nvPr/>
        </p:nvPicPr>
        <p:blipFill>
          <a:blip r:embed="rId8"/>
          <a:stretch>
            <a:fillRect/>
          </a:stretch>
        </p:blipFill>
        <p:spPr>
          <a:xfrm>
            <a:off x="4652010" y="5683250"/>
            <a:ext cx="383286" cy="368300"/>
          </a:xfrm>
          <a:prstGeom prst="rect">
            <a:avLst/>
          </a:prstGeom>
        </p:spPr>
      </p:pic>
    </p:spTree>
    <p:extLst>
      <p:ext uri="{BB962C8B-B14F-4D97-AF65-F5344CB8AC3E}">
        <p14:creationId xmlns:p14="http://schemas.microsoft.com/office/powerpoint/2010/main" val="5119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F52B1-2907-28DD-3A25-2FCA8A93D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653A0-033C-1998-0A48-634D14677D68}"/>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RMEs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504315-2C92-0DAF-62B8-5F38F33E2A6D}"/>
                  </a:ext>
                </a:extLst>
              </p:cNvPr>
              <p:cNvSpPr>
                <a:spLocks noGrp="1"/>
              </p:cNvSpPr>
              <p:nvPr>
                <p:ph idx="1"/>
              </p:nvPr>
            </p:nvSpPr>
            <p:spPr>
              <a:xfrm>
                <a:off x="838200" y="1825625"/>
                <a:ext cx="5257800" cy="4351338"/>
              </a:xfrm>
            </p:spPr>
            <p:txBody>
              <a:bodyPr>
                <a:normAutofit/>
              </a:body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Hamiltonian</a:t>
                </a:r>
              </a:p>
              <a:p>
                <a:pPr lvl="1"/>
                <a14:m>
                  <m:oMath xmlns:m="http://schemas.openxmlformats.org/officeDocument/2006/math">
                    <m:r>
                      <m:rPr>
                        <m:sty m:val="p"/>
                      </m:rPr>
                      <a:rPr lang="en-GB" sz="20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=0: </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or </a:t>
                </a:r>
                <a14:m>
                  <m:oMath xmlns:m="http://schemas.openxmlformats.org/officeDocument/2006/math">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r>
                      <m:rPr>
                        <m:sty m:val="p"/>
                      </m:rPr>
                      <a:rPr lang="en-GB" sz="2000" b="0" i="0"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Δ</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 </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oMath>
                </a14:m>
                <a:r>
                  <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or </a:t>
                </a:r>
                <a14:m>
                  <m:oMath xmlns:m="http://schemas.openxmlformats.org/officeDocument/2006/math">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CA"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r>
                      <a:rPr lang="en-GB"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CA"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r>
                      <a:rPr lang="en-GB" sz="20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acc>
                      <m:accPr>
                        <m:chr m:val="̅"/>
                        <m:ctrlP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acc>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acc>
                      <m:accPr>
                        <m:chr m:val="̅"/>
                        <m:ctrlP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acc>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acc>
                      <m:accPr>
                        <m:chr m:val="̅"/>
                        <m:ctrlP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acc>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⊕6⊕</m:t>
                    </m:r>
                    <m:acc>
                      <m:accPr>
                        <m:chr m:val="̅"/>
                        <m:ctrlP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15</m:t>
                        </m:r>
                      </m:e>
                    </m:acc>
                    <m:r>
                      <a:rPr lang="en-GB"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 </m:t>
                    </m:r>
                  </m:oMath>
                </a14:m>
                <a:endParaRPr lang="en-GB"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Final state</a:t>
                </a: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8⊗8</m:t>
                            </m:r>
                          </m:e>
                        </m:d>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𝑆</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∝1⊕8⊕27</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Initial state</a:t>
                </a:r>
              </a:p>
              <a:p>
                <a:pPr lvl="1"/>
                <a14:m>
                  <m:oMath xmlns:m="http://schemas.openxmlformats.org/officeDocument/2006/math">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2">
                <a:extLst>
                  <a:ext uri="{FF2B5EF4-FFF2-40B4-BE49-F238E27FC236}">
                    <a16:creationId xmlns:a16="http://schemas.microsoft.com/office/drawing/2014/main" id="{8A504315-2C92-0DAF-62B8-5F38F33E2A6D}"/>
                  </a:ext>
                </a:extLst>
              </p:cNvPr>
              <p:cNvSpPr>
                <a:spLocks noGrp="1" noRot="1" noChangeAspect="1" noMove="1" noResize="1" noEditPoints="1" noAdjustHandles="1" noChangeArrowheads="1" noChangeShapeType="1" noTextEdit="1"/>
              </p:cNvSpPr>
              <p:nvPr>
                <p:ph idx="1"/>
              </p:nvPr>
            </p:nvSpPr>
            <p:spPr>
              <a:xfrm>
                <a:off x="838200" y="1825625"/>
                <a:ext cx="5257800" cy="4351338"/>
              </a:xfrm>
              <a:blipFill>
                <a:blip r:embed="rId2"/>
                <a:stretch>
                  <a:fillRect l="-1687" t="-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DBFAF1C-CF2D-B9AE-FC74-B01F88C3AAAD}"/>
              </a:ext>
            </a:extLst>
          </p:cNvPr>
          <p:cNvSpPr>
            <a:spLocks noGrp="1"/>
          </p:cNvSpPr>
          <p:nvPr>
            <p:ph type="sldNum" sz="quarter" idx="12"/>
          </p:nvPr>
        </p:nvSpPr>
        <p:spPr/>
        <p:txBody>
          <a:bodyPr/>
          <a:lstStyle/>
          <a:p>
            <a:fld id="{1B46B138-C450-E64C-A638-16E40DDBF59B}" type="slidenum">
              <a:rPr lang="en-GB" noProof="1" smtClean="0">
                <a:solidFill>
                  <a:schemeClr val="bg1"/>
                </a:solidFill>
              </a:rPr>
              <a:t>7</a:t>
            </a:fld>
            <a:endParaRPr lang="en-GB" noProof="1">
              <a:solidFill>
                <a:schemeClr val="bg1"/>
              </a:solidFill>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4F73BC49-CC6A-7CA9-7104-8B55D5AA6C81}"/>
                  </a:ext>
                </a:extLst>
              </p:cNvPr>
              <p:cNvSpPr txBox="1">
                <a:spLocks/>
              </p:cNvSpPr>
              <p:nvPr/>
            </p:nvSpPr>
            <p:spPr>
              <a:xfrm>
                <a:off x="6096000" y="2465388"/>
                <a:ext cx="5257800" cy="2411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Combining it</a:t>
                </a: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d>
                      <m:dPr>
                        <m:begChr m:val="|"/>
                        <m:end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acc>
                      </m:e>
                    </m:d>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d>
                      <m:dPr>
                        <m:begChr m:val="|"/>
                        <m:end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e>
                        </m:acc>
                      </m:e>
                    </m:d>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𝑅</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d>
                      <m:dPr>
                        <m:begChr m:val="|"/>
                        <m:end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6</m:t>
                        </m:r>
                      </m:e>
                    </m:d>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d>
                      <m:dPr>
                        <m:begChr m:val="|"/>
                        <m:end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15</m:t>
                            </m:r>
                          </m:e>
                        </m:acc>
                      </m:e>
                    </m:d>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14:m>
                  <m:oMath xmlns:m="http://schemas.openxmlformats.org/officeDocument/2006/math">
                    <m:sSub>
                      <m:sSubPr>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𝑃</m:t>
                        </m:r>
                      </m:e>
                      <m: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27</m:t>
                        </m:r>
                      </m:sub>
                    </m:sSub>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27</m:t>
                    </m:r>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d>
                      <m:dPr>
                        <m:begChr m:val="|"/>
                        <m:end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CA"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15</m:t>
                            </m:r>
                          </m:e>
                        </m:acc>
                      </m:e>
                    </m:d>
                    <m:r>
                      <a:rPr lang="en-GB" sz="20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oMath>
                </a14:m>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457200" lvl="1" indent="0">
                  <a:buNone/>
                </a:pPr>
                <a:endParaRPr lang="en-GB" sz="20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1"/>
                <a:endParaRPr lang="en-GB" sz="16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5" name="Content Placeholder 2">
                <a:extLst>
                  <a:ext uri="{FF2B5EF4-FFF2-40B4-BE49-F238E27FC236}">
                    <a16:creationId xmlns:a16="http://schemas.microsoft.com/office/drawing/2014/main" id="{4F73BC49-CC6A-7CA9-7104-8B55D5AA6C81}"/>
                  </a:ext>
                </a:extLst>
              </p:cNvPr>
              <p:cNvSpPr txBox="1">
                <a:spLocks noRot="1" noChangeAspect="1" noMove="1" noResize="1" noEditPoints="1" noAdjustHandles="1" noChangeArrowheads="1" noChangeShapeType="1" noTextEdit="1"/>
              </p:cNvSpPr>
              <p:nvPr/>
            </p:nvSpPr>
            <p:spPr>
              <a:xfrm>
                <a:off x="6096000" y="2465388"/>
                <a:ext cx="5257800" cy="2411412"/>
              </a:xfrm>
              <a:prstGeom prst="rect">
                <a:avLst/>
              </a:prstGeom>
              <a:blipFill>
                <a:blip r:embed="rId3"/>
                <a:stretch>
                  <a:fillRect l="-1687" t="-3141"/>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6D052EEF-86E9-6170-C84B-6A71CB1CB4D6}"/>
              </a:ext>
            </a:extLst>
          </p:cNvPr>
          <p:cNvCxnSpPr/>
          <p:nvPr/>
        </p:nvCxnSpPr>
        <p:spPr>
          <a:xfrm>
            <a:off x="5867400" y="1460500"/>
            <a:ext cx="0" cy="489585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8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5A0E-C409-A147-D0EA-685F983CBDED}"/>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EWP-tree relations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E9EF4C-B2BB-65B4-50FA-BF06F2635BE4}"/>
                  </a:ext>
                </a:extLst>
              </p:cNvPr>
              <p:cNvSpPr>
                <a:spLocks noGrp="1"/>
              </p:cNvSpPr>
              <p:nvPr>
                <p:ph idx="1"/>
              </p:nvPr>
            </p:nvSpPr>
            <p:spPr>
              <a:xfrm>
                <a:off x="838200" y="800099"/>
                <a:ext cx="10515600" cy="5921375"/>
              </a:xfrm>
            </p:spPr>
            <p:txBody>
              <a:bodyPr>
                <a:normAutofit fontScale="92500"/>
              </a:bodyPr>
              <a:lstStyle/>
              <a:p>
                <a:pPr marL="0" indent="0">
                  <a:lnSpc>
                    <a:spcPct val="150000"/>
                  </a:lnSpc>
                  <a:buNone/>
                </a:pPr>
                <a14:m>
                  <m:oMathPara xmlns:m="http://schemas.openxmlformats.org/officeDocument/2006/math">
                    <m:oMathParaPr>
                      <m:jc m:val="centerGroup"/>
                    </m:oMathParaPr>
                    <m:oMath xmlns:m="http://schemas.openxmlformats.org/officeDocument/2006/math">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𝐻</m:t>
                          </m:r>
                        </m:e>
                        <m:sub>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b>
                        <m:sup>
                          <m:r>
                            <a:rPr lang="en-GB" sz="2400" b="0" i="1" noProof="1" dirty="0" smtClean="0">
                              <a:solidFill>
                                <a:schemeClr val="bg1"/>
                              </a:solidFill>
                              <a:latin typeface="Cambria Math" panose="02040503050406030204" pitchFamily="18" charset="0"/>
                            </a:rPr>
                            <m:t>𝑒𝑓𝑓</m:t>
                          </m:r>
                        </m:sup>
                      </m:sSubSup>
                      <m:r>
                        <a:rPr lang="en-GB" sz="2400" b="0" i="1" noProof="1" dirty="0" smtClean="0">
                          <a:solidFill>
                            <a:schemeClr val="bg1"/>
                          </a:solidFill>
                          <a:latin typeface="Cambria Math" panose="02040503050406030204" pitchFamily="18" charset="0"/>
                        </a:rPr>
                        <m:t>=</m:t>
                      </m:r>
                      <m:f>
                        <m:fPr>
                          <m:ctrlPr>
                            <a:rPr lang="en-GB" sz="2400" b="0" i="1" noProof="1" dirty="0" smtClean="0">
                              <a:solidFill>
                                <a:schemeClr val="bg1"/>
                              </a:solidFill>
                              <a:latin typeface="Cambria Math" panose="02040503050406030204" pitchFamily="18" charset="0"/>
                            </a:rPr>
                          </m:ctrlPr>
                        </m:fPr>
                        <m:num>
                          <m:sSub>
                            <m:sSubPr>
                              <m:ctrlPr>
                                <a:rPr lang="en-GB" sz="2400" b="0" i="1" noProof="1" dirty="0" smtClean="0">
                                  <a:solidFill>
                                    <a:schemeClr val="bg1"/>
                                  </a:solidFill>
                                  <a:latin typeface="Cambria Math" panose="02040503050406030204" pitchFamily="18" charset="0"/>
                                </a:rPr>
                              </m:ctrlPr>
                            </m:sSubPr>
                            <m:e>
                              <m:r>
                                <a:rPr lang="en-GB" sz="2400" b="0" i="1" noProof="1" dirty="0" smtClean="0">
                                  <a:solidFill>
                                    <a:schemeClr val="bg1"/>
                                  </a:solidFill>
                                  <a:latin typeface="Cambria Math" panose="02040503050406030204" pitchFamily="18" charset="0"/>
                                </a:rPr>
                                <m:t>𝐺</m:t>
                              </m:r>
                            </m:e>
                            <m:sub>
                              <m:r>
                                <a:rPr lang="en-GB" sz="2400" b="0" i="1" noProof="1" dirty="0" smtClean="0">
                                  <a:solidFill>
                                    <a:schemeClr val="bg1"/>
                                  </a:solidFill>
                                  <a:latin typeface="Cambria Math" panose="02040503050406030204" pitchFamily="18" charset="0"/>
                                </a:rPr>
                                <m:t>𝐹</m:t>
                              </m:r>
                            </m:sub>
                          </m:sSub>
                        </m:num>
                        <m:den>
                          <m:rad>
                            <m:radPr>
                              <m:degHide m:val="on"/>
                              <m:ctrlPr>
                                <a:rPr lang="en-GB" sz="2400" b="0" i="1" noProof="1" dirty="0" smtClean="0">
                                  <a:solidFill>
                                    <a:schemeClr val="bg1"/>
                                  </a:solidFill>
                                  <a:latin typeface="Cambria Math" panose="02040503050406030204" pitchFamily="18" charset="0"/>
                                </a:rPr>
                              </m:ctrlPr>
                            </m:radPr>
                            <m:deg/>
                            <m:e>
                              <m:r>
                                <a:rPr lang="en-GB" sz="2400" b="0" i="1" noProof="1" dirty="0" smtClean="0">
                                  <a:solidFill>
                                    <a:schemeClr val="bg1"/>
                                  </a:solidFill>
                                  <a:latin typeface="Cambria Math" panose="02040503050406030204" pitchFamily="18" charset="0"/>
                                </a:rPr>
                                <m:t>2</m:t>
                              </m:r>
                            </m:e>
                          </m:rad>
                        </m:den>
                      </m:f>
                      <m:d>
                        <m:dPr>
                          <m:ctrlPr>
                            <a:rPr lang="en-GB" sz="2400" b="0" i="1" noProof="1" dirty="0" smtClean="0">
                              <a:solidFill>
                                <a:schemeClr val="bg1"/>
                              </a:solidFill>
                              <a:latin typeface="Cambria Math" panose="02040503050406030204" pitchFamily="18" charset="0"/>
                            </a:rPr>
                          </m:ctrlPr>
                        </m:dPr>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𝜆</m:t>
                              </m:r>
                            </m:e>
                            <m:sub>
                              <m:r>
                                <a:rPr lang="en-GB" sz="2400" b="0" i="1" noProof="1" dirty="0" smtClean="0">
                                  <a:solidFill>
                                    <a:schemeClr val="bg1"/>
                                  </a:solidFill>
                                  <a:latin typeface="Cambria Math" panose="02040503050406030204" pitchFamily="18" charset="0"/>
                                </a:rPr>
                                <m:t>𝑢</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nary>
                            <m:naryPr>
                              <m:chr m:val="∑"/>
                              <m:ctrlPr>
                                <a:rPr lang="en-GB" sz="2400" b="0" i="1" noProof="1" dirty="0" smtClean="0">
                                  <a:solidFill>
                                    <a:schemeClr val="bg1"/>
                                  </a:solidFill>
                                  <a:latin typeface="Cambria Math" panose="02040503050406030204" pitchFamily="18" charset="0"/>
                                </a:rPr>
                              </m:ctrlPr>
                            </m:naryPr>
                            <m:sub>
                              <m:r>
                                <m:rPr>
                                  <m:brk m:alnAt="23"/>
                                </m:rPr>
                                <a:rPr lang="en-GB" sz="2400" b="0" i="1" noProof="1" dirty="0" smtClean="0">
                                  <a:solidFill>
                                    <a:schemeClr val="bg1"/>
                                  </a:solidFill>
                                  <a:latin typeface="Cambria Math" panose="02040503050406030204" pitchFamily="18" charset="0"/>
                                </a:rPr>
                                <m:t>𝑖</m:t>
                              </m:r>
                              <m:r>
                                <a:rPr lang="en-GB" sz="2400" b="0" i="1" noProof="1" dirty="0" smtClean="0">
                                  <a:solidFill>
                                    <a:schemeClr val="bg1"/>
                                  </a:solidFill>
                                  <a:latin typeface="Cambria Math" panose="02040503050406030204" pitchFamily="18" charset="0"/>
                                </a:rPr>
                                <m:t>=1</m:t>
                              </m:r>
                            </m:sub>
                            <m:sup>
                              <m:r>
                                <a:rPr lang="en-GB" sz="2400" b="0" i="1" noProof="1" dirty="0" smtClean="0">
                                  <a:solidFill>
                                    <a:schemeClr val="bg1"/>
                                  </a:solidFill>
                                  <a:latin typeface="Cambria Math" panose="02040503050406030204" pitchFamily="18" charset="0"/>
                                </a:rPr>
                                <m:t>2</m:t>
                              </m:r>
                            </m:sup>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𝑐</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𝑄</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e>
                          </m:nary>
                          <m:r>
                            <a:rPr lang="en-GB" sz="2400" b="0" i="1" noProof="1" dirty="0" smtClean="0">
                              <a:solidFill>
                                <a:schemeClr val="bg1"/>
                              </a:solidFill>
                              <a:latin typeface="Cambria Math" panose="02040503050406030204" pitchFamily="18" charset="0"/>
                            </a:rPr>
                            <m:t>−</m:t>
                          </m:r>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𝜆</m:t>
                              </m:r>
                            </m:e>
                            <m:sub>
                              <m:r>
                                <a:rPr lang="en-GB" sz="2400" b="0" i="1" noProof="1" dirty="0" smtClean="0">
                                  <a:solidFill>
                                    <a:schemeClr val="bg1"/>
                                  </a:solidFill>
                                  <a:latin typeface="Cambria Math" panose="02040503050406030204" pitchFamily="18" charset="0"/>
                                </a:rPr>
                                <m:t>𝑡</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nary>
                            <m:naryPr>
                              <m:chr m:val="∑"/>
                              <m:ctrlPr>
                                <a:rPr lang="en-GB" sz="2400" b="0" i="1" noProof="1" dirty="0" smtClean="0">
                                  <a:solidFill>
                                    <a:schemeClr val="bg1"/>
                                  </a:solidFill>
                                  <a:latin typeface="Cambria Math" panose="02040503050406030204" pitchFamily="18" charset="0"/>
                                </a:rPr>
                              </m:ctrlPr>
                            </m:naryPr>
                            <m:sub>
                              <m:r>
                                <m:rPr>
                                  <m:brk m:alnAt="23"/>
                                </m:rPr>
                                <a:rPr lang="en-GB" sz="2400" b="0" i="1" noProof="1" dirty="0" smtClean="0">
                                  <a:solidFill>
                                    <a:schemeClr val="bg1"/>
                                  </a:solidFill>
                                  <a:latin typeface="Cambria Math" panose="02040503050406030204" pitchFamily="18" charset="0"/>
                                </a:rPr>
                                <m:t>𝑖</m:t>
                              </m:r>
                              <m:r>
                                <a:rPr lang="en-GB" sz="2400" b="0" i="1" noProof="1" dirty="0" smtClean="0">
                                  <a:solidFill>
                                    <a:schemeClr val="bg1"/>
                                  </a:solidFill>
                                  <a:latin typeface="Cambria Math" panose="02040503050406030204" pitchFamily="18" charset="0"/>
                                </a:rPr>
                                <m:t>=3</m:t>
                              </m:r>
                            </m:sub>
                            <m:sup>
                              <m:r>
                                <a:rPr lang="en-GB" sz="2400" b="0" i="1" noProof="1" dirty="0" smtClean="0">
                                  <a:solidFill>
                                    <a:schemeClr val="bg1"/>
                                  </a:solidFill>
                                  <a:latin typeface="Cambria Math" panose="02040503050406030204" pitchFamily="18" charset="0"/>
                                </a:rPr>
                                <m:t>10</m:t>
                              </m:r>
                            </m:sup>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𝑐</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𝑄</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e>
                          </m:nary>
                        </m:e>
                      </m:d>
                      <m:r>
                        <a:rPr lang="en-GB" sz="2400" b="0" i="1" noProof="1" dirty="0" smtClean="0">
                          <a:solidFill>
                            <a:schemeClr val="bg1"/>
                          </a:solidFill>
                          <a:latin typeface="Cambria Math" panose="02040503050406030204" pitchFamily="18" charset="0"/>
                        </a:rPr>
                        <m:t> </m:t>
                      </m:r>
                    </m:oMath>
                  </m:oMathPara>
                </a14:m>
                <a:endParaRPr lang="en-GB" sz="2400" b="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lnSpc>
                    <a:spcPct val="150000"/>
                  </a:lnSpc>
                  <a:buNone/>
                </a:pPr>
                <a14:m>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0" noProof="1">
                    <a:solidFill>
                      <a:schemeClr val="bg1"/>
                    </a:solidFill>
                    <a:ea typeface="Helvetica Neue" panose="02000503000000020004" pitchFamily="2" charset="0"/>
                    <a:cs typeface="Helvetica Neue" panose="02000503000000020004" pitchFamily="2" charset="0"/>
                  </a:rPr>
                  <a:t> </a:t>
                </a:r>
                <a14:m>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oMath>
                </a14:m>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3,5</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4,6</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7,9</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sSub>
                            <m:sSub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8,10</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d>
                        <m:dPr>
                          <m:ctrlPr>
                            <a:rPr lang="en-CA" sz="240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f>
                            <m:f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num>
                            <m:den>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den>
                          </m:f>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𝐴</m:t>
                              </m:r>
                            </m:sub>
                          </m:sSub>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2">
                <a:extLst>
                  <a:ext uri="{FF2B5EF4-FFF2-40B4-BE49-F238E27FC236}">
                    <a16:creationId xmlns:a16="http://schemas.microsoft.com/office/drawing/2014/main" id="{2EE9EF4C-B2BB-65B4-50FA-BF06F2635BE4}"/>
                  </a:ext>
                </a:extLst>
              </p:cNvPr>
              <p:cNvSpPr>
                <a:spLocks noGrp="1" noRot="1" noChangeAspect="1" noMove="1" noResize="1" noEditPoints="1" noAdjustHandles="1" noChangeArrowheads="1" noChangeShapeType="1" noTextEdit="1"/>
              </p:cNvSpPr>
              <p:nvPr>
                <p:ph idx="1"/>
              </p:nvPr>
            </p:nvSpPr>
            <p:spPr>
              <a:xfrm>
                <a:off x="838200" y="800099"/>
                <a:ext cx="10515600" cy="5921375"/>
              </a:xfrm>
              <a:blipFill>
                <a:blip r:embed="rId2"/>
                <a:stretch>
                  <a:fillRect l="-362" t="-961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DCF350-CD11-190E-8D16-657BCEEF156B}"/>
              </a:ext>
            </a:extLst>
          </p:cNvPr>
          <p:cNvSpPr>
            <a:spLocks noGrp="1"/>
          </p:cNvSpPr>
          <p:nvPr>
            <p:ph type="sldNum" sz="quarter" idx="12"/>
          </p:nvPr>
        </p:nvSpPr>
        <p:spPr/>
        <p:txBody>
          <a:bodyPr/>
          <a:lstStyle/>
          <a:p>
            <a:fld id="{1B46B138-C450-E64C-A638-16E40DDBF59B}" type="slidenum">
              <a:rPr lang="en-GB" noProof="1" smtClean="0">
                <a:solidFill>
                  <a:schemeClr val="bg1"/>
                </a:solidFill>
              </a:rPr>
              <a:t>8</a:t>
            </a:fld>
            <a:endParaRPr lang="en-GB" noProof="1">
              <a:solidFill>
                <a:schemeClr val="bg1"/>
              </a:solidFill>
            </a:endParaRPr>
          </a:p>
        </p:txBody>
      </p:sp>
      <p:cxnSp>
        <p:nvCxnSpPr>
          <p:cNvPr id="5" name="Straight Connector 4">
            <a:extLst>
              <a:ext uri="{FF2B5EF4-FFF2-40B4-BE49-F238E27FC236}">
                <a16:creationId xmlns:a16="http://schemas.microsoft.com/office/drawing/2014/main" id="{61F86977-B3CA-7B09-CEAE-5C2307D1999E}"/>
              </a:ext>
            </a:extLst>
          </p:cNvPr>
          <p:cNvCxnSpPr>
            <a:cxnSpLocks/>
          </p:cNvCxnSpPr>
          <p:nvPr/>
        </p:nvCxnSpPr>
        <p:spPr>
          <a:xfrm>
            <a:off x="927100" y="2438400"/>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8F84A3A-C916-8E88-0108-2CF40C90E9BE}"/>
              </a:ext>
            </a:extLst>
          </p:cNvPr>
          <p:cNvCxnSpPr>
            <a:cxnSpLocks/>
          </p:cNvCxnSpPr>
          <p:nvPr/>
        </p:nvCxnSpPr>
        <p:spPr>
          <a:xfrm>
            <a:off x="927100" y="3162300"/>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BEC6096-5B53-111A-CDCD-6F69CA7D1A69}"/>
              </a:ext>
            </a:extLst>
          </p:cNvPr>
          <p:cNvCxnSpPr>
            <a:cxnSpLocks/>
          </p:cNvCxnSpPr>
          <p:nvPr/>
        </p:nvCxnSpPr>
        <p:spPr>
          <a:xfrm>
            <a:off x="927100" y="4660900"/>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26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E8B3E-D0D8-B17D-7B47-A184D50C1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860C96-DA04-6B6C-CA73-4FE069F8AFED}"/>
              </a:ext>
            </a:extLst>
          </p:cNvPr>
          <p:cNvSpPr>
            <a:spLocks noGrp="1"/>
          </p:cNvSpPr>
          <p:nvPr>
            <p:ph type="title"/>
          </p:nvPr>
        </p:nvSpPr>
        <p:spPr/>
        <p:txBody>
          <a:bodyPr/>
          <a:lstStyle/>
          <a:p>
            <a:r>
              <a:rPr lang="en-GB" noProof="1">
                <a:solidFill>
                  <a:schemeClr val="bg1"/>
                </a:solidFill>
                <a:latin typeface="Futura Medium" panose="020B0602020204020303" pitchFamily="34" charset="-79"/>
                <a:cs typeface="Futura Medium" panose="020B0602020204020303" pitchFamily="34" charset="-79"/>
              </a:rPr>
              <a:t>EWP-tree relations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85ABA4-76A9-A80B-37F7-E0328DB2E026}"/>
                  </a:ext>
                </a:extLst>
              </p:cNvPr>
              <p:cNvSpPr>
                <a:spLocks noGrp="1"/>
              </p:cNvSpPr>
              <p:nvPr>
                <p:ph idx="1"/>
              </p:nvPr>
            </p:nvSpPr>
            <p:spPr>
              <a:xfrm>
                <a:off x="838200" y="800099"/>
                <a:ext cx="11207496" cy="6149341"/>
              </a:xfrm>
            </p:spPr>
            <p:txBody>
              <a:bodyPr>
                <a:normAutofit fontScale="92500"/>
              </a:bodyPr>
              <a:lstStyle/>
              <a:p>
                <a:pPr marL="0" indent="0">
                  <a:lnSpc>
                    <a:spcPct val="150000"/>
                  </a:lnSpc>
                  <a:buNone/>
                </a:pPr>
                <a14:m>
                  <m:oMathPara xmlns:m="http://schemas.openxmlformats.org/officeDocument/2006/math">
                    <m:oMathParaPr>
                      <m:jc m:val="centerGroup"/>
                    </m:oMathParaPr>
                    <m:oMath xmlns:m="http://schemas.openxmlformats.org/officeDocument/2006/math">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𝐻</m:t>
                          </m:r>
                        </m:e>
                        <m:sub>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b>
                        <m:sup>
                          <m:r>
                            <a:rPr lang="en-GB" sz="2400" b="0" i="1" noProof="1" dirty="0" smtClean="0">
                              <a:solidFill>
                                <a:schemeClr val="bg1"/>
                              </a:solidFill>
                              <a:latin typeface="Cambria Math" panose="02040503050406030204" pitchFamily="18" charset="0"/>
                            </a:rPr>
                            <m:t>𝑒𝑓𝑓</m:t>
                          </m:r>
                        </m:sup>
                      </m:sSubSup>
                      <m:r>
                        <a:rPr lang="en-GB" sz="2400" b="0" i="1" noProof="1" dirty="0" smtClean="0">
                          <a:solidFill>
                            <a:schemeClr val="bg1"/>
                          </a:solidFill>
                          <a:latin typeface="Cambria Math" panose="02040503050406030204" pitchFamily="18" charset="0"/>
                        </a:rPr>
                        <m:t>=</m:t>
                      </m:r>
                      <m:f>
                        <m:fPr>
                          <m:ctrlPr>
                            <a:rPr lang="en-GB" sz="2400" b="0" i="1" noProof="1" dirty="0" smtClean="0">
                              <a:solidFill>
                                <a:schemeClr val="bg1"/>
                              </a:solidFill>
                              <a:latin typeface="Cambria Math" panose="02040503050406030204" pitchFamily="18" charset="0"/>
                            </a:rPr>
                          </m:ctrlPr>
                        </m:fPr>
                        <m:num>
                          <m:sSub>
                            <m:sSubPr>
                              <m:ctrlPr>
                                <a:rPr lang="en-GB" sz="2400" b="0" i="1" noProof="1" dirty="0" smtClean="0">
                                  <a:solidFill>
                                    <a:schemeClr val="bg1"/>
                                  </a:solidFill>
                                  <a:latin typeface="Cambria Math" panose="02040503050406030204" pitchFamily="18" charset="0"/>
                                </a:rPr>
                              </m:ctrlPr>
                            </m:sSubPr>
                            <m:e>
                              <m:r>
                                <a:rPr lang="en-GB" sz="2400" b="0" i="1" noProof="1" dirty="0" smtClean="0">
                                  <a:solidFill>
                                    <a:schemeClr val="bg1"/>
                                  </a:solidFill>
                                  <a:latin typeface="Cambria Math" panose="02040503050406030204" pitchFamily="18" charset="0"/>
                                </a:rPr>
                                <m:t>𝐺</m:t>
                              </m:r>
                            </m:e>
                            <m:sub>
                              <m:r>
                                <a:rPr lang="en-GB" sz="2400" b="0" i="1" noProof="1" dirty="0" smtClean="0">
                                  <a:solidFill>
                                    <a:schemeClr val="bg1"/>
                                  </a:solidFill>
                                  <a:latin typeface="Cambria Math" panose="02040503050406030204" pitchFamily="18" charset="0"/>
                                </a:rPr>
                                <m:t>𝐹</m:t>
                              </m:r>
                            </m:sub>
                          </m:sSub>
                        </m:num>
                        <m:den>
                          <m:rad>
                            <m:radPr>
                              <m:degHide m:val="on"/>
                              <m:ctrlPr>
                                <a:rPr lang="en-GB" sz="2400" b="0" i="1" noProof="1" dirty="0" smtClean="0">
                                  <a:solidFill>
                                    <a:schemeClr val="bg1"/>
                                  </a:solidFill>
                                  <a:latin typeface="Cambria Math" panose="02040503050406030204" pitchFamily="18" charset="0"/>
                                </a:rPr>
                              </m:ctrlPr>
                            </m:radPr>
                            <m:deg/>
                            <m:e>
                              <m:r>
                                <a:rPr lang="en-GB" sz="2400" b="0" i="1" noProof="1" dirty="0" smtClean="0">
                                  <a:solidFill>
                                    <a:schemeClr val="bg1"/>
                                  </a:solidFill>
                                  <a:latin typeface="Cambria Math" panose="02040503050406030204" pitchFamily="18" charset="0"/>
                                </a:rPr>
                                <m:t>2</m:t>
                              </m:r>
                            </m:e>
                          </m:rad>
                        </m:den>
                      </m:f>
                      <m:d>
                        <m:dPr>
                          <m:ctrlPr>
                            <a:rPr lang="en-GB" sz="2400" b="0" i="1" noProof="1" dirty="0" smtClean="0">
                              <a:solidFill>
                                <a:schemeClr val="bg1"/>
                              </a:solidFill>
                              <a:latin typeface="Cambria Math" panose="02040503050406030204" pitchFamily="18" charset="0"/>
                            </a:rPr>
                          </m:ctrlPr>
                        </m:dPr>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𝜆</m:t>
                              </m:r>
                            </m:e>
                            <m:sub>
                              <m:r>
                                <a:rPr lang="en-GB" sz="2400" b="0" i="1" noProof="1" dirty="0" smtClean="0">
                                  <a:solidFill>
                                    <a:schemeClr val="bg1"/>
                                  </a:solidFill>
                                  <a:latin typeface="Cambria Math" panose="02040503050406030204" pitchFamily="18" charset="0"/>
                                </a:rPr>
                                <m:t>𝑢</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nary>
                            <m:naryPr>
                              <m:chr m:val="∑"/>
                              <m:ctrlPr>
                                <a:rPr lang="en-GB" sz="2400" b="0" i="1" noProof="1" dirty="0" smtClean="0">
                                  <a:solidFill>
                                    <a:schemeClr val="bg1"/>
                                  </a:solidFill>
                                  <a:latin typeface="Cambria Math" panose="02040503050406030204" pitchFamily="18" charset="0"/>
                                </a:rPr>
                              </m:ctrlPr>
                            </m:naryPr>
                            <m:sub>
                              <m:r>
                                <m:rPr>
                                  <m:brk m:alnAt="23"/>
                                </m:rPr>
                                <a:rPr lang="en-GB" sz="2400" b="0" i="1" noProof="1" dirty="0" smtClean="0">
                                  <a:solidFill>
                                    <a:schemeClr val="bg1"/>
                                  </a:solidFill>
                                  <a:latin typeface="Cambria Math" panose="02040503050406030204" pitchFamily="18" charset="0"/>
                                </a:rPr>
                                <m:t>𝑖</m:t>
                              </m:r>
                              <m:r>
                                <a:rPr lang="en-GB" sz="2400" b="0" i="1" noProof="1" dirty="0" smtClean="0">
                                  <a:solidFill>
                                    <a:schemeClr val="bg1"/>
                                  </a:solidFill>
                                  <a:latin typeface="Cambria Math" panose="02040503050406030204" pitchFamily="18" charset="0"/>
                                </a:rPr>
                                <m:t>=1</m:t>
                              </m:r>
                            </m:sub>
                            <m:sup>
                              <m:r>
                                <a:rPr lang="en-GB" sz="2400" b="0" i="1" noProof="1" dirty="0" smtClean="0">
                                  <a:solidFill>
                                    <a:schemeClr val="bg1"/>
                                  </a:solidFill>
                                  <a:latin typeface="Cambria Math" panose="02040503050406030204" pitchFamily="18" charset="0"/>
                                </a:rPr>
                                <m:t>2</m:t>
                              </m:r>
                            </m:sup>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𝑐</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𝑄</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e>
                          </m:nary>
                          <m:r>
                            <a:rPr lang="en-GB" sz="2400" b="0" i="1" noProof="1" dirty="0" smtClean="0">
                              <a:solidFill>
                                <a:schemeClr val="bg1"/>
                              </a:solidFill>
                              <a:latin typeface="Cambria Math" panose="02040503050406030204" pitchFamily="18" charset="0"/>
                            </a:rPr>
                            <m:t>−</m:t>
                          </m:r>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𝜆</m:t>
                              </m:r>
                            </m:e>
                            <m:sub>
                              <m:r>
                                <a:rPr lang="en-GB" sz="2400" b="0" i="1" noProof="1" dirty="0" smtClean="0">
                                  <a:solidFill>
                                    <a:schemeClr val="bg1"/>
                                  </a:solidFill>
                                  <a:latin typeface="Cambria Math" panose="02040503050406030204" pitchFamily="18" charset="0"/>
                                </a:rPr>
                                <m:t>𝑡</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nary>
                            <m:naryPr>
                              <m:chr m:val="∑"/>
                              <m:ctrlPr>
                                <a:rPr lang="en-GB" sz="2400" b="0" i="1" noProof="1" dirty="0" smtClean="0">
                                  <a:solidFill>
                                    <a:schemeClr val="bg1"/>
                                  </a:solidFill>
                                  <a:latin typeface="Cambria Math" panose="02040503050406030204" pitchFamily="18" charset="0"/>
                                </a:rPr>
                              </m:ctrlPr>
                            </m:naryPr>
                            <m:sub>
                              <m:r>
                                <m:rPr>
                                  <m:brk m:alnAt="23"/>
                                </m:rPr>
                                <a:rPr lang="en-GB" sz="2400" b="0" i="1" noProof="1" dirty="0" smtClean="0">
                                  <a:solidFill>
                                    <a:schemeClr val="bg1"/>
                                  </a:solidFill>
                                  <a:latin typeface="Cambria Math" panose="02040503050406030204" pitchFamily="18" charset="0"/>
                                </a:rPr>
                                <m:t>𝑖</m:t>
                              </m:r>
                              <m:r>
                                <a:rPr lang="en-GB" sz="2400" b="0" i="1" noProof="1" dirty="0" smtClean="0">
                                  <a:solidFill>
                                    <a:schemeClr val="bg1"/>
                                  </a:solidFill>
                                  <a:latin typeface="Cambria Math" panose="02040503050406030204" pitchFamily="18" charset="0"/>
                                </a:rPr>
                                <m:t>=3</m:t>
                              </m:r>
                            </m:sub>
                            <m:sup>
                              <m:r>
                                <a:rPr lang="en-GB" sz="2400" b="0" i="1" noProof="1" dirty="0" smtClean="0">
                                  <a:solidFill>
                                    <a:schemeClr val="bg1"/>
                                  </a:solidFill>
                                  <a:latin typeface="Cambria Math" panose="02040503050406030204" pitchFamily="18" charset="0"/>
                                </a:rPr>
                                <m:t>10</m:t>
                              </m:r>
                            </m:sup>
                            <m:e>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𝑐</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sSubSup>
                                <m:sSubSupPr>
                                  <m:ctrlPr>
                                    <a:rPr lang="en-GB" sz="2400" b="0" i="1" noProof="1" dirty="0" smtClean="0">
                                      <a:solidFill>
                                        <a:schemeClr val="bg1"/>
                                      </a:solidFill>
                                      <a:latin typeface="Cambria Math" panose="02040503050406030204" pitchFamily="18" charset="0"/>
                                    </a:rPr>
                                  </m:ctrlPr>
                                </m:sSubSupPr>
                                <m:e>
                                  <m:r>
                                    <a:rPr lang="en-GB" sz="2400" b="0" i="1" noProof="1" dirty="0" smtClean="0">
                                      <a:solidFill>
                                        <a:schemeClr val="bg1"/>
                                      </a:solidFill>
                                      <a:latin typeface="Cambria Math" panose="02040503050406030204" pitchFamily="18" charset="0"/>
                                    </a:rPr>
                                    <m:t>𝑄</m:t>
                                  </m:r>
                                </m:e>
                                <m:sub>
                                  <m:r>
                                    <a:rPr lang="en-GB" sz="2400" b="0" i="1" noProof="1" dirty="0" smtClean="0">
                                      <a:solidFill>
                                        <a:schemeClr val="bg1"/>
                                      </a:solidFill>
                                      <a:latin typeface="Cambria Math" panose="02040503050406030204" pitchFamily="18" charset="0"/>
                                    </a:rPr>
                                    <m:t>𝑖</m:t>
                                  </m:r>
                                </m:sub>
                                <m:sup>
                                  <m:r>
                                    <a:rPr lang="en-GB" sz="2400" b="0" i="1" noProof="1" dirty="0" smtClean="0">
                                      <a:solidFill>
                                        <a:schemeClr val="bg1"/>
                                      </a:solidFill>
                                      <a:latin typeface="Cambria Math" panose="02040503050406030204" pitchFamily="18" charset="0"/>
                                    </a:rPr>
                                    <m:t>(</m:t>
                                  </m:r>
                                  <m:r>
                                    <a:rPr lang="en-GB" sz="2400" b="0" i="1" noProof="1" dirty="0" smtClean="0">
                                      <a:solidFill>
                                        <a:schemeClr val="bg1"/>
                                      </a:solidFill>
                                      <a:latin typeface="Cambria Math" panose="02040503050406030204" pitchFamily="18" charset="0"/>
                                    </a:rPr>
                                    <m:t>𝑞</m:t>
                                  </m:r>
                                  <m:r>
                                    <a:rPr lang="en-GB" sz="2400" b="0" i="1" noProof="1" dirty="0" smtClean="0">
                                      <a:solidFill>
                                        <a:schemeClr val="bg1"/>
                                      </a:solidFill>
                                      <a:latin typeface="Cambria Math" panose="02040503050406030204" pitchFamily="18" charset="0"/>
                                    </a:rPr>
                                    <m:t>)</m:t>
                                  </m:r>
                                </m:sup>
                              </m:sSubSup>
                            </m:e>
                          </m:nary>
                        </m:e>
                      </m:d>
                      <m:r>
                        <a:rPr lang="en-GB" sz="2400" b="0" i="1" noProof="1" dirty="0" smtClean="0">
                          <a:solidFill>
                            <a:schemeClr val="bg1"/>
                          </a:solidFill>
                          <a:latin typeface="Cambria Math" panose="02040503050406030204" pitchFamily="18" charset="0"/>
                        </a:rPr>
                        <m:t> </m:t>
                      </m:r>
                    </m:oMath>
                  </m:oMathPara>
                </a14:m>
                <a:endParaRPr lang="en-GB" sz="2400" b="0" i="1" noProof="1">
                  <a:solidFill>
                    <a:schemeClr val="bg1"/>
                  </a:solidFill>
                  <a:latin typeface="Cambria Math" panose="02040503050406030204" pitchFamily="18" charset="0"/>
                  <a:ea typeface="Helvetica Neue" panose="02000503000000020004" pitchFamily="2" charset="0"/>
                  <a:cs typeface="Helvetica Neue" panose="02000503000000020004" pitchFamily="2" charset="0"/>
                </a:endParaRPr>
              </a:p>
              <a:p>
                <a:pPr marL="0" indent="0">
                  <a:lnSpc>
                    <a:spcPct val="150000"/>
                  </a:lnSpc>
                  <a:buNone/>
                </a:pPr>
                <a14:m>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𝐴</m:t>
                        </m:r>
                      </m:sub>
                    </m:sSub>
                  </m:oMath>
                </a14:m>
                <a:r>
                  <a:rPr lang="en-GB" sz="2400" noProof="1">
                    <a:solidFill>
                      <a:srgbClr val="DDE500"/>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GB" sz="2400" b="0" noProof="1">
                    <a:solidFill>
                      <a:schemeClr val="bg1"/>
                    </a:solidFill>
                    <a:ea typeface="Helvetica Neue" panose="02000503000000020004" pitchFamily="2" charset="0"/>
                    <a:cs typeface="Helvetica Neue" panose="02000503000000020004" pitchFamily="2" charset="0"/>
                  </a:rPr>
                  <a:t> </a:t>
                </a:r>
                <a14:m>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oMath>
                </a14:m>
                <a:r>
                  <a:rPr lang="en-GB" sz="2400" noProof="1">
                    <a:solidFill>
                      <a:schemeClr val="accent5">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 </a:t>
                </a:r>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3,5</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d>
                        <m:dPr>
                          <m:begChr m:val="["/>
                          <m:end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4,6</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9</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i="1" noProof="1" dirty="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sSub>
                        <m:sSub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5">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d>
                        <m:dPr>
                          <m:begChr m:val="["/>
                          <m:end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4">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ct val="150000"/>
                  </a:lnSpc>
                  <a:buNone/>
                </a:pPr>
                <a14:m>
                  <m:oMathPara xmlns:m="http://schemas.openxmlformats.org/officeDocument/2006/math">
                    <m:oMathParaPr>
                      <m:jc m:val="left"/>
                    </m:oMathParaPr>
                    <m:oMath xmlns:m="http://schemas.openxmlformats.org/officeDocument/2006/math">
                      <m:sSubSup>
                        <m:sSubSup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sSubSupPr>
                        <m:e>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𝑄</m:t>
                          </m:r>
                        </m:e>
                        <m: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10</m:t>
                          </m:r>
                        </m:sub>
                        <m: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𝑞</m:t>
                          </m:r>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sup>
                      </m:sSubSup>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3</m:t>
                          </m:r>
                        </m:num>
                        <m:den>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sSub>
                        <m:sSub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rgbClr val="DDE500"/>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m:t>
                      </m:r>
                      <m:f>
                        <m:fPr>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fPr>
                        <m:num>
                          <m: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1</m:t>
                          </m:r>
                        </m:num>
                        <m:den>
                          <m:r>
                            <a:rPr lang="en-CA"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t>2</m:t>
                          </m:r>
                        </m:den>
                      </m:f>
                      <m:d>
                        <m:dPr>
                          <m:begChr m:val="["/>
                          <m:endChr m:val="]"/>
                          <m:ctrlPr>
                            <a:rPr lang="en-GB" sz="2400" b="0" i="1" noProof="1" dirty="0" smtClean="0">
                              <a:solidFill>
                                <a:schemeClr val="bg1"/>
                              </a:solidFill>
                              <a:latin typeface="Cambria Math" panose="02040503050406030204" pitchFamily="18" charset="0"/>
                              <a:ea typeface="Helvetica Neue" panose="02000503000000020004" pitchFamily="2" charset="0"/>
                              <a:cs typeface="Helvetica Neue" panose="02000503000000020004" pitchFamily="2" charset="0"/>
                            </a:rPr>
                          </m:ctrlPr>
                        </m:dPr>
                        <m:e>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𝑢</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𝑑</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𝑏</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sSub>
                            <m:sSub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sSubPr>
                            <m:e>
                              <m:d>
                                <m:dPr>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dPr>
                                <m:e>
                                  <m:acc>
                                    <m:accPr>
                                      <m:chr m:val="̅"/>
                                      <m:ctrlP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ctrlPr>
                                    </m:accPr>
                                    <m:e>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𝑠</m:t>
                                      </m:r>
                                    </m:e>
                                  </m:acc>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𝑞</m:t>
                                  </m:r>
                                </m:e>
                              </m:d>
                            </m:e>
                            <m:sub>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𝑉</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m:t>
                              </m:r>
                              <m:r>
                                <a:rPr lang="en-GB" sz="2400" b="0" i="1" noProof="1" dirty="0" smtClean="0">
                                  <a:solidFill>
                                    <a:schemeClr val="accent6">
                                      <a:lumMod val="60000"/>
                                      <a:lumOff val="40000"/>
                                    </a:schemeClr>
                                  </a:solidFill>
                                  <a:latin typeface="Cambria Math" panose="02040503050406030204" pitchFamily="18" charset="0"/>
                                  <a:ea typeface="Helvetica Neue" panose="02000503000000020004" pitchFamily="2" charset="0"/>
                                  <a:cs typeface="Helvetica Neue" panose="02000503000000020004" pitchFamily="2" charset="0"/>
                                </a:rPr>
                                <m:t>𝐴</m:t>
                              </m:r>
                            </m:sub>
                          </m:sSub>
                          <m:r>
                            <m:rPr>
                              <m:nor/>
                            </m:rPr>
                            <a:rPr lang="en-GB" sz="2400" noProof="1"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m:t> </m:t>
                          </m:r>
                        </m:e>
                      </m:d>
                    </m:oMath>
                  </m:oMathPara>
                </a14:m>
                <a:endParaRPr lang="en-GB" sz="2400" noProof="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 name="Content Placeholder 2">
                <a:extLst>
                  <a:ext uri="{FF2B5EF4-FFF2-40B4-BE49-F238E27FC236}">
                    <a16:creationId xmlns:a16="http://schemas.microsoft.com/office/drawing/2014/main" id="{7785ABA4-76A9-A80B-37F7-E0328DB2E026}"/>
                  </a:ext>
                </a:extLst>
              </p:cNvPr>
              <p:cNvSpPr>
                <a:spLocks noGrp="1" noRot="1" noChangeAspect="1" noMove="1" noResize="1" noEditPoints="1" noAdjustHandles="1" noChangeArrowheads="1" noChangeShapeType="1" noTextEdit="1"/>
              </p:cNvSpPr>
              <p:nvPr>
                <p:ph idx="1"/>
              </p:nvPr>
            </p:nvSpPr>
            <p:spPr>
              <a:xfrm>
                <a:off x="838200" y="800099"/>
                <a:ext cx="11207496" cy="6149341"/>
              </a:xfrm>
              <a:blipFill>
                <a:blip r:embed="rId2"/>
                <a:stretch>
                  <a:fillRect l="-340" t="-92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F23E1F4-3E1B-F6EC-AA5D-F554BA43601E}"/>
              </a:ext>
            </a:extLst>
          </p:cNvPr>
          <p:cNvSpPr>
            <a:spLocks noGrp="1"/>
          </p:cNvSpPr>
          <p:nvPr>
            <p:ph type="sldNum" sz="quarter" idx="12"/>
          </p:nvPr>
        </p:nvSpPr>
        <p:spPr/>
        <p:txBody>
          <a:bodyPr/>
          <a:lstStyle/>
          <a:p>
            <a:fld id="{1B46B138-C450-E64C-A638-16E40DDBF59B}" type="slidenum">
              <a:rPr lang="en-GB" noProof="1" smtClean="0">
                <a:solidFill>
                  <a:schemeClr val="bg1"/>
                </a:solidFill>
              </a:rPr>
              <a:t>9</a:t>
            </a:fld>
            <a:endParaRPr lang="en-GB" noProof="1">
              <a:solidFill>
                <a:schemeClr val="bg1"/>
              </a:solidFill>
            </a:endParaRPr>
          </a:p>
        </p:txBody>
      </p:sp>
      <p:cxnSp>
        <p:nvCxnSpPr>
          <p:cNvPr id="5" name="Straight Connector 4">
            <a:extLst>
              <a:ext uri="{FF2B5EF4-FFF2-40B4-BE49-F238E27FC236}">
                <a16:creationId xmlns:a16="http://schemas.microsoft.com/office/drawing/2014/main" id="{7006E557-5837-5011-8BE4-8C49C298858E}"/>
              </a:ext>
            </a:extLst>
          </p:cNvPr>
          <p:cNvCxnSpPr>
            <a:cxnSpLocks/>
          </p:cNvCxnSpPr>
          <p:nvPr/>
        </p:nvCxnSpPr>
        <p:spPr>
          <a:xfrm>
            <a:off x="902716" y="2438400"/>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F63D143-2B89-5D1E-02AA-AE71A07D2A81}"/>
              </a:ext>
            </a:extLst>
          </p:cNvPr>
          <p:cNvCxnSpPr>
            <a:cxnSpLocks/>
          </p:cNvCxnSpPr>
          <p:nvPr/>
        </p:nvCxnSpPr>
        <p:spPr>
          <a:xfrm>
            <a:off x="902716" y="3162300"/>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DDB9078-86CE-D1D6-1841-6201B14CEDB2}"/>
              </a:ext>
            </a:extLst>
          </p:cNvPr>
          <p:cNvCxnSpPr>
            <a:cxnSpLocks/>
          </p:cNvCxnSpPr>
          <p:nvPr/>
        </p:nvCxnSpPr>
        <p:spPr>
          <a:xfrm>
            <a:off x="899160" y="4636516"/>
            <a:ext cx="100203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19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3515</TotalTime>
  <Words>1150</Words>
  <Application>Microsoft Macintosh PowerPoint</Application>
  <PresentationFormat>Widescreen</PresentationFormat>
  <Paragraphs>229</Paragraphs>
  <Slides>34</Slides>
  <Notes>2</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Aptos Display</vt:lpstr>
      <vt:lpstr>Arial</vt:lpstr>
      <vt:lpstr>Cambria Math</vt:lpstr>
      <vt:lpstr>Futura Medium</vt:lpstr>
      <vt:lpstr>Helvetica Neue</vt:lpstr>
      <vt:lpstr>Office Theme</vt:lpstr>
      <vt:lpstr>The fits behind the physics</vt:lpstr>
      <vt:lpstr>The physics side of things</vt:lpstr>
      <vt:lpstr>Standard Model</vt:lpstr>
      <vt:lpstr>SU(3)-Flavour</vt:lpstr>
      <vt:lpstr>Diagrams</vt:lpstr>
      <vt:lpstr>Electroweak penguin diagrams</vt:lpstr>
      <vt:lpstr>RMEs</vt:lpstr>
      <vt:lpstr>EWP-tree relations</vt:lpstr>
      <vt:lpstr>EWP-tree relations</vt:lpstr>
      <vt:lpstr>The fit side of things</vt:lpstr>
      <vt:lpstr>Gradient descent (simple example)</vt:lpstr>
      <vt:lpstr>Gradient descent (more parameters)</vt:lpstr>
      <vt:lpstr>Minuit: Migrad</vt:lpstr>
      <vt:lpstr>Dimension problem</vt:lpstr>
      <vt:lpstr>Bayesian fits</vt:lpstr>
      <vt:lpstr>Nested sampling</vt:lpstr>
      <vt:lpstr>Fitting the physics</vt:lpstr>
      <vt:lpstr>Parametrisation</vt:lpstr>
      <vt:lpstr>Observables (without η/η′)</vt:lpstr>
      <vt:lpstr>Fit results (without η/η′)</vt:lpstr>
      <vt:lpstr>Fit results (without η/η′)</vt:lpstr>
      <vt:lpstr>Fit results (a closer look)</vt:lpstr>
      <vt:lpstr>Fit results</vt:lpstr>
      <vt:lpstr>Observables (with one η/η′)</vt:lpstr>
      <vt:lpstr>Fit results (with one η/η′)</vt:lpstr>
      <vt:lpstr>Fit results (with one η/η′)</vt:lpstr>
      <vt:lpstr>Fit results (a much needed closer look)</vt:lpstr>
      <vt:lpstr>Fit results</vt:lpstr>
      <vt:lpstr>Observables (all data)</vt:lpstr>
      <vt:lpstr>Fit results (all data)</vt:lpstr>
      <vt:lpstr>Fit results (full fit)</vt:lpstr>
      <vt:lpstr>Fit results (a mandatory closer look)</vt:lpstr>
      <vt:lpstr>Fit parameters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ALEXANDRE</dc:creator>
  <cp:lastModifiedBy>JEAN, ALEXANDRE</cp:lastModifiedBy>
  <cp:revision>1</cp:revision>
  <dcterms:created xsi:type="dcterms:W3CDTF">2026-03-19T13:41:44Z</dcterms:created>
  <dcterms:modified xsi:type="dcterms:W3CDTF">2026-03-24T11:06:12Z</dcterms:modified>
</cp:coreProperties>
</file>