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427" r:id="rId4"/>
    <p:sldId id="432" r:id="rId5"/>
    <p:sldId id="430" r:id="rId6"/>
    <p:sldId id="433" r:id="rId7"/>
    <p:sldId id="411" r:id="rId8"/>
    <p:sldId id="456" r:id="rId9"/>
    <p:sldId id="469" r:id="rId10"/>
    <p:sldId id="486" r:id="rId11"/>
    <p:sldId id="488" r:id="rId12"/>
    <p:sldId id="489" r:id="rId13"/>
    <p:sldId id="471" r:id="rId14"/>
    <p:sldId id="437" r:id="rId15"/>
    <p:sldId id="490" r:id="rId16"/>
    <p:sldId id="439" r:id="rId17"/>
    <p:sldId id="472" r:id="rId18"/>
    <p:sldId id="473" r:id="rId19"/>
    <p:sldId id="480" r:id="rId20"/>
    <p:sldId id="479" r:id="rId21"/>
    <p:sldId id="462" r:id="rId22"/>
    <p:sldId id="463" r:id="rId23"/>
    <p:sldId id="443" r:id="rId24"/>
    <p:sldId id="493" r:id="rId25"/>
    <p:sldId id="496" r:id="rId26"/>
    <p:sldId id="494" r:id="rId27"/>
    <p:sldId id="445" r:id="rId28"/>
    <p:sldId id="446" r:id="rId29"/>
    <p:sldId id="481" r:id="rId30"/>
    <p:sldId id="482" r:id="rId31"/>
    <p:sldId id="465" r:id="rId32"/>
    <p:sldId id="466" r:id="rId33"/>
    <p:sldId id="485" r:id="rId34"/>
    <p:sldId id="468" r:id="rId35"/>
    <p:sldId id="452" r:id="rId36"/>
    <p:sldId id="477" r:id="rId37"/>
    <p:sldId id="454" r:id="rId38"/>
    <p:sldId id="455" r:id="rId39"/>
    <p:sldId id="483" r:id="rId40"/>
    <p:sldId id="48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" userDrawn="1">
          <p15:clr>
            <a:srgbClr val="A4A3A4"/>
          </p15:clr>
        </p15:guide>
        <p15:guide id="2" pos="5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MATTHEW P.A." initials="JMP" lastIdx="8" clrIdx="0">
    <p:extLst>
      <p:ext uri="{19B8F6BF-5375-455C-9EA6-DF929625EA0E}">
        <p15:presenceInfo xmlns:p15="http://schemas.microsoft.com/office/powerpoint/2012/main" userId="S-1-5-21-1229272821-789336058-725345543-1157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9A5"/>
    <a:srgbClr val="002060"/>
    <a:srgbClr val="9351A0"/>
    <a:srgbClr val="E7E6E6"/>
    <a:srgbClr val="41719C"/>
    <a:srgbClr val="516F93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83F8FC-F012-4175-B6A1-C233B2DD0089}" v="3" dt="2026-07-14T16:46:02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360" y="48"/>
      </p:cViewPr>
      <p:guideLst>
        <p:guide orient="horz" pos="187"/>
        <p:guide pos="5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MATTHEW P." userId="ef8142f9-b883-41d0-8da2-7018dc04a6be" providerId="ADAL" clId="{55752F11-0C24-459C-9790-50C6F55849BD}"/>
    <pc:docChg chg="custSel modSld sldOrd">
      <pc:chgData name="JONES, MATTHEW P." userId="ef8142f9-b883-41d0-8da2-7018dc04a6be" providerId="ADAL" clId="{55752F11-0C24-459C-9790-50C6F55849BD}" dt="2026-07-14T16:46:02.888" v="801"/>
      <pc:docMkLst>
        <pc:docMk/>
      </pc:docMkLst>
      <pc:sldChg chg="addSp modSp mod">
        <pc:chgData name="JONES, MATTHEW P." userId="ef8142f9-b883-41d0-8da2-7018dc04a6be" providerId="ADAL" clId="{55752F11-0C24-459C-9790-50C6F55849BD}" dt="2026-07-14T16:32:45.751" v="658" actId="1076"/>
        <pc:sldMkLst>
          <pc:docMk/>
          <pc:sldMk cId="1813767490" sldId="465"/>
        </pc:sldMkLst>
        <pc:spChg chg="add mod">
          <ac:chgData name="JONES, MATTHEW P." userId="ef8142f9-b883-41d0-8da2-7018dc04a6be" providerId="ADAL" clId="{55752F11-0C24-459C-9790-50C6F55849BD}" dt="2026-07-14T16:32:45.751" v="658" actId="1076"/>
          <ac:spMkLst>
            <pc:docMk/>
            <pc:sldMk cId="1813767490" sldId="465"/>
            <ac:spMk id="3" creationId="{4E5CB65C-53B8-1CF0-C9E0-155EBA0D96B7}"/>
          </ac:spMkLst>
        </pc:spChg>
      </pc:sldChg>
      <pc:sldChg chg="modSp mod">
        <pc:chgData name="JONES, MATTHEW P." userId="ef8142f9-b883-41d0-8da2-7018dc04a6be" providerId="ADAL" clId="{55752F11-0C24-459C-9790-50C6F55849BD}" dt="2026-07-14T16:28:36.659" v="31" actId="1038"/>
        <pc:sldMkLst>
          <pc:docMk/>
          <pc:sldMk cId="3801165609" sldId="482"/>
        </pc:sldMkLst>
        <pc:spChg chg="mod">
          <ac:chgData name="JONES, MATTHEW P." userId="ef8142f9-b883-41d0-8da2-7018dc04a6be" providerId="ADAL" clId="{55752F11-0C24-459C-9790-50C6F55849BD}" dt="2026-07-14T16:28:36.659" v="31" actId="1038"/>
          <ac:spMkLst>
            <pc:docMk/>
            <pc:sldMk cId="3801165609" sldId="482"/>
            <ac:spMk id="9" creationId="{621492FC-B95E-303B-065C-2422491646DC}"/>
          </ac:spMkLst>
        </pc:spChg>
      </pc:sldChg>
      <pc:sldChg chg="addSp modSp">
        <pc:chgData name="JONES, MATTHEW P." userId="ef8142f9-b883-41d0-8da2-7018dc04a6be" providerId="ADAL" clId="{55752F11-0C24-459C-9790-50C6F55849BD}" dt="2026-07-14T16:46:02.888" v="801"/>
        <pc:sldMkLst>
          <pc:docMk/>
          <pc:sldMk cId="1999603946" sldId="483"/>
        </pc:sldMkLst>
        <pc:picChg chg="add mod">
          <ac:chgData name="JONES, MATTHEW P." userId="ef8142f9-b883-41d0-8da2-7018dc04a6be" providerId="ADAL" clId="{55752F11-0C24-459C-9790-50C6F55849BD}" dt="2026-07-14T16:46:02.888" v="801"/>
          <ac:picMkLst>
            <pc:docMk/>
            <pc:sldMk cId="1999603946" sldId="483"/>
            <ac:picMk id="3" creationId="{92FC764D-6433-F5D5-3FBE-4593A4C0B734}"/>
          </ac:picMkLst>
        </pc:picChg>
      </pc:sldChg>
      <pc:sldChg chg="addSp modSp mod ord">
        <pc:chgData name="JONES, MATTHEW P." userId="ef8142f9-b883-41d0-8da2-7018dc04a6be" providerId="ADAL" clId="{55752F11-0C24-459C-9790-50C6F55849BD}" dt="2026-07-14T16:44:13.105" v="800" actId="20577"/>
        <pc:sldMkLst>
          <pc:docMk/>
          <pc:sldMk cId="2018187978" sldId="485"/>
        </pc:sldMkLst>
        <pc:spChg chg="mod">
          <ac:chgData name="JONES, MATTHEW P." userId="ef8142f9-b883-41d0-8da2-7018dc04a6be" providerId="ADAL" clId="{55752F11-0C24-459C-9790-50C6F55849BD}" dt="2026-07-14T16:44:13.105" v="800" actId="20577"/>
          <ac:spMkLst>
            <pc:docMk/>
            <pc:sldMk cId="2018187978" sldId="485"/>
            <ac:spMk id="2" creationId="{6D0E564B-F247-E018-2340-2670EF13291E}"/>
          </ac:spMkLst>
        </pc:spChg>
        <pc:spChg chg="add mod">
          <ac:chgData name="JONES, MATTHEW P." userId="ef8142f9-b883-41d0-8da2-7018dc04a6be" providerId="ADAL" clId="{55752F11-0C24-459C-9790-50C6F55849BD}" dt="2026-07-14T16:36:20.570" v="780" actId="1076"/>
          <ac:spMkLst>
            <pc:docMk/>
            <pc:sldMk cId="2018187978" sldId="485"/>
            <ac:spMk id="3" creationId="{4D3CA194-044B-F7BE-0826-D55260328E4B}"/>
          </ac:spMkLst>
        </pc:spChg>
        <pc:spChg chg="mod">
          <ac:chgData name="JONES, MATTHEW P." userId="ef8142f9-b883-41d0-8da2-7018dc04a6be" providerId="ADAL" clId="{55752F11-0C24-459C-9790-50C6F55849BD}" dt="2026-07-14T16:34:08.564" v="681" actId="1076"/>
          <ac:spMkLst>
            <pc:docMk/>
            <pc:sldMk cId="2018187978" sldId="485"/>
            <ac:spMk id="22" creationId="{38FA9F88-FFD2-014F-1AF7-7DC362B5D79C}"/>
          </ac:spMkLst>
        </pc:spChg>
        <pc:picChg chg="mod">
          <ac:chgData name="JONES, MATTHEW P." userId="ef8142f9-b883-41d0-8da2-7018dc04a6be" providerId="ADAL" clId="{55752F11-0C24-459C-9790-50C6F55849BD}" dt="2026-07-14T16:33:52.373" v="677" actId="1076"/>
          <ac:picMkLst>
            <pc:docMk/>
            <pc:sldMk cId="2018187978" sldId="485"/>
            <ac:picMk id="6" creationId="{42B7FA44-36F1-4B0E-85B1-A7D6D91C5913}"/>
          </ac:picMkLst>
        </pc:picChg>
        <pc:picChg chg="mod">
          <ac:chgData name="JONES, MATTHEW P." userId="ef8142f9-b883-41d0-8da2-7018dc04a6be" providerId="ADAL" clId="{55752F11-0C24-459C-9790-50C6F55849BD}" dt="2026-07-14T16:33:55.359" v="678" actId="1076"/>
          <ac:picMkLst>
            <pc:docMk/>
            <pc:sldMk cId="2018187978" sldId="485"/>
            <ac:picMk id="9" creationId="{97AA3668-5C4D-E340-27D6-BAC828A88A92}"/>
          </ac:picMkLst>
        </pc:picChg>
        <pc:picChg chg="mod">
          <ac:chgData name="JONES, MATTHEW P." userId="ef8142f9-b883-41d0-8da2-7018dc04a6be" providerId="ADAL" clId="{55752F11-0C24-459C-9790-50C6F55849BD}" dt="2026-07-14T16:33:43.381" v="675" actId="1076"/>
          <ac:picMkLst>
            <pc:docMk/>
            <pc:sldMk cId="2018187978" sldId="485"/>
            <ac:picMk id="16" creationId="{EF84D0A6-4D77-4458-2C92-694F9BD9EF44}"/>
          </ac:picMkLst>
        </pc:picChg>
        <pc:picChg chg="mod">
          <ac:chgData name="JONES, MATTHEW P." userId="ef8142f9-b883-41d0-8da2-7018dc04a6be" providerId="ADAL" clId="{55752F11-0C24-459C-9790-50C6F55849BD}" dt="2026-07-14T16:34:01.958" v="679" actId="1076"/>
          <ac:picMkLst>
            <pc:docMk/>
            <pc:sldMk cId="2018187978" sldId="485"/>
            <ac:picMk id="20" creationId="{80DA02CB-AB03-6A01-5C46-BDEBB7DCB0A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7-05T13:47:20.6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1,'1451'0,"-1366"4,136 25,-111-12,-52-6,-37-6,43 4,-35-8,1 3,29 6,-37-6,-1-1,1-1,40-2,64-12,-42 2,129 7,-127 4,-63-1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19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51 136 5401,'0'-1'239,"-1"0"-1,1 1 1,0-1-1,0 0 1,0 0 0,-1 0-1,1 1 1,0-1-1,0 0 1,0 0 0,0 0-1,0 1 1,1-1-1,-1 0 1,0 0 0,0 1-1,0-1 1,1 0-1,-1 0 1,0 1-1,1-1 1,0-1 0,0 2-98,-1-1 0,1 1 1,-1 0-1,1 0 1,0-1-1,-1 1 1,1 0-1,0 0 1,-1 0-1,1 0 1,0 0-1,-1 0 0,1 0 1,0 0-1,0 0 1,-1 0-1,1 0 1,0 0-1,-1 1 1,2-1-1,0 1-5,1 0 0,-1 0 0,1 1 1,-1-1-1,0 0 0,1 1 0,-1 0 0,0-1 0,0 1 0,0 0 0,0 0 1,2 4-1,-3-4-66,0 0 1,0 1-1,0-1 0,0 1 1,-1-1-1,1 1 1,-1-1-1,0 1 1,0-1-1,0 1 0,0-1 1,0 1-1,0 0 1,-1-1-1,1 1 1,-1-1-1,0 1 1,0-1-1,0 0 0,0 1 1,0-1-1,0 0 1,-1 0-1,1 0 1,-4 4-1,2-2 60,-1 0 1,0 0-1,0-1 0,0 1 1,0-1-1,0 0 0,0-1 1,-1 1-1,0-1 0,1 1 1,-9 1-1,12-3-104,1-1-1,-1 0 1,0 0-1,0 1 1,0-1-1,0 0 1,0 0-1,1 0 1,-1 0 0,0 0-1,0 0 1,0 0-1,0 0 1,0 0-1,0 0 1,0-1-1,1 1 1,-1 0-1,0-1 1,0 1 0,0 0-1,1-1 1,-1 1-1,0-1 1,-1-1-1,1 1 0,0-1 0,0 0 0,0 0 0,1 0 0,-1 0 0,1 0 0,-1 0 0,1 0 0,-1 0 0,1-4 0,0-6-14,0 0 1,1 0 0,0 0-1,1 0 1,0 1-1,1-1 1,0 0-1,1 1 1,0 0-1,1 0 1,0 0-1,0 1 1,13-18-1,-17 27-14,0-1-1,0 0 1,1 1-1,-1-1 1,0 1 0,1 0-1,-1-1 1,1 1-1,-1 0 1,1 0-1,0 0 1,-1 0-1,1 0 1,0 1-1,0-1 1,-1 0-1,1 1 1,0-1-1,0 1 1,0 0 0,0-1-1,0 1 1,0 0-1,2 1 1,-2-1-1,0 1 1,0 0 0,0 0-1,-1 0 1,1 0 0,0 0-1,-1 0 1,1 0 0,-1 0-1,0 1 1,1-1 0,-1 1-1,0-1 1,0 1 0,0 0-1,0-1 1,0 1 0,0 0-1,0-1 1,0 1 0,-1 0-1,1 0 1,0 3 0,1 7 2,0-1 0,-1 1 0,0 0 0,-1-1 0,0 1 0,-2 13 0,1-19 31,0 0 0,0 1 0,0-1 0,-1 0 0,0 0 0,-1 0 0,1 0 0,-1 0 0,0 0 0,-1-1-1,1 1 1,-8 7 0,10-12-6,-1 1 0,1-1 0,-1 0 0,0 0 0,0 0 0,0 0-1,1 0 1,-1-1 0,0 1 0,0 0 0,0-1 0,0 0 0,0 1-1,0-1 1,0 0 0,-1 0 0,1 0 0,0 0 0,0 0 0,0-1 0,0 1-1,0-1 1,0 1 0,0-1 0,0 0 0,1 0 0,-1 0 0,0 0-1,0 0 1,0 0 0,1 0 0,-1 0 0,1-1 0,-1 1 0,1-1 0,-1 1-1,1-1 1,0 1 0,0-1 0,0 0 0,0 0 0,0 0 0,0 0-1,0 1 1,1-1 0,-1 0 0,0-2 0,-4-15 43,1 0 1,-3-37-1,7 51-68,0 0 0,0 0-1,0 1 1,0-1 0,1 0-1,0 0 1,0 0 0,0 1-1,0-1 1,1 0 0,0 1 0,0-1-1,0 1 1,1 0 0,-1 0-1,6-7 1,0 3-14,9-7-1912,-8 10 1191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28.2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344 20 5673,'3'-1'643,"-1"0"-1,1 0 1,-1 0-1,13-11 5966,-23 9-5444,3 3-1120,1 0 0,-1 1 0,1 0-1,-1 0 1,1 1 0,0-1-1,-1 1 1,1 0 0,0 0-1,0 0 1,0 1 0,1-1 0,-1 1-1,0 0 1,-3 4 0,-11 10 213,-23 28 0,33-36-200,-19 21 254,1 2 0,-42 68 0,51-68-196,2 2 0,2-1 0,0 2 0,3 0 0,1 0 0,1 1 0,-4 47 1,8-13 30,2 0 0,15 128 1,-11-180-128,27 195 180,-22-183-180,0-1-1,1 0 1,2 0-1,1-1 1,16 27-1,-23-48-35,0 0 0,0-1 0,0 0 0,1 0 0,0 0 1,1 0-1,-1-1 0,1 0 0,9 6 0,-11-8-243,0-1 0,1 0 0,-1 0 0,1 0-1,0 0 1,0-1 0,-1 0 0,1 0 0,0 0 0,0 0 0,0-1 0,0 0 0,0 0 0,0 0 0,7-2 0,20-6-1251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29.0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 5953,'-6'8'5809,"3"12"-3632,1 21-634,22 50-37,29 179-657,-47-261-814,-1 0 44,1 0 1,0-1 0,0 1 0,8 15 0,-10-23-65,0-1 0,0 0-1,0 1 1,0-1 0,1 1 0,-1-1 0,0 0 0,0 1 0,0-1 0,1 0 0,-1 1 0,0-1 0,1 0 0,-1 0 0,0 1 0,1-1 0,-1 0 0,0 0 0,1 0 0,-1 1 0,0-1 0,1 0 0,-1 0 0,1 0 0,-1 0 0,0 0 0,1 0 0,-1 0 0,1 0 0,-1 0 0,0 0 0,1 0 0,-1 0 0,1 0 0,-1 0 0,0 0 0,1 0 0,-1 0-1,1 0 1,-1 0 0,0-1 0,1 1 0,-1 0 0,0 0 0,1-1 0,-1 1 0,0 0 0,1 0 0,-1-1 0,14-18 431,-12 16-392,17-32 239,19-47 1,4-9-174,-20 48-84,-6 11-24,25-37 0,-41 69-36,0-1 1,1 1-1,-1-1 1,0 1-1,1-1 0,-1 0 1,0 1-1,1-1 1,-1 1-1,1 0 1,-1-1-1,1 1 1,0-1-1,-1 1 1,1 0-1,-1-1 1,1 1-1,-1 0 0,2 0 1,2 7-2043,-4 22-2698,-3-8 3245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29.7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31 123 2857,'-3'-57'8653,"1"33"-3022,2 19-5520,-1-1 0,0 1 0,-1 0 0,1 0 0,-1-1-1,-2-4 1,3 11-53,-4 20 1011,0 35-608,4 108-1,3-100-436,-7 69-1,6-112-417,4-21-1212,4-8-1032,2-4 1259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30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4 6145,'-6'-3'6779,"6"3"-6668,-15 12 1742,-13 22-1211,15-16-505,2 0 1,0 0-1,1 1 0,1 0 0,1 1 1,0 0-1,2 1 0,0-1 0,2 1 1,0 0-1,1 0 0,1 1 0,1 37 1,2-53-137,0 0-1,0 0 1,0 0 0,1 0 0,0 0 0,0 0 0,0 0 0,1 0-1,0-1 1,0 1 0,1-1 0,-1 0 0,1 0 0,0 0 0,7 6-1,-8-8-2,-1-2-1,1 1 0,0 0 0,-1 0 0,1-1 0,0 0 1,0 1-1,0-1 0,0 0 0,0-1 0,0 1 0,0 0 1,0-1-1,1 0 0,-1 0 0,0 0 0,0 0 0,0 0 0,0 0 1,1-1-1,-1 0 0,0 0 0,0 0 0,0 0 0,0 0 1,-1 0-1,1-1 0,0 1 0,0-1 0,-1 0 0,1 0 1,2-3-1,7-5-7,-1-1 0,0 0 1,0 0-1,-2-2 1,1 1-1,-2-1 0,0 0 1,0-1-1,-1 0 0,-1 0 1,0 0-1,-1-1 1,6-27-1,-11 35 24,0 0 0,0 0-1,0 0 1,-1 0 0,0 0 0,-1 0 0,1 1-1,-1-1 1,-1 0 0,1 1 0,-1-1 0,0 1-1,-6-10 1,3 8-7,1 0 0,-1 1 0,0 0 1,-1 0-1,1 0 0,-1 1 0,-1 0 0,1 0 0,-12-6 0,17 11-59,1 0 0,-1 0 0,0 0 0,0 1 0,0-1 0,1 1 0,-1-1 0,0 1 0,0 0 0,0 0 0,0 0 0,0 0 0,0 0 0,-2 0 0,3 0-110,1 1 0,-1-1 0,0 0 0,0 1 0,1-1 0,-1 0 0,0 1 0,1-1 0,-1 1 0,0-1 0,1 1 0,-1-1 0,1 1 0,-1-1 0,1 1-1,-1 0 1,1-1 0,-1 1 0,1 0 0,-1 0 0,1 0 0,-2 9-1255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31.0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243 1 7906,'-16'3'1671,"0"0"1,0 1 0,0 1-1,-15 7 1,19-6-1392,0-1 0,0 2 1,0 0-1,1 0 0,0 1 1,0 1-1,1-1 0,-18 21 1,26-27-266,1 0 0,0-1-1,0 1 1,-1 0 0,1 0 0,0 0 0,0 0 0,1 0 0,-1 0 0,0 0 0,1 0 0,-1 4 0,1-5-11,0 0 0,0 1 0,0-1 0,0 0 0,1 0 0,-1 0 1,0 0-1,1 0 0,-1 0 0,1 0 0,-1 0 0,1 0 0,0 0 0,-1 0 0,1 0 0,0 0 1,1 1-1,3 2-3,1-1 0,-1 1-1,1-2 1,0 1 0,0 0 0,12 2 0,1 2 21,-2 0-24,0 1 0,0 0 1,29 21-1,-39-24-1,1 1 0,-1 0 1,-1 0-1,1 0 0,-1 1 0,0 0 1,-1 0-1,0 0 0,0 1 0,4 9 0,-7-14 5,-1 0-1,0 0 1,0 1-1,0-1 1,-1 1-1,1-1 1,-1 0-1,0 1 1,1-1-1,-2 1 1,1-1-1,0 1 0,-1-1 1,0 1-1,1-1 1,-1 0-1,-3 6 1,1-4 2,1 0 1,-1 0-1,-1-1 1,1 0-1,-1 1 0,0-1 1,0-1-1,0 1 1,0 0-1,-7 3 1,2-1-1,1-1 1,-1-1 0,0 0-1,-1 0 1,1-1 0,0 0-1,-1-1 1,0 1 0,1-2-1,-1 0 1,0 0 0,-12-1-1,17-1-47,0 0 0,0 0-1,0 0 1,0-1 0,0 0-1,0 0 1,1 0-1,-1-1 1,1 0 0,-1 1-1,-7-8 1,10 8-135,1 0 0,-1 0 0,0 0 0,1 0-1,-1 0 1,1 0 0,0 0 0,-1-1 0,1 1 0,0-1 0,-1-2-1,2 3-163,0 0 0,0 0-1,-1 0 1,1 0-1,0 0 1,1 0 0,-1 0-1,0 0 1,1 0-1,-1 0 1,1 0-1,-1 0 1,1 0 0,0 0-1,0 0 1,1-2-1,13-12-1893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31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195 1 7666,'-3'8'4914,"-5"11"-3111,-28 58 159,-67 167-173,92-213-1784,2 0 0,2 1 0,0 1 0,2-1 0,-1 66 0,6-90 0,1 0-1,-1 0 1,2 0 0,-1 0 0,1 0-1,0 0 1,1-1 0,0 1-1,0-1 1,0 0 0,1 0 0,0 0-1,9 11 1,-9-13-51,0-1-1,1 0 1,0 0-1,-1 0 1,1-1-1,0 1 1,1-1 0,-1-1-1,0 1 1,1-1-1,0 0 1,0 0-1,-1 0 1,1-1-1,0 0 1,0 0 0,0 0-1,12-1 1,-3-1-841,0-1-1,-1-1 1,1 0 0,20-7 0,-7 1-286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32.0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11 122 4561,'-10'-17'9902,"47"10"-8468,91-12-314,-83 14-1064,50-12 0,-32-1 0,37-7-3149,-77 20-313,-8-4 1258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32.6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 1 5177,'-7'0'1758,"1"0"1,-1 1-1,1 0 0,-12 7 2960,18-8-4655,8 9 1042,9 3-481,7 6-413,-1 0-1,0 2 1,-2 0 0,22 26 0,-14-10-184,47 75 0,-55-74-14,-2 1 0,-1 1-1,-3 1 1,-1 0 0,17 83-1,-22-70-1,-2 1 0,-3 1 0,-2-1 0,-6 67 0,0-78-163,-2 0-1,-2-1 1,-2 1 0,-1-2 0,-25 60-1,32-93-593,1-1-1,-1 1 0,0-1 0,-6 7 0,0-7-673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12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13771,'-5'20'376,"-5"4"-216,10-9-96,5 0-312,20-7 168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6:08:35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0,'582'0'0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2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2184 250 5433,'-13'-6'8074,"11"4"-7916,-1 0-1,1 0 1,0 1-1,0-2 1,1 1 0,-1 0-1,0 0 1,1-1-1,-1 1 1,1 0 0,0-1-1,-1 0 1,1 1-1,1-1 1,-1 0 0,0-2-1,0 3-123,1-1 0,-1 1 0,0 0 0,0 0 0,0-1-1,0 1 1,0 0 0,0 0 0,0 0 0,-1 0 0,1 1 0,-1-1 0,1 0-1,-1 0 1,0 1 0,1-1 0,-5-1 0,3 0 11,0 1 0,0-1 0,1 0 0,-1 0 0,1 0-1,-5-6 1,5 6 22,0 0-1,0 0 1,0 0-1,0 1 1,-1-1-1,0 1 1,1-1-1,-1 1 1,0 0-1,0 0 1,0 0-1,0 0 1,-1 0-1,1 1 1,-6-2-1,-8-2 44,0 1 1,-20-3-1,-8-2 62,-5-5 65,-1 3-1,0 1 0,-82-4 1,99 13-117,-12 1-21,-85-13-1,94 7-52,0 2 0,-1 2 0,-54 2 0,25 6-26,-70 16-1,70-10-19,-2 0 4,-91 28 1,-69 21-21,200-54 14,1 0 0,-46 19 0,60-20 0,1 1 0,0 0 0,0 1 0,1 0 0,0 1 0,0 0 0,-11 12 0,-28 30-2,24-25 2,1 1 0,-31 43 0,31-35-2,18-26-2,0 2-1,1-1 1,0 1-1,0 0 1,1 0-1,1 1 1,-8 23-1,10-25-4,1 0-1,0 0 1,0 0-1,1 1 0,0-1 1,1 0-1,1 1 1,-1-1-1,1 1 0,1-1 1,0 0-1,1 0 1,0 0-1,0 0 1,1-1-1,0 1 0,1-1 1,10 16-1,8 10 43,-9-11-6,1 0-1,1-2 1,1 0 0,1-1-1,32 29 1,-28-32-7,0-1 1,1-1 0,1-1-1,0-1 1,1-2-1,0 0 1,1-1-1,0-2 1,29 7-1,229 31 102,-166-30 34,-60-7-68,97 3 1,210-7-46,-261-6-6,14 2 2,104-6 34,-110-1-51,-88 5-1,-1-2 0,0 0 0,28-7 0,-41 6-15,-1 0 1,1 0-1,-1-1 1,0 0-1,-1 0 1,1-1-1,-1 0 1,0-1-1,0 0 1,11-10-1,-2 0 12,-1-2 0,-1 0 1,-1 0-1,0-1 0,-1-1 0,-1 0 0,-1-1 0,-1 0 0,-1-1 0,-1 0 0,0 0 0,-2-1 0,6-38 0,-9 36-27,0 0-1,-2 0 1,-1-1 0,-5-46 0,3 62 18,0 0-1,0 0 1,-1 1 0,0-1-1,-1 1 1,0-1-1,0 1 1,-1 0-1,0 1 1,-1-1-1,0 1 1,0 0-1,-1 1 1,0-1-1,-8-6 1,-7-4 73,2-1-1,0-1 1,1-1 0,1-1 0,-15-25 0,24 31-60,-11-28 1,3 5-6,15 37-16,1 0 1,0 0 0,-1 1-1,0-1 1,1 0-1,-1 1 1,0-1 0,0 1-1,0-1 1,0 1 0,0 0-1,0 0 1,0 0 0,0 0-1,0 0 1,-1 0-1,1 1 1,-5-1 0,1 0-5,-1 0 1,0 0 0,1 1-1,-1 0 1,-10 2-1,16-2-62,-1 1 0,1-1-1,-1 1 1,1-1-1,0 1 1,-1-1 0,1 1-1,0 0 1,-1 0 0,1 0-1,0 0 1,0 0-1,0 0 1,0 0 0,0 0-1,0 0 1,0 0-1,0 1 1,0-1 0,0 2-1,-6 12-484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2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1413 318 2609,'1'-6'824,"1"1"1,0-1 0,0 1 0,0 0 0,6-8-1,-1-2 1108,-6 12-1640,0-1 0,0 0 0,-1 1 0,1-1 0,-1 0 0,0 0 0,0 1 0,-1-7 0,0-5 399,0 14-630,1-1 1,-1 1-1,0-1 0,0 1 0,1-1 1,-1 1-1,0 0 0,0-1 0,0 1 1,0 0-1,-1 0 0,1 0 0,0 0 1,0 0-1,-1 0 0,1 0 0,-3-1 0,-28-15 801,29 16-795,-34-16 443,-101-45 943,84 41-1146,12 3 52,-81-21 0,108 36-352,0 0 0,-1 1 1,1 1-1,0 0 1,-1 1-1,1 1 1,0 0-1,0 1 1,-23 6-1,-16 9 1,1 2 0,-88 46 0,-89 76 15,208-124-22,1 1 0,-31 34 0,29-28 5,-35 28-1,40-37 8,0 1-1,1 1 1,0 0-1,2 1 1,-20 29-1,29-35 33,0 0 0,1 0 0,0 0 0,1 0-1,0 1 1,1 0 0,1 0 0,0 0 0,1 0-1,0 0 1,1 0 0,1 15 0,2-16 1,1 0 0,0 0 0,0 0 0,1-1 0,1 1 0,0-1 0,11 16 0,5 9 11,15 36 88,21 35 80,-50-95-182,1 1 0,1-1-1,0-1 1,1 0-1,0 0 1,14 10 0,-7-9 19,0 0 0,1-1 0,0-1 0,1-1 0,21 8 0,-6-7 20,1 0 0,41 4 0,-4-3 63,121 4 0,-166-16-127,-1-1 0,0-1 1,0-1-1,-1-1 0,1-1 1,-1-2-1,0 0 0,-1-2 1,0-1-1,-1-1 0,0-1 1,-1-1-1,0-1 0,-1-1 1,37-35-1,90-99 46,-136 135-67,-3 6 12,0-2 1,-1 1-1,0-1 0,0-1 0,-2 0 1,1 0-1,-1 0 0,8-23 0,4-16-12,-11 32 35,-1-1 0,8-38-1,-8 22-57,-2 1 0,-2-1 0,0 0 0,-6-66-1,1 89 23,-14-79-8,14 82 12,-2 0 0,1 0 0,-1 0 0,-1 0 0,0 1 0,-11-17 0,-42-55-674,57 81 616,1-1 0,-1 1 0,1-1 0,-1 0 0,0 1 0,1-1 0,-1 1 1,1-1-1,-1 1 0,0 0 0,1-1 0,-1 1 0,0 0 0,0-1 0,1 1 0,-2-1 0,-16 7-571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2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107 154 5041,'1'-1'63,"6"-11"768,-1 0 0,0-1-1,-1 1 1,-1-1 0,0 0 0,-1 0 0,3-21 0,-5 31-598,-1 1 0,0-1 1,1 1-1,0-1 1,0 1-1,0-1 0,0 1 1,0-1-1,2-1 1,-1 0 692,-27 28 1345,16-11-2028,-1 1 0,2 0 0,0 1 0,1 0-1,-8 22 1,-18 83 398,25-91-554,-4 29 21,2 0 0,-3 75 0,11 120 135,3-204-181,3 0 0,1 0 0,3 0 0,2-1 0,2 0 0,2-1 0,2-1 0,29 58 0,-39-93-22,0-1 1,1 1-1,0-2 0,1 1 0,0-1 0,17 16 0,-22-22-122,1 0 0,-1-1 0,0 0 0,0 1 1,1-1-1,-1 0 0,1-1 0,0 1 0,0-1 0,0 0 0,-1 0 0,1 0 0,0 0 0,0 0 0,0-1 1,0 0-1,0 0 0,0 0 0,0 0 0,0-1 0,0 0 0,0 1 0,0-1 0,7-3 0,-6 1-69,0 0-1,-1 0 1,0-1-1,8-6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3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43 7914,'-22'-36'6565,"22"36"-6537,0 0 0,-1 0 0,1 0 0,0 0 0,0 0 0,0 0 0,0 0 0,0-1 0,0 1 0,0 0 0,0 0 0,0 0 0,-1 0 0,1 0 0,0 0 0,0 0 0,0 0 0,0 0 0,0 0 0,0 0 0,-1 0 0,1 0 0,0 0-1,0 0 1,0 0 0,0 0 0,0 0 0,0 0 0,-1 0 0,1 0 0,0 0 0,0 0 0,0 0 0,0 0 0,0 0 0,0 0 0,0 0 0,-1 0 0,1 0 0,0 0 0,0 0 0,0 1 0,0-1 0,0 0 0,0 0 0,0 0 0,-6 8 578,0 8-124,3 4-102,0 0 0,1 33 0,0-2-33,-7 152 585,10-164-855,2 0 1,1-1-1,11 48 1,-11-73-66,0-1 0,0 1 0,1-1 0,10 18 0,-13-26-5,1 0 0,0 1 0,-1-1 0,2 0 0,-1-1 0,0 1 0,1 0 0,0-1 0,-1 0 0,2 0 0,-1 0 0,0 0 0,0-1 0,9 4 0,-10-6 5,0 1 0,-1-1 0,1 0 0,0 0 0,0 0 0,-1-1 0,1 1 0,0 0 0,0-1 0,-1 0 0,1 0 0,0 0 0,-1 0 0,1 0 0,-1 0 0,1-1 0,-1 1 0,0-1 0,0 1 0,1-1 0,-1 0 0,0 0 0,-1 0 0,3-3 0,3-3 12,-1 0 0,0 0 0,0-1-1,-1 0 1,6-13 0,18-43 8,-11 26-33,0-1 0,-3-1 0,-1 0 0,8-47 0,-9 11 15,20-154-7,-33 228-30,0 34 37,10 212 153,-7-215-149,1-1 0,2 0 0,0-1-1,2 1 1,1-1 0,22 43 0,-25-56-338,1 0 0,1 0 0,0 0 0,1-1 0,0 0 0,1-1 0,21 19 1,-5-13-692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3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179 530 8674,'-2'-3'551,"1"0"1,-1 0-1,0 0 0,0 0 1,-1 1-1,1-1 0,-5-4 1,6 7-457,0 0 0,0-1 0,0 1 0,0-1 0,0 1 0,0 0 0,0 0 0,-1 0 0,1-1 0,0 1 0,0 0 0,0 0 0,0 0 0,0 1 0,0-1 0,0 0 0,0 0 0,0 1 0,0-1 0,0 0 0,0 1-1,0-1 1,0 1 0,0-1 0,0 1 0,0 0 0,0-1 0,-1 2 0,-6 5 78,0 1 0,1 0-1,0 0 1,0 0 0,0 1-1,1 0 1,1 0 0,-1 1-1,2-1 1,-1 1 0,-5 18-1,-1 12 135,-11 69-1,20-98-246,1-3-15,-3 15 103,1 0 1,0 32-1,3-49-134,0-1 0,0 0 1,1 0-1,-1 0 0,1 0 0,1 0 1,-1 0-1,1 0 0,-1 0 0,1 0 1,1-1-1,-1 1 0,1-1 0,0 1 1,0-1-1,6 6 0,-8-8-9,0-1 0,0 0 0,1 0 0,-1 0 0,0-1 0,1 1 0,-1 0 0,0 0 0,1-1 0,-1 1-1,1-1 1,-1 1 0,1-1 0,0 0 0,-1 1 0,1-1 0,-1 0 0,1 0 0,-1 0 0,1 0 0,0-1 0,1 1 0,0-1 7,-1 0 0,1-1 1,0 1-1,-1 0 0,1-1 1,-1 0-1,0 1 0,0-1 1,0 0-1,0 0 0,3-4 1,2-3 16,-1 0 1,0-1 0,0 0 0,-1 0-1,4-13 1,14-50 30,-3-2 0,17-122 0,15-303-113,-51 491 40,0-20 14,-1 28 10,0 0 0,0-1 0,0 1 0,0 0 0,0-1 1,0 1-1,-1 0 0,1 0 0,-1-1 0,1 1 0,-1 0 0,1 0 1,-1 0-1,1 0 0,-1 0 0,-1-1 0,2 2 2,-1 0-1,1 0 1,-1 1-1,1-1 0,0 0 1,-1 1-1,1-1 1,-1 0-1,1 1 0,0-1 1,-1 0-1,1 1 1,0-1-1,0 1 1,-1-1-1,1 1 0,0-1 1,0 1-1,0-1 1,-1 1-1,1-1 1,0 1-1,0-1 0,0 2 1,-5 16 7,5-17-12,-12 53 100,3 0-1,-3 69 1,7 110 182,6-204-283,-2 9 18,0-6 3,1-1 0,8 52 1,-7-76-21,0 0 0,1 0 0,-1 0 0,2 0 1,-1 0-1,1 0 0,0 0 0,0-1 1,1 0-1,0 0 0,0 0 0,1 0 1,-1 0-1,1-1 0,0 0 0,12 9 1,-14-12 4,1 0 1,-1 0 0,1 0-1,0-1 1,0 1 0,-1-1 0,1 0-1,0 0 1,0 0 0,0-1-1,0 1 1,0-1 0,0 0 0,0 0-1,8-2 1,-6 1 0,0-1-1,0 0 1,0-1 0,0 1-1,0-1 1,0 0 0,-1-1-1,1 1 1,5-6 0,1-2-19,0-1 0,0 0 0,-1 0 1,-1-2-1,0 1 0,14-28 0,-12 18-20,-1-2 0,0 1 0,-2-2 0,-1 1 0,-2-1 0,0 0-1,-1 0 1,-2-1 0,-1 1 0,-1-1 0,-2-30 0,0 48 26,-1 0 1,1 0 0,-1 0-1,-1 1 1,0-1-1,-5-10 1,8 17-6,-1 0 1,0 1-1,0-1 0,0 0 1,0 0-1,0 1 0,0-1 1,0 1-1,0-1 0,-1 1 1,1 0-1,-1-1 1,1 1-1,-1 0 0,1 0 1,-1 0-1,0 0 0,0 0 1,1 0-1,-1 1 1,0-1-1,0 0 0,0 1 1,0 0-1,0-1 0,0 1 1,0 0-1,0 0 1,0 0-1,0 0 0,1 0 1,-1 1-1,0-1 0,-3 2 1,1 0-7,-1 0 0,1 1 0,0-1 0,0 1 0,0 0 0,0 1-1,0-1 1,1 1 0,0-1 0,0 1 0,-5 7 0,-28 53 21,29-51-2,-4 11 16,0 0 1,2 0-1,0 1 1,2 1-1,0-1 1,2 1-1,1 0 1,1 0 0,2 1-1,0-1 1,4 31-1,-3-50-16,1-1 0,1 1 1,-1-1-1,1 1 0,0-1 0,0 0 0,1 0 0,0 1 0,0-2 0,0 1 1,1 0-1,4 5 0,-4-7 1,0 0 1,0 0-1,0-1 1,1 0-1,-1 1 1,1-2-1,0 1 1,0 0-1,0-1 1,0 0-1,0 0 1,0-1-1,0 1 1,1-1-1,6 0 1,-1 0-4,0 0-1,0-1 1,0-1 0,0 0-1,0 0 1,0-1 0,0-1-1,-1 1 1,1-2 0,-1 1-1,0-2 1,0 1 0,11-8-1,-2 0-859,29-24 0,16-20-4583,-62 55 5199,17-18-1580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3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7930,'-1'1'310,"0"0"0,0 0 0,1 0 0,-1 0 0,0 0 0,1 0 0,-1 1 0,0-1 0,1 0 0,0 0 0,-1 1 0,1-1 0,0 0 0,-1 1 0,1-1 0,0 0 0,0 1 0,0 1 0,3 33 1206,-1-20-763,-4 209 2757,-1-9-1762,6-207-1346,1-21-236,6-33-136,-8 36-8,14-78-11,-6 28-44,2 1 0,3 0 0,29-76 0,-42 130 29,14-28-11,-16 31 12,1 0 0,0-1 0,0 1 1,-1 0-1,1 0 0,0 0 0,0 0 0,0 0 0,0 0 0,0 0 1,1 0-1,-1 0 0,0 0 0,0 1 0,0-1 0,1 1 1,-1-1-1,0 1 0,3-1 0,-3 1-1,0 0 0,0 1 0,0-1 0,0 1 1,0-1-1,0 1 0,0 0 0,0-1 0,0 1 0,0 0 0,-1 0 0,1 0 1,0 0-1,0-1 0,-1 1 0,1 0 0,-1 0 0,1 0 0,-1 0 0,1 0 1,-1 2-1,11 26-24,-10-24 24,6 25 9,-1 1 0,-1-1 0,-2 1 1,0 52-1,-2-36 31,4-17 26,-5-30-58,0 0-1,1 1 0,-1-1 0,0 0 0,0 1 0,0-1 0,0 0 0,1 1 0,-1-1 0,0 0 0,0 1 0,1-1 0,-1 0 0,0 0 0,0 1 0,1-1 0,-1 0 0,0 0 0,1 1 0,-1-1 0,0 0 0,1 0 0,-1 0 0,1 0 0,0 0 1,-1 0 1,1 0 0,0-1-1,-1 1 1,1-1 0,-1 1-1,1 0 1,-1-1 0,1 1-1,-1-1 1,1 1 0,-1-1-1,1 0 1,-1 1 0,0-1-1,1 1 1,-1-1 0,0 0-1,1 0 1,7-19 29,-1 1 0,-1-1 1,6-31-1,9-29-28,-19 76-7,2-9 13,2-1 0,-1 1 0,2 0 0,12-20 0,-17 31-14,-1 0 1,1 0-1,-1 0 0,1 0 1,-1 0-1,1 0 1,0 1-1,0-1 1,0 1-1,0-1 1,0 1-1,0 0 1,1 0-1,-1 0 1,0 0-1,0 0 1,1 0-1,-1 0 1,1 1-1,-1 0 1,1-1-1,-1 1 1,1 0-1,-1 0 0,1 0 1,-1 0-1,0 1 1,1-1-1,-1 1 1,1-1-1,-1 1 1,0 0-1,1 0 1,-1 0-1,2 2 1,3 1-9,0 1 1,-1 0 0,1 1-1,-2-1 1,1 1-1,0 1 1,-1-1 0,0 1-1,-1 0 1,6 10-1,5 14-22,14 38 0,-19-44 33,77 180-274,-86-203 128,0-1-1,-1 1 1,1-1 0,0 1 0,0-1 0,0 1 0,0-1 0,1 0 0,-1 0 0,0 1 0,0-1-1,1 0 1,2 2 0,10 8-3274,-6-2 1668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4T08:04:3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62 112 5433,'-2'-2'676,"1"0"0,-1 0 1,1 0-1,-1 0 0,1-1 0,0 1 0,0-1 0,0 1 0,-1-5 0,1 2-336,0 1 0,0 0-1,1-1 1,-1 1 0,1-1 0,0 1-1,1-1 1,-1 1 0,1 0-1,0-1 1,0 1 0,0 0-1,0-1 1,1 1 0,0 0-1,2-4 1,-4 7-306,0 1 1,1-1-1,-1 1 0,0-1 0,1 1 0,-1 0 0,0-1 1,1 1-1,-1 0 0,1-1 0,-1 1 0,1 0 0,-1 0 1,0-1-1,1 1 0,-1 0 0,1 0 0,-1 0 0,1-1 1,-1 1-1,1 0 0,0 0 0,-1 0 0,1 0 0,-1 0 1,1 0-1,-1 0 0,1 0 0,-1 0 0,1 1 0,-1-1 1,1 0-1,-1 0 0,1 0 0,-1 1 0,1-1 0,-1 0 1,0 0-1,1 1 0,-1-1 0,1 0 0,-1 1 1,0-1-1,1 0 0,-1 1 0,0-1 0,1 1 0,-1-1 1,0 1-1,1-1 0,-1 1 0,0-1 0,0 1 0,0-1 1,0 1-1,14 32 523,-13-30-487,42 114 643,-22-64-495,-3-1 1,-2 2-1,14 80 1,11 130 271,-4-38-337,-33-199-148,-1 1 1,-2 0 0,-2 50 0,0-67 7,-1-1 1,0 0 0,-1 0 0,0 0 0,0 0 0,-1 0 0,0-1 0,-1 1-1,0-1 1,0 0 0,-1 0 0,-1-1 0,-9 11 0,-25 19-619,-85 60 0,81-65-1715,16-15 1081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8:27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1610 364 3089,'-1'-1'362,"-1"1"-1,1-1 1,0 0 0,-1 0 0,1 1 0,0-1 0,0 0 0,0 0 0,0 0 0,0 0 0,0 0 0,0 0-1,0-1 1,0 1 0,0 0 0,0 0 0,1-1 0,-1 1 0,1 0 0,-1-1 0,1 1 0,-1-1 0,1 1-1,0-1 1,0 1 0,0 0 0,0-3 0,-4-11-122,2 11 6,0-1 0,0 1 1,-1-1-1,0 1 1,0 0-1,0 0 0,0 0 1,-1 1-1,-6-7 1,-17-18 727,8-4-362,10 16-298,-20-25 1,25 36-278,-1 0 0,1 1 0,-1-1 0,0 1 0,-1 0 0,1 0 0,-1 1 0,-8-5 1,-179-62 312,154 58-418,7 4 76,-1 1 0,0 3 0,0 0 0,-62 2 0,32 1-1,5 1-2,0 2 0,0 3 0,1 2 0,-68 18 0,69-13 12,1 0-14,-60 22 0,98-28-1,1 1 0,0 0-1,1 1 1,0 1 0,0 0 0,1 1 0,-26 24 0,24-16 2,2 1 0,0 1 1,1 0-1,-19 40 0,16-29 1,13-25-1,-4 6-1,0 1 0,0 1 1,1-1-1,1 1 1,0 0-1,1 0 1,-4 27-1,7-25 22,0-1-1,1 1 1,0 0-1,1-1 1,6 30 0,-4-36 16,0 1 0,1-1 0,-1 0 0,2-1 0,-1 1 1,1-1-1,0 0 0,1 0 0,0-1 0,0 1 0,8 6 1,-2-4-14,0 0 0,0-1 1,1-1-1,23 12 0,60 23 111,-69-32-133,28 11 32,2-3 1,-1-2-1,2-2 0,116 13 0,-127-24-30,272 17 67,-221-18-61,57-3 15,-131-1-40,0-2 1,-1-1-1,1 0 1,34-12-1,109-54-285,-161 67 294,-1-1 1,1 1-1,-1-1 0,0 0 0,0-1 0,-1 1 0,1-1 1,-1 0-1,0 0 0,0 0 0,-1-1 0,1 1 0,-1-1 1,-1 0-1,1 0 0,-1 0 0,0 0 0,0 0 0,1-10 1,1-7 3,-1 0 1,-2-1 0,0 1 0,-3-25 0,1 33-4,-2 0 0,0 0 0,0 1 0,-2-1 0,0 1 0,-12-27 0,-1 1 6,3-12-4,12 38-3,-1 0 0,-8-20 0,10 30-1,0 0 1,-1 0-1,1 0 0,-1 0 1,0 0-1,0 1 0,0-1 1,0 1-1,0 0 0,-1 0 1,0 0-1,-3-2 0,-7 2-272,4 7-3451,6-1 2158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8:36.7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1145 17 5489,'-10'9'9825,"8"-8"-9170,-17 2 2291,-19-8-2550,23 3-230,1 0 0,-1 0 0,-23 1 1,-24-2 31,20-3-207,-1 2 1,-48 1-1,-47 12 33,67-3-16,37-4 0,0 2-1,1 1 0,-1 1 0,-36 13 0,2 2-42,-31 11 10,87-27 34,-6 1-23,0 2 0,1 0-1,-1 0 1,2 2 0,-20 13 0,33-20 15,0 0 1,-1-1-1,1 1 1,1 0-1,-1 1 1,0-1-1,1 0 0,0 1 1,0-1-1,0 1 1,0 0-1,0 0 1,1 0-1,0 0 1,-1 0-1,2 0 1,-1 0-1,0 0 1,1 0-1,0 0 1,0 0-1,0 1 1,0-1-1,1 0 1,-1 0-1,1 0 1,0 0-1,1 0 1,-1 0-1,3 5 1,0 0 25,1 0 0,0 0-1,1-1 1,-1 1 0,2-1 0,-1 0 0,1-1 0,0 0 0,1 0 0,0 0 0,0-1 0,0 0 0,1-1 0,0 0 0,0 0 0,0-1 0,0 0 0,19 5 0,5 0 46,1 0 0,0-3 0,1 0 0,51 0 0,-46-6-40,-17-1-17,-1 1 0,1 1 0,-1 1 0,23 5 1,-19-3 5,0 0 0,40 0 1,3 0 6,-41-3-37,1 0 1,-1-2 0,0-2 0,0 0 0,0-2 0,31-9 0,-45 12 15,0-2-1,0 0 1,-1-1-1,1 0 0,-1-1 1,0 0-1,0-1 1,-1-1-1,0 0 1,0 0-1,17-18 1,-19 17 10,-1-1 1,0-1 0,0 1 0,-1-2-1,-1 1 1,12-23 0,-17 29-19,0 0 0,0 0 0,-1-1 0,0 1 1,0 0-1,0-1 0,0 1 0,-1-1 0,0 1 0,0-1 1,-1 1-1,1 0 0,-1-1 0,0 1 0,-1 0 0,1-1 1,-1 1-1,0 0 0,0 0 0,-4-5 0,-6-13 7,-11-29-1,4 7-1,17 42-20,0 0 0,0 0 0,-1 0 0,1 1 0,-1-1 0,0 1 0,0-1 1,0 1-1,0 0 0,0 0 0,0 0 0,-1 0 0,1 1 0,-1-1 0,1 1 1,-5-1-1,-2-2-209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13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372 0 4433,'-32'1'5223,"-16"5"-1932,26 0-2636,0 1 1,0 1-1,0 1 1,1 1-1,-23 14 0,31-16-552,1 0-1,0 1 0,0 0 0,1 1 0,1 1 0,-1 0 1,2 0-1,-1 0 0,-8 16 0,16-23-83,0 0 0,0 0 0,1-1 0,-1 1-1,1 1 1,0-1 0,0 0 0,0 0 0,0 5 0,1-7-14,0 0 0,0 0 1,1 1-1,-1-1 1,0 0-1,1 0 0,-1 0 1,1 0-1,0 0 0,0 0 1,0 0-1,0 0 1,0 0-1,0 0 0,0-1 1,1 1-1,-1 0 0,1-1 1,-1 1-1,3 1 1,3 2 3,0-1 0,0 0 0,1 0 0,-1-1 0,1 0 0,8 2 0,54 11 35,-42-9-31,-27-7-13,36 7 12,-1 2-1,0 1 1,-1 3 0,50 22-1,-82-33-8,0 0 0,1 0-1,-1 0 1,0 1 0,0-1-1,0 1 1,-1-1 0,1 1-1,4 6 1,-7-8-3,1 1 1,0-1-1,-1 1 0,1-1 1,0 1-1,-1 0 0,0-1 1,1 1-1,-1 0 0,0 0 1,0-1-1,0 1 0,0 0 1,0-1-1,-1 1 0,1 0 1,0 0-1,-1-1 0,1 1 1,-1-1-1,0 1 0,1 0 1,-3 1-1,-2 5-4,0 0 1,-1-1 0,-1 1-1,1-1 1,-1-1-1,0 1 1,0-1-1,-16 9 1,-3 1 21,-39 17 0,44-23 18,-1-1 0,0-1-1,-1-1 1,-25 5 0,40-11-32,-1 0 0,1 0 0,0-1 1,-1 0-1,1-1 0,-14-2 0,18 2-30,0 0-1,-1 0 1,1-1-1,0 0 1,0 0-1,0 0 0,0 0 1,0 0-1,0-1 1,1 0-1,-1 0 0,1 0 1,-3-4-1,4 5-162,0 1-1,1-1 1,-1 0 0,1-1-1,-1 1 1,1 0 0,0 0-1,0-1 1,0 1 0,0 0-1,1-1 1,-1 1-1,1-1 1,-1 1 0,1-1-1,0 1 1,0-1 0,0 1-1,0-1 1,0 1-1,1-1 1,-1 1 0,1-1-1,1-4 1,9-8-1147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14.5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215 94 7306,'-3'-1'342,"0"0"0,-1 0 0,1 1 0,0-1 0,0 1 0,-1 0 0,1 0 0,0 0 0,-1 1 0,1-1 0,0 1 0,0-1 0,0 1 0,-1 0 0,-2 2 0,0-1-66,1 2 0,-1-1 0,1 1 0,-1-1 0,1 1 0,0 1 0,-5 5-1,-2 4 44,1 0-1,0 2 0,0-1 1,-10 23-1,13-21-157,1-1 0,1 1 1,0 0-1,1 0 0,1 1 1,-3 27-1,6-36-134,0 0-1,1 0 1,0 0 0,1 0 0,0 0 0,0 0-1,1 0 1,0-1 0,0 1 0,1 0 0,0-1-1,1 0 1,0 0 0,9 15 0,-12-21-20,1 0 1,0 1-1,0-1 1,0 0-1,0 0 1,0 0-1,0-1 1,0 1-1,0 0 1,1-1-1,-1 0 1,1 1-1,-1-1 1,1 0-1,0 0 1,-1 0-1,1-1 1,0 1-1,-1-1 1,1 1-1,0-1 1,0 0-1,0 0 1,-1 0-1,1-1 1,4 0-1,-2-1 7,-1 1 0,1-1-1,-1 0 1,0-1 0,0 1-1,0-1 1,0 0 0,0 0 0,-1 0-1,1 0 1,-1-1 0,0 1 0,0-1-1,4-6 1,1-4-2,-1 0 1,-1 0-1,0-1 1,-1 0-1,-1 0 1,0 0-1,-1 0 1,2-29-1,-4 40-10,-1 0 0,1 0 0,0 1 0,0-1 0,1 0 0,2-5 0,-4 8-4,0 1 0,1-1 1,-1 1-1,0-1 0,1 1 0,-1 0 0,0-1 1,1 1-1,-1-1 0,1 1 0,-1 0 1,1-1-1,-1 1 0,0 0 0,1 0 1,-1-1-1,1 1 0,0 0 0,-1 0 1,1 0-1,-1 0 0,1 0 0,0 0-1,0 0 0,0 0 1,0 1-1,0-1 0,0 0 0,0 1 0,-1-1 0,1 1 0,0-1 0,0 1 1,-1 0-1,1-1 0,0 1 0,-1 0 0,1-1 0,-1 1 0,1 0 1,0 1-1,32 52-39,-25-39 46,1 1 0,0-2 0,1 1 0,1-1 0,15 16 0,-23-28-1,0 1 1,1 0 0,-1-1-1,1 0 1,-1 1-1,1-1 1,0-1-1,0 1 1,-1-1-1,1 1 1,0-1-1,0 0 1,1 0-1,-1-1 1,0 1 0,0-1-1,0 0 1,0 0-1,1-1 1,-1 1-1,0-1 1,0 0-1,0 0 1,0 0-1,0 0 1,0-1-1,4-2 1,-3 2 1,0-1 1,0 0-1,0 0 0,0-1 0,-1 1 1,1-1-1,-1 0 0,0 0 1,-1-1-1,8-8 0,-3-1 5,-1-1 1,10-22-1,0-2-4,-13 30-10,-1 0 0,1-1 1,-2 1-1,1-1 0,-1 0 1,-1 0-1,1-19 0,-16 48-74,-22 81 31,27-68 74,-24 51 1,76-151 88,-34 51-115,21-47-166,69-104-1,-96 163 140,1 0 1,-1 0-1,1 1 0,1 0 0,5-5 0,-10 8 23,1 1 1,-1-1-1,1 1 0,0 0 0,-1-1 0,1 1 1,0 0-1,-1-1 0,1 1 0,0 0 0,-1 0 0,1 0 1,0 0-1,-1-1 0,1 1 0,0 0 0,0 0 1,-1 0-1,1 0 0,0 1 0,0-1 0,-1 0 0,1 0 1,0 0-1,-1 1 0,1-1 0,0 0 0,-1 1 1,1-1-1,0 0 0,-1 1 0,1-1 0,-1 1 0,1-1 1,-1 1-1,1-1 0,-1 1 0,1-1 0,-1 1 1,0 0-1,1-1 0,-1 1 0,0 0 0,1-1 0,-1 1 1,0 0-1,0-1 0,0 1 0,1 0 0,-1 0 1,4 14-7,-1-1 1,0 1 0,-1-1 0,0 1 0,-2 0 0,1 0 0,-2 0 0,-2 17 0,0 33 71,3-65-62,0 0 0,0 0 0,0 0 0,0-1 0,0 1 0,0 0 0,0 0 0,0 0 0,0 0 0,0 0 0,0-1 0,0 1 0,0 0 0,0 0 0,1 0 0,-1 0-1,0 0 1,0 0 0,0-1 0,0 1 0,0 0 0,0 0 0,1 0 0,-1 0 0,0 0 0,0 0 0,0 0 0,0 0 0,0 0 0,1 0 0,-1 0 0,0 0 0,0 0 0,0 0 0,0 0 0,1 0 0,-1 0 0,0 0 0,0 0-1,0 0 1,0 0 0,1 0 0,-1 0 0,0 0 0,0 0 0,0 0 0,0 0 0,0 0 0,0 0 0,1 1 0,-1-1 0,0 0 0,0 0 0,0 0 0,0 0 0,0 0 0,0 0 0,0 1 0,1-1 0,-1 0 0,0 0 0,0 0-1,0 0 1,0 0 0,0 1 0,0-1 0,0 0 0,0 0 0,11-13 30,-10 12-28,11-16 14,-1 0 0,15-35 0,-20 39-22,0 1 1,0-1 0,1 1-1,1 0 1,0 1-1,0 0 1,1 0-1,11-9 1,-18 18 1,0 0 1,0 1-1,-1 0 0,1-1 1,0 1-1,1 0 1,-1 0-1,0 0 0,0 0 1,0 0-1,1 0 1,-1 1-1,0-1 0,1 1 1,-1 0-1,0-1 1,1 1-1,-1 0 0,1 0 1,4 1-1,-5 1-1,1-1 0,0 0 0,0 1-1,0 0 1,-1 0 0,1 0 0,-1 0 0,1 0 0,-1 0-1,0 0 1,0 1 0,0 0 0,0-1 0,2 5 0,35 67-18,-31-57 24,0 0-1,1-1 1,0 0 0,1-1 0,1 0-1,22 23 1,-30-34 2,1-1 0,0 0 0,1 0 0,-1 0 1,0-1-1,1 1 0,0-1 0,-1 0 0,1 0 0,0-1 0,0 0 0,0 0 0,0 0 0,0 0 0,0-1 0,0 1 0,0-1 0,0-1 0,1 1 0,-1-1 1,0 0-1,7-2 0,-5 1-67,0-1 1,0-1-1,0 1 1,0-1 0,-1 0-1,1-1 1,-1 1-1,0-1 1,-1 0-1,1-1 1,-1 0 0,0 0-1,0 0 1,5-9-1,5-10-650,-1-1 0,18-48 0,-27 62 639,-2 1 0,0-1 0,0 1 1,-1-1-1,-1 0 0,1 0 0,-2 0 0,0 0 0,-2-19 0,1 29 74,1 0-1,0 0 0,0 0 1,-1 0-1,1 0 1,-1 0-1,0 0 0,1 0 1,-1 0-1,0 0 0,0 1 1,0-1-1,-1 0 0,1 1 1,0-1-1,-1 1 0,1-1 1,0 1-1,-1-1 1,0 1-1,1 0 0,-1 0 1,0 0-1,0 0 0,0 0 1,1 0-1,-1 1 0,0-1 1,0 1-1,-3-1 0,2 1 17,-1 0-1,1 0 0,0 1 0,-1 0 0,1-1 1,0 1-1,0 0 0,-1 1 0,1-1 0,0 1 0,0-1 1,0 1-1,0 0 0,1 0 0,-1 0 0,0 0 1,-3 5-1,-6 7 174,0 0 0,1 0 1,0 2-1,2-1 0,-1 1 0,2 1 1,0-1-1,1 2 0,1-1 1,1 1-1,0-1 0,1 1 0,-2 25 1,6-37-162,0 0 1,0 0-1,0 0 1,1 0-1,0 0 1,0 0-1,1 0 1,-1 0-1,1-1 1,0 1-1,1 0 1,0-1-1,0 0 1,0 0-1,0 0 1,1 0-1,-1 0 1,1 0-1,1-1 1,-1 0-1,1 0 1,-1 0-1,1 0 1,0-1-1,1 0 1,-1 0-1,0 0 1,9 2-1,4 1 1,0 0-1,1-1 0,0-1 0,0-1 0,1-1 1,-1 0-1,31-2 0,90-16-3553,-119 13 1363,10 0 147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16.0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294 14 2481,'-4'-2'858,"0"0"1,0 0 0,-1 0 0,1 1 0,-1-1 0,1 1 0,-10-1-1,9 2-567,1 1-1,-1-1 1,1 1-1,-1 0 1,1 0-1,-1 0 0,1 1 1,-6 2-1,1 1-105,0 0 0,0 1-1,1-1 1,-1 2 0,1-1-1,1 1 1,-1 0 0,1 1 0,1-1-1,0 2 1,-7 8 0,-4 13 394,-28 61-1,36-71-445,2 0 1,0 0-1,2 0 0,0 1 0,-4 39 0,9-50-92,0 0-1,0 0 1,1 0-1,0 0 1,1 0-1,3 13 1,-3-18-24,0 1 0,0-1 0,1 0 0,0 0 1,0 1-1,0-2 0,0 1 0,1 0 0,-1-1 0,1 1 0,8 5 1,-8-7-6,-1 0 0,2-1 1,-1 0-1,0 1 0,0-2 1,1 1-1,-1 0 0,1-1 1,-1 0-1,1 0 0,0 0 1,-1 0-1,1-1 0,0 0 1,0 0-1,-1 0 0,1-1 1,0 1-1,0-1 0,-1 0 1,1 0-1,-1-1 0,1 0 1,-1 1-1,0-2 0,6-2 1,0-1 7,-1 0 1,0 0-1,0-1 0,-1-1 1,0 1-1,0-1 0,-1 0 1,0-1-1,0 0 1,7-14-1,-6 8-7,-1 0 0,-1 0 0,0-1 0,-1 0 0,-1 0-1,-1-1 1,2-17 0,-1-14-20,-5-56 0,1 97 1,1-35-96,8 71-88,42 227 250,3 20 366,-49-244-289,-2-1 0,0 1 0,-2 0 0,-2 0-1,0 0 1,-9 43 0,7-64-47,0 1 0,-1-1 0,0 0 1,0 0-1,-1 0 0,-1-1 0,0 1 0,-13 16 0,13-21-40,0 1 0,-1-1 1,0 0-1,0 0 0,0-1 0,-1 0 0,1 0 0,-1-1 0,0 0 0,-1-1 1,1 1-1,-17 3 0,18-6-54,0 1 0,0-2 0,0 1 0,0-1 0,0 0 1,0 0-1,0-1 0,0 0 0,0 0 0,0 0 0,0-1 0,0 0 0,0-1 0,1 0 1,-1 0-1,1 0 0,0 0 0,0-1 0,0 0 0,0-1 0,-6-6 0,4 3-428,1 0 0,0 0-1,0-1 1,1 0 0,0 0-1,0 0 1,1-1-1,1 0 1,0 0 0,0 0-1,1-1 1,0 1 0,-2-14-1,1-21-1260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17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1 184 5905,'1'-1'154,"0"0"0,0 1 0,0-1 0,0 1 0,0-1 0,0 1 0,0 0 0,1-1 0,-1 1 0,0 0 0,0 0 0,0 0 0,0 0 0,1 0 0,-1 0 0,0 0 0,0 0 0,0 1 0,1-1 0,-1 0 0,0 1 0,0-1 0,2 2 0,-2-1 12,1 0 1,-1 1-1,0-1 0,0 1 0,1-1 1,-1 1-1,0-1 0,0 1 1,-1 0-1,1 0 0,0-1 0,0 1 1,0 3-1,1 8 373,0 1-1,-1-1 1,0 22 0,-1-19-169,0 197 2445,0-212-2802,0-1 0,0 0 0,0 0 0,0 1 0,0-1-1,0 0 1,0 1 0,0-1 0,0 0 0,0 1 0,0-1 0,0 0 0,0 1 0,0-1 0,0 0 0,0 0 0,0 1-1,0-1 1,1 0 0,-1 1 0,0-1 0,0 0 0,0 0 0,0 1 0,1-1 0,-1 0 0,0 0 0,0 0-1,1 1 1,-1-1 0,0 0 0,0 0 0,1 1 0,6-11 177,9-27-112,-13 30-31,16-40 6,2-6-14,51-94 0,-63 131-44,2 1 1,-1 0-1,2 1 0,0 0 1,1 1-1,0 0 0,1 1 1,0 0-1,1 2 0,17-11 1,64-30 17,-103 72-29,-6 3 26,1 0 0,1 1 0,1 0 0,1 1 0,2 0 0,0 0-1,2 1 1,1-1 0,1 1 0,0 30 0,4-50-3,0 1 0,0-1 0,1 1 1,0-1-1,0 0 0,1 1 0,0-1 0,0-1 0,0 1 0,1 0 0,0-1 0,1 0 0,-1 0 0,1 0 0,6 6 1,-8-10-3,-1 0 1,1 0 0,-1 0 0,1 0 0,0 0 0,0 0 0,0-1 0,0 1 0,0-1 0,0 0 0,0 0-1,1 0 1,-1 0 0,0-1 0,1 1 0,-1-1 0,0 0 0,1 0 0,-1 0 0,0-1 0,1 1 0,-1-1 0,0 1-1,0-1 1,0 0 0,1 0 0,-1-1 0,0 1 0,0-1 0,0 1 0,-1-1 0,1 0 0,0 0 0,-1 0-1,1-1 1,2-2 0,1-1 0,-1 0 0,0 0 0,0 0-1,0-1 1,-1 0 0,0 0 0,-1 0 0,1 0-1,-1 0 1,-1-1 0,1 0 0,-1 1-1,0-1 1,-1 0 0,0 0 0,0 0 0,-1 0-1,0 0 1,-1 0 0,0-9 0,-2 1-6,-1-1 0,0 1 0,-2 0 0,1 0 0,-2 1 0,0-1 0,-1 2 0,-14-22 0,8 14 3,8 12-10,0 1 1,0 0-1,-1-1 0,0 2 0,-1-1 0,-9-7 1,17 16 4,-1 0 0,1 0-1,0-1 1,0 1 0,0 0 0,0 0 0,-1 0 0,1 0 0,0 0 0,0 0 0,0 0 0,0 0 0,0 0 0,-1 0 0,1 0 0,0 0 0,0 0 0,0 0 0,-1 0 0,1 0 0,0 0 0,0 0-1,0 0 1,0 0 0,0 0 0,-1 0 0,1 0 0,0 0 0,0 1 0,0-1 0,0 0 0,0 0 0,-1 0 0,1 0 0,0 0 0,0 0 0,0 1 0,0-1 0,0 0 0,0 0 0,0 0 0,0 0-1,-1 0 1,1 1 0,0-1 0,0 0 0,0 0 0,0 0 0,0 0 0,0 1 0,0-1 0,0 0 0,0 0 0,0 0 0,0 0 0,0 1 0,0-1 0,0 0 0,0 0 0,0 0 0,1 0 0,-1 1-1,0-1 1,0 0 0,3 13-22,1-9 22,1 1 0,-1-1 0,1 0 0,0 0 1,0-1-1,1 1 0,-1-1 0,1 0 0,-1-1 0,1 1 0,0-1 0,0 0 0,0-1 0,7 2 0,9 0 11,0 0 0,36-1 0,-52-2-4,-1-1 0,1 0 1,-1 0-1,1 0 1,-1 0-1,0-1 1,1 0-1,8-4 1,4-2 1,-17 8-8,-1 0 0,0 0 1,1 0-1,-1 0 1,0 0-1,1 0 1,-1 0-1,0 0 0,1 0 1,-1 1-1,0-1 1,1 0-1,-1 0 0,0 0 1,1 1-1,-1-1 1,0 0-1,0 0 0,1 1 1,-1-1-1,0 0 1,0 0-1,0 1 1,1-1-1,-1 0 0,0 1 1,0-1-1,0 0 1,0 1-1,0-1 0,0 0 1,0 1-1,0-1 1,1 0-1,-1 1 0,0-1 1,-1 1-1,1-1 1,0 1-1,1 17-21,-1-18 21,-4 97-57,0 39 33,5-122 30,0 0-1,1 0 0,0 0 0,1-1 0,1 1 0,0-1 0,9 18 1,-12-27-2,1-1 0,0 0 0,-1 0 0,1-1 1,0 1-1,1 0 0,-1-1 0,0 1 1,1-1-1,-1 1 0,1-1 0,0 0 0,0 0 1,0-1-1,0 1 0,0 0 0,6 1 0,-7-3 1,1 1 0,0-1 0,0 0 0,0 0 0,0 0 0,0 0 0,-1-1 0,1 1 0,0-1 0,0 1 0,-1-1 0,1 0 0,0 0 0,-1 0 0,1-1 0,-1 1 0,1-1 0,-1 1 0,0-1 0,0 0 0,4-3 0,5-7-4,-1 0 0,0 0 1,0-1-1,-2 0 0,15-28 0,27-76-206,-48 111 195,50-165-233,-52 171 242,0 0 0,0 0 0,0 0 1,0 0-1,0 0 0,0 0 0,0-1 0,0 1 0,0 0 1,0 0-1,0 0 0,0 0 0,0 0 0,0 0 0,0 0 0,0 0 1,0-1-1,0 1 0,0 0 0,0 0 0,0 0 0,0 0 1,0 0-1,1 0 0,-1 0 0,0 0 0,0 0 0,0 0 1,0 0-1,0 0 0,0 0 0,0 0 0,0-1 0,0 1 1,0 0-1,1 0 0,-1 0 0,0 0 0,0 0 0,0 0 1,0 0-1,0 0 0,0 0 0,0 0 0,0 0 0,1 0 1,-1 0-1,0 0 0,0 0 0,0 0 0,0 0 0,0 1 1,0-1-1,0 0 0,0 0 0,0 0 0,0 0 0,1 0 1,-1 0-1,0 0 0,0 0 0,0 0 0,0 0 0,0 0 1,0 0-1,0 0 0,0 1 0,0-1 0,4 11-59,1 17 17,-4-11 43,1 15 85,2-1 0,12 50 0,-15-74-70,1 0-1,0 0 0,1 0 1,0 0-1,0 0 0,1-1 0,-1 0 1,1 1-1,1-1 0,-1-1 1,1 1-1,0-1 0,0 0 0,1 0 1,0 0-1,-1-1 0,8 5 1,-10-8-9,0 1 0,0-1 0,0 0 1,0 0-1,0 0 0,0-1 1,0 1-1,0-1 0,0 1 0,0-1 1,0 0-1,1 0 0,-1-1 0,0 1 1,0-1-1,6-1 0,-5 0 0,0 1 1,0-1-1,0-1 0,-1 1 0,1-1 0,0 1 1,-1-1-1,0 0 0,0 0 0,5-7 1,-1 1 4,-1 0 1,0-1-1,-1 0 1,0 0 0,0-1-1,-1 1 1,-1-1 0,4-16-1,5-71 119,-10 80-155,-2 14-18,0 7-24,-3 29 31,-1-1-1,-17 58 1,-2 13 36,5 60-17,3-20 480,15-142-456,0 0-1,0 0 1,0-1 0,0 1 0,0 0 0,0 0 0,0 0-1,0 0 1,0 0 0,0 0 0,0 0 0,0 0 0,0 0-1,0 0 1,1 0 0,-1 0 0,0 0 0,0 0 0,0 0-1,0 0 1,0 0 0,0 0 0,0 0 0,0 0 0,0-1-1,0 1 1,1 0 0,-1 0 0,0 1 0,0-1 0,0 0-1,0 0 1,0 0 0,0 0 0,0 0 0,0 0 0,0 0-1,0 0 1,0 0 0,1 0 0,-1 0 0,0 0 0,0 0-1,0 0 1,0 0 0,0 0 0,0 0 0,0 0 0,0 0-1,0 0 1,0 0 0,0 1 0,0-1 0,0 0 0,0 0-1,0 0 1,6-8 87,-1-13-13,0 1 0,-2-1 0,1-27-1,6-31-19,48-144-35,-45 186-39,2 0 0,1 1 0,25-39 0,-33 62-4,1 1 0,1 1 0,0 0 0,1 0 1,0 1-1,0 0 0,1 1 0,20-12 0,-30 19 10,-1 1 0,1 0 0,0 0 1,0 0-1,0 0 0,0 0 0,0 1 0,1-1 0,-1 0 1,0 1-1,0 0 0,0-1 0,0 1 0,1 0 0,-1 0 1,0 0-1,0 0 0,1 1 0,-1-1 0,0 1 0,0-1 1,3 2-1,-2 0-2,0 0 0,0 0 0,0 1 0,0-1 0,-1 0 0,1 1 0,-1 0 0,0 0 0,1-1 0,-1 1 0,-1 1 0,4 4 0,-1 3-4,1 0 0,-2 0 0,0 0 0,0 0 0,-1 1 0,0-1 0,0 21 0,-2-22 4,-1 0 0,-1 0 0,0-1 0,0 1 0,-1-1 0,0 1 0,-1-1 0,0 0 0,0 0 0,-1 0 0,-7 9 0,4-7 56,0-1 0,-1 0 1,0 0-1,0-1 0,-1 0 0,0-1 0,-1 0 0,-14 8 0,15-11-79,0 0-1,0 0 1,-1-1 0,1 0 0,-1-1-1,0 0 1,0-1 0,0 0 0,-20 0-1,23-2-123,0 0-1,-1-1 1,1 0-1,0-1 1,0 0-1,1 0 1,-1-1-1,0 1 1,1-2-1,-1 1 1,1-1-1,0 0 1,0-1-1,-7-5 1,2-1-2024,5 5 768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13T08:49:18.9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14 109 4721,'-3'-7'585,"0"-1"0,1 0 1,0-1-1,1 1 0,0 0 0,0 0 1,0-1-1,1 1 0,0 0 0,3-14 0,-3 22-551,0 0-1,0-1 0,0 1 1,0 0-1,0 0 0,0 0 0,0-1 1,0 1-1,0 0 0,0 0 1,0 0-1,1-1 0,-1 1 1,0 0-1,0 0 0,0 0 0,0-1 1,0 1-1,1 0 0,-1 0 1,0 0-1,0 0 0,0 0 1,1 0-1,-1-1 0,0 1 0,0 0 1,0 0-1,1 0 0,-1 0 1,0 0-1,0 0 0,1 0 1,-1 0-1,0 0 0,0 0 0,0 0 1,1 0-1,-1 0 0,0 0 1,0 0-1,1 0 0,-1 0 1,0 0-1,0 0 0,0 1 0,1-1 1,-1 0 5,1 0 1,0 1 0,-1-1 0,0 0-1,1 1 1,-1-1 0,1 1 0,-1-1-1,1 1 1,-1-1 0,0 1-1,1-1 1,-1 1 0,0-1 0,0 1-1,1-1 1,-1 1 0,0-1-1,0 1 1,1 0 0,0 36 1083,-3 40-1,0-8-669,5 154 487,-1 138 354,-4-320-1183,0 1 15,1 0 0,2 0 1,7 42-1,-7-79-178,0 0-1,0 0 1,0 0 0,0 0 0,1 0-1,0-1 1,0 1 0,4 5 0,11 6-5537,-5-9 3431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2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9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7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66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7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3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F2D354-A071-4174-AD54-0B3F49EB7555}" type="datetimeFigureOut">
              <a:rPr lang="en-GB" smtClean="0"/>
              <a:t>14/07/2026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C6A55B-DA05-45B0-B64A-DD0DD1090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2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2556" y="183089"/>
            <a:ext cx="8684443" cy="832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580" y="1450794"/>
            <a:ext cx="10515600" cy="4824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Picture 888" descr="C:\Users\lab62\Desktop\Uni log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817225" y="6184082"/>
            <a:ext cx="1274862" cy="54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FE9F0-BAE4-CC94-A6F0-066042C276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30" y="101212"/>
            <a:ext cx="2374669" cy="8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5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60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etheses.durham.ac.uk/id/eprint/15616/?template=defaul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11.09874" TargetMode="External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customXml" Target="../ink/ink1.xml"/><Relationship Id="rId12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0" Type="http://schemas.openxmlformats.org/officeDocument/2006/relationships/image" Target="../media/image15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image" Target="../media/image37.png"/><Relationship Id="rId21" Type="http://schemas.openxmlformats.org/officeDocument/2006/relationships/customXml" Target="../ink/ink12.xml"/><Relationship Id="rId34" Type="http://schemas.openxmlformats.org/officeDocument/2006/relationships/image" Target="../media/image34.png"/><Relationship Id="rId42" Type="http://schemas.openxmlformats.org/officeDocument/2006/relationships/customXml" Target="../ink/ink22.xml"/><Relationship Id="rId47" Type="http://schemas.openxmlformats.org/officeDocument/2006/relationships/image" Target="../media/image41.png"/><Relationship Id="rId50" Type="http://schemas.openxmlformats.org/officeDocument/2006/relationships/customXml" Target="../ink/ink26.xml"/><Relationship Id="rId7" Type="http://schemas.openxmlformats.org/officeDocument/2006/relationships/customXml" Target="../ink/ink5.xml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9" Type="http://schemas.openxmlformats.org/officeDocument/2006/relationships/customXml" Target="../ink/ink16.xml"/><Relationship Id="rId11" Type="http://schemas.openxmlformats.org/officeDocument/2006/relationships/customXml" Target="../ink/ink7.xml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37" Type="http://schemas.openxmlformats.org/officeDocument/2006/relationships/image" Target="../media/image36.png"/><Relationship Id="rId40" Type="http://schemas.openxmlformats.org/officeDocument/2006/relationships/customXml" Target="../ink/ink21.xml"/><Relationship Id="rId45" Type="http://schemas.openxmlformats.org/officeDocument/2006/relationships/image" Target="../media/image40.png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31.png"/><Relationship Id="rId36" Type="http://schemas.openxmlformats.org/officeDocument/2006/relationships/customXml" Target="../ink/ink19.xml"/><Relationship Id="rId49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4" Type="http://schemas.openxmlformats.org/officeDocument/2006/relationships/customXml" Target="../ink/ink23.xml"/><Relationship Id="rId4" Type="http://schemas.openxmlformats.org/officeDocument/2006/relationships/image" Target="../media/image19.png"/><Relationship Id="rId9" Type="http://schemas.openxmlformats.org/officeDocument/2006/relationships/customXml" Target="../ink/ink6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customXml" Target="../ink/ink15.xml"/><Relationship Id="rId30" Type="http://schemas.openxmlformats.org/officeDocument/2006/relationships/image" Target="../media/image32.png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25.xml"/><Relationship Id="rId8" Type="http://schemas.openxmlformats.org/officeDocument/2006/relationships/image" Target="../media/image21.png"/><Relationship Id="rId51" Type="http://schemas.openxmlformats.org/officeDocument/2006/relationships/image" Target="../media/image43.png"/><Relationship Id="rId3" Type="http://schemas.openxmlformats.org/officeDocument/2006/relationships/customXml" Target="../ink/ink3.xml"/><Relationship Id="rId12" Type="http://schemas.openxmlformats.org/officeDocument/2006/relationships/image" Target="../media/image23.png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0" Type="http://schemas.openxmlformats.org/officeDocument/2006/relationships/image" Target="../media/image27.pn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61" y="904220"/>
            <a:ext cx="11240076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Experimental considerations in searches for new physics with cold atoms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614459"/>
            <a:ext cx="9144000" cy="1282878"/>
          </a:xfrm>
        </p:spPr>
        <p:txBody>
          <a:bodyPr/>
          <a:lstStyle/>
          <a:p>
            <a:r>
              <a:rPr lang="en-GB" sz="2800" dirty="0"/>
              <a:t>Matthew Jones</a:t>
            </a:r>
            <a:endParaRPr lang="en-GB" sz="2800" i="1" dirty="0"/>
          </a:p>
          <a:p>
            <a:r>
              <a:rPr lang="en-GB" sz="2800" i="1" dirty="0"/>
              <a:t>Durham University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58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A090D-5C84-C9DD-B03D-176BC8238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56D3-8421-EA7E-19FE-64BBF188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levels and transitions 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D05EC33C-FB5D-FDDA-C77D-523FFC92C791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F70BE133-617C-CBE0-0132-B11F66177A15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CB88E567-26F2-878C-31B4-8DF1918B2A8A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1E2155A6-901E-98CB-1C6A-6D60E56583CE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97820D85-35B1-009D-206E-6BFB19825BCB}"/>
              </a:ext>
            </a:extLst>
          </p:cNvPr>
          <p:cNvCxnSpPr/>
          <p:nvPr/>
        </p:nvCxnSpPr>
        <p:spPr>
          <a:xfrm>
            <a:off x="28041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2CEB07DA-3A5B-5E6D-366E-DB1006EA572A}"/>
              </a:ext>
            </a:extLst>
          </p:cNvPr>
          <p:cNvCxnSpPr/>
          <p:nvPr/>
        </p:nvCxnSpPr>
        <p:spPr>
          <a:xfrm>
            <a:off x="46329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5A6D71AE-A205-95A7-DD2C-F813BB18BFFB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480C546E-7807-62B2-641A-831896047F1E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94843A3F-EB1C-BDBE-13DC-B6AE8271299C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08723511-10D5-FFFF-51A2-7CF3475FC40E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0A85C113-45E9-7733-237D-22FACBD132F5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3FBBD63E-6A80-6E06-F345-435F23CACD98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7F8BDB33-976C-760F-5AA8-E5D35B0658F5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DE0CC016-CF2D-96A0-2084-9B2329ECC97C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63B645E7-996F-A542-C946-87104233D0E4}"/>
              </a:ext>
            </a:extLst>
          </p:cNvPr>
          <p:cNvSpPr txBox="1"/>
          <p:nvPr/>
        </p:nvSpPr>
        <p:spPr>
          <a:xfrm>
            <a:off x="2240523" y="241223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6E1F3A72-4E17-6723-EE9F-3794BA56CB13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54AB2512-2C5D-0145-A50F-0287C9434753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60BC707-6007-48F6-AA8B-AFE2635A45B5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 27">
            <a:extLst>
              <a:ext uri="{FF2B5EF4-FFF2-40B4-BE49-F238E27FC236}">
                <a16:creationId xmlns:a16="http://schemas.microsoft.com/office/drawing/2014/main" id="{C1EE91A9-BC08-AFAE-79B1-21B0E2EE1AC8}"/>
              </a:ext>
            </a:extLst>
          </p:cNvPr>
          <p:cNvCxnSpPr/>
          <p:nvPr/>
        </p:nvCxnSpPr>
        <p:spPr>
          <a:xfrm flipH="1">
            <a:off x="3261360" y="2596896"/>
            <a:ext cx="1828800" cy="3017520"/>
          </a:xfrm>
          <a:prstGeom prst="line">
            <a:avLst/>
          </a:prstGeom>
          <a:ln w="38100">
            <a:solidFill>
              <a:srgbClr val="9351A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28">
            <a:extLst>
              <a:ext uri="{FF2B5EF4-FFF2-40B4-BE49-F238E27FC236}">
                <a16:creationId xmlns:a16="http://schemas.microsoft.com/office/drawing/2014/main" id="{14B1BD22-2C02-7791-857A-793B1D5EE7E4}"/>
              </a:ext>
            </a:extLst>
          </p:cNvPr>
          <p:cNvSpPr txBox="1"/>
          <p:nvPr/>
        </p:nvSpPr>
        <p:spPr>
          <a:xfrm>
            <a:off x="4450080" y="3747664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Lyman-α</a:t>
            </a:r>
          </a:p>
          <a:p>
            <a:r>
              <a:rPr dirty="0"/>
              <a:t>121.567 nm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A20C35C1-4B76-B57D-7362-E93CB0433454}"/>
              </a:ext>
            </a:extLst>
          </p:cNvPr>
          <p:cNvSpPr txBox="1"/>
          <p:nvPr/>
        </p:nvSpPr>
        <p:spPr>
          <a:xfrm>
            <a:off x="8058355" y="5431164"/>
            <a:ext cx="963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-13.6</a:t>
            </a:r>
            <a:r>
              <a:rPr dirty="0"/>
              <a:t> eV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9514574F-E1DD-24E9-ACDC-9D4D97262F71}"/>
              </a:ext>
            </a:extLst>
          </p:cNvPr>
          <p:cNvSpPr txBox="1"/>
          <p:nvPr/>
        </p:nvSpPr>
        <p:spPr>
          <a:xfrm>
            <a:off x="5638799" y="2414015"/>
            <a:ext cx="20116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2P: τ≈1.6 ns</a:t>
            </a:r>
          </a:p>
        </p:txBody>
      </p:sp>
    </p:spTree>
    <p:extLst>
      <p:ext uri="{BB962C8B-B14F-4D97-AF65-F5344CB8AC3E}">
        <p14:creationId xmlns:p14="http://schemas.microsoft.com/office/powerpoint/2010/main" val="164123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A5F1A-EAE6-1AF8-E953-BD26430F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B7D2-9B96-1C3A-528C-403F58C2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levels and transitions 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A62124E1-366F-17C8-80AF-A0D2D7D1955C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639E0D53-D93A-8D97-9D5B-8B8B90817CAE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4451A84E-2F68-E4C2-9647-BFA32F4F9539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D48C7C64-EE42-32D1-2F3B-45168B16254D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7B3F518A-4469-3073-A224-8BA082843CD9}"/>
              </a:ext>
            </a:extLst>
          </p:cNvPr>
          <p:cNvCxnSpPr/>
          <p:nvPr/>
        </p:nvCxnSpPr>
        <p:spPr>
          <a:xfrm>
            <a:off x="28041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88E6970E-E3D1-BE93-DF1E-F0B79A9FCACF}"/>
              </a:ext>
            </a:extLst>
          </p:cNvPr>
          <p:cNvCxnSpPr/>
          <p:nvPr/>
        </p:nvCxnSpPr>
        <p:spPr>
          <a:xfrm>
            <a:off x="46329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70E09BBF-E78C-4B1E-2E0F-77CCCB451784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9AC7CD79-9764-21F2-BE3E-B5F8438B729E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9DCC28D4-948E-E75C-659C-46A91DC5CE01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656E8757-CF08-B3B6-B550-637599566C5C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491F12FF-FF27-8E75-EF2C-53309D7721E0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346628D3-DBA7-65BB-D929-5E07DD4F2745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43C2B6EA-3A07-A41B-BD0A-88A5593B1D7F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E06FFAD5-2A6E-E56B-3461-56B3784287E8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2F2B7647-A347-ADC2-3308-A4CBD3F56AC7}"/>
              </a:ext>
            </a:extLst>
          </p:cNvPr>
          <p:cNvSpPr txBox="1"/>
          <p:nvPr/>
        </p:nvSpPr>
        <p:spPr>
          <a:xfrm>
            <a:off x="2240523" y="241223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104AF73E-1A0E-DDB7-B2F1-B80672BFF732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D341181D-53D7-4F5E-0DD2-8F3239CDF9D3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451A40D-0D27-267F-AAA8-689E1204F106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4">
            <a:extLst>
              <a:ext uri="{FF2B5EF4-FFF2-40B4-BE49-F238E27FC236}">
                <a16:creationId xmlns:a16="http://schemas.microsoft.com/office/drawing/2014/main" id="{3E543534-761F-9F06-FCEE-FE095BE572DE}"/>
              </a:ext>
            </a:extLst>
          </p:cNvPr>
          <p:cNvSpPr txBox="1"/>
          <p:nvPr/>
        </p:nvSpPr>
        <p:spPr>
          <a:xfrm>
            <a:off x="8058355" y="5431164"/>
            <a:ext cx="963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-13.6</a:t>
            </a:r>
            <a:r>
              <a:rPr dirty="0"/>
              <a:t> eV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964EC998-E6E0-7A92-22ED-91E0F3D11DBD}"/>
              </a:ext>
            </a:extLst>
          </p:cNvPr>
          <p:cNvSpPr txBox="1"/>
          <p:nvPr/>
        </p:nvSpPr>
        <p:spPr>
          <a:xfrm>
            <a:off x="5638799" y="2414015"/>
            <a:ext cx="20116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2P: τ≈1.6 ns</a:t>
            </a:r>
          </a:p>
        </p:txBody>
      </p:sp>
      <p:sp>
        <p:nvSpPr>
          <p:cNvPr id="73" name="TextBox 26">
            <a:extLst>
              <a:ext uri="{FF2B5EF4-FFF2-40B4-BE49-F238E27FC236}">
                <a16:creationId xmlns:a16="http://schemas.microsoft.com/office/drawing/2014/main" id="{0A254CE5-CA8A-62E4-F1E7-A2E8C7F781A9}"/>
              </a:ext>
            </a:extLst>
          </p:cNvPr>
          <p:cNvSpPr txBox="1"/>
          <p:nvPr/>
        </p:nvSpPr>
        <p:spPr>
          <a:xfrm>
            <a:off x="976003" y="2345712"/>
            <a:ext cx="1279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2S: τ≈0.12 s</a:t>
            </a:r>
            <a:endParaRPr lang="en-GB" dirty="0"/>
          </a:p>
          <a:p>
            <a:r>
              <a:rPr lang="en-GB" dirty="0"/>
              <a:t>metastable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2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9CE84-CF3B-B2BC-BD86-D533E0AB6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F21B-D8FE-DA60-DFFD-1FB7E2A4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levels and transitions 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CADF5B9D-A24B-669F-BAEF-90A71D5BBAC1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2D77FFCB-4C81-1239-9628-AE3D43C3298B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D6D2BA98-9660-16BB-6A56-ED8978B269BA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69E19EE1-5D92-18B7-CF55-0510323226CB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0A8E4B93-CD95-E4A3-5CB1-3378F19A5D46}"/>
              </a:ext>
            </a:extLst>
          </p:cNvPr>
          <p:cNvCxnSpPr/>
          <p:nvPr/>
        </p:nvCxnSpPr>
        <p:spPr>
          <a:xfrm>
            <a:off x="28041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754D0E2B-205F-BF6C-CB1D-BD317551A4FC}"/>
              </a:ext>
            </a:extLst>
          </p:cNvPr>
          <p:cNvCxnSpPr/>
          <p:nvPr/>
        </p:nvCxnSpPr>
        <p:spPr>
          <a:xfrm>
            <a:off x="46329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4190036C-406E-93D8-5CA4-CBAE1F5A5C3A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066C8396-628B-C229-4CAB-2E5024397486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3DF982CD-8621-E919-94CE-7AF5FC67237C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8A24DC16-9D22-93B4-E565-15EDF6D359F7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4221C223-402D-344E-14C2-64687B6DDA97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E156D6DB-918F-3EA9-A248-64B52770051E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7617CB3C-AA94-B582-8A44-B3F865973083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06472D6E-2861-8074-D830-2084D0D3652B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903FDE8A-3596-5119-DB36-EAF17CA30B33}"/>
              </a:ext>
            </a:extLst>
          </p:cNvPr>
          <p:cNvSpPr txBox="1"/>
          <p:nvPr/>
        </p:nvSpPr>
        <p:spPr>
          <a:xfrm>
            <a:off x="2240523" y="241223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10B1DC3D-BCB4-56CD-713B-B103D61D3E57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BB9CE2DA-233D-E9E0-A6FA-D016FEFB0ECA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32C88FF-9C7A-AD52-F621-7C7219846519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4">
            <a:extLst>
              <a:ext uri="{FF2B5EF4-FFF2-40B4-BE49-F238E27FC236}">
                <a16:creationId xmlns:a16="http://schemas.microsoft.com/office/drawing/2014/main" id="{EEF98155-0C1F-391F-CE6F-D734AA722EEB}"/>
              </a:ext>
            </a:extLst>
          </p:cNvPr>
          <p:cNvSpPr txBox="1"/>
          <p:nvPr/>
        </p:nvSpPr>
        <p:spPr>
          <a:xfrm>
            <a:off x="8058355" y="5431164"/>
            <a:ext cx="963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-13.6</a:t>
            </a:r>
            <a:r>
              <a:rPr dirty="0"/>
              <a:t> eV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FEC3BDE7-CE9F-E34E-A8AB-0E550EF87B6C}"/>
              </a:ext>
            </a:extLst>
          </p:cNvPr>
          <p:cNvSpPr txBox="1"/>
          <p:nvPr/>
        </p:nvSpPr>
        <p:spPr>
          <a:xfrm>
            <a:off x="5638799" y="2414015"/>
            <a:ext cx="20116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2P: τ≈1.6 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AD655A-2BC4-C7CF-5731-0A6E1261E395}"/>
              </a:ext>
            </a:extLst>
          </p:cNvPr>
          <p:cNvGrpSpPr/>
          <p:nvPr/>
        </p:nvGrpSpPr>
        <p:grpSpPr>
          <a:xfrm>
            <a:off x="2677254" y="2412230"/>
            <a:ext cx="8789893" cy="3938912"/>
            <a:chOff x="2677254" y="2412230"/>
            <a:chExt cx="8789893" cy="3938912"/>
          </a:xfrm>
        </p:grpSpPr>
        <p:cxnSp>
          <p:nvCxnSpPr>
            <p:cNvPr id="8" name="Connector 5">
              <a:extLst>
                <a:ext uri="{FF2B5EF4-FFF2-40B4-BE49-F238E27FC236}">
                  <a16:creationId xmlns:a16="http://schemas.microsoft.com/office/drawing/2014/main" id="{B3EB3F90-8062-9B7D-2AF9-26523BDDC0C0}"/>
                </a:ext>
              </a:extLst>
            </p:cNvPr>
            <p:cNvCxnSpPr/>
            <p:nvPr/>
          </p:nvCxnSpPr>
          <p:spPr>
            <a:xfrm>
              <a:off x="2804160" y="5614416"/>
              <a:ext cx="914400" cy="0"/>
            </a:xfrm>
            <a:prstGeom prst="line">
              <a:avLst/>
            </a:prstGeom>
            <a:ln w="254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C4225A1-E628-E248-C657-227F1F703475}"/>
                </a:ext>
              </a:extLst>
            </p:cNvPr>
            <p:cNvCxnSpPr>
              <a:cxnSpLocks/>
            </p:cNvCxnSpPr>
            <p:nvPr/>
          </p:nvCxnSpPr>
          <p:spPr>
            <a:xfrm>
              <a:off x="3901440" y="4142732"/>
              <a:ext cx="832485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31B9923-AB80-C7A8-7098-5CDB09DF2B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1038" y="4142732"/>
              <a:ext cx="1056644" cy="14716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101F1F-1646-308E-69D4-A1BF295E17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61038" y="2633973"/>
              <a:ext cx="1056644" cy="14716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EA6AF7A-C83F-7C1D-912E-ECB519215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8533" y="2412230"/>
              <a:ext cx="4158614" cy="309766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A02D9B-B3D2-6315-4ED2-DC8B1FFC7E36}"/>
                </a:ext>
              </a:extLst>
            </p:cNvPr>
            <p:cNvSpPr txBox="1"/>
            <p:nvPr/>
          </p:nvSpPr>
          <p:spPr>
            <a:xfrm>
              <a:off x="2677254" y="4618634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243 nm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9B008E-E1BA-971D-25F8-CA5D99393108}"/>
                </a:ext>
              </a:extLst>
            </p:cNvPr>
            <p:cNvSpPr txBox="1"/>
            <p:nvPr/>
          </p:nvSpPr>
          <p:spPr>
            <a:xfrm>
              <a:off x="4171351" y="3382887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243 nm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D7F00B-540B-7410-DDF0-4948CEC34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4644" y="5431536"/>
              <a:ext cx="3734172" cy="54182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D82E7A-1580-1ED1-984E-332D6EC63A05}"/>
                </a:ext>
              </a:extLst>
            </p:cNvPr>
            <p:cNvSpPr txBox="1"/>
            <p:nvPr/>
          </p:nvSpPr>
          <p:spPr>
            <a:xfrm>
              <a:off x="7924800" y="5981810"/>
              <a:ext cx="282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Line split by a factor of ~100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CDD108D-D35E-F9BA-8324-A8C446C0BBE6}"/>
                </a:ext>
              </a:extLst>
            </p:cNvPr>
            <p:cNvSpPr/>
            <p:nvPr/>
          </p:nvSpPr>
          <p:spPr>
            <a:xfrm>
              <a:off x="2888222" y="3382888"/>
              <a:ext cx="745631" cy="36933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F37B741-B703-3CEC-1293-E1EDAC7621CC}"/>
                </a:ext>
              </a:extLst>
            </p:cNvPr>
            <p:cNvSpPr/>
            <p:nvPr/>
          </p:nvSpPr>
          <p:spPr>
            <a:xfrm flipH="1">
              <a:off x="4118183" y="4629168"/>
              <a:ext cx="745631" cy="369331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TextBox 26">
            <a:extLst>
              <a:ext uri="{FF2B5EF4-FFF2-40B4-BE49-F238E27FC236}">
                <a16:creationId xmlns:a16="http://schemas.microsoft.com/office/drawing/2014/main" id="{AB95AA98-07A9-95E0-0950-E92092C0C8D0}"/>
              </a:ext>
            </a:extLst>
          </p:cNvPr>
          <p:cNvSpPr txBox="1"/>
          <p:nvPr/>
        </p:nvSpPr>
        <p:spPr>
          <a:xfrm>
            <a:off x="976003" y="2345712"/>
            <a:ext cx="1279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2S: τ≈0.12 s</a:t>
            </a:r>
            <a:endParaRPr lang="en-GB" dirty="0"/>
          </a:p>
          <a:p>
            <a:r>
              <a:rPr lang="en-GB" dirty="0"/>
              <a:t>metastable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BC9B2-EA73-64CE-621A-04CA558870DF}"/>
              </a:ext>
            </a:extLst>
          </p:cNvPr>
          <p:cNvSpPr txBox="1"/>
          <p:nvPr/>
        </p:nvSpPr>
        <p:spPr>
          <a:xfrm>
            <a:off x="3329515" y="6244780"/>
            <a:ext cx="470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Parthey et al., Phys. Rev. </a:t>
            </a:r>
            <a:r>
              <a:rPr lang="en-GB" dirty="0" err="1"/>
              <a:t>lett</a:t>
            </a:r>
            <a:r>
              <a:rPr lang="en-GB" dirty="0"/>
              <a:t>. </a:t>
            </a:r>
            <a:r>
              <a:rPr lang="en-GB" b="1" dirty="0"/>
              <a:t>107</a:t>
            </a:r>
            <a:r>
              <a:rPr lang="en-GB" dirty="0"/>
              <a:t> 203001 (2011)</a:t>
            </a:r>
          </a:p>
        </p:txBody>
      </p:sp>
    </p:spTree>
    <p:extLst>
      <p:ext uri="{BB962C8B-B14F-4D97-AF65-F5344CB8AC3E}">
        <p14:creationId xmlns:p14="http://schemas.microsoft.com/office/powerpoint/2010/main" val="264166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D894-A17C-C0A4-C05B-EACA56C6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7B34-EA7D-1DE4-9C20-029FB51D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levels and transitions 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70DBBA81-5B6C-9AA2-A010-0A8DE5068099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35E9E781-A164-6C85-83B6-1F2E8D12BDC4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73A6531B-356A-12A5-8C68-006395C5A125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0A3EEF3A-3A93-245E-EDE9-18B3F64321A4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99958188-79F9-F7B1-F254-4BDB745E8FDD}"/>
              </a:ext>
            </a:extLst>
          </p:cNvPr>
          <p:cNvCxnSpPr/>
          <p:nvPr/>
        </p:nvCxnSpPr>
        <p:spPr>
          <a:xfrm>
            <a:off x="28041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036235DB-8C78-CA3F-7646-D3FDFA2167E7}"/>
              </a:ext>
            </a:extLst>
          </p:cNvPr>
          <p:cNvCxnSpPr/>
          <p:nvPr/>
        </p:nvCxnSpPr>
        <p:spPr>
          <a:xfrm>
            <a:off x="46329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28D0C0AB-9184-D50B-1B9A-DF627FFBA22D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0583700B-BBFE-F161-84EB-5E90A3597CB4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68221646-574B-5BE8-6724-5999994799AE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ACF4B3B5-BA88-77C3-7D24-04B2785ADEAC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250BF0F6-F502-F957-A11C-B243A7117B91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5C1C333A-3D04-8913-C86E-0E8B0F5163AE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26EFC216-1C03-5206-CD3D-1BDE759C86C6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1B35C8EB-CD34-BC8F-2BE9-23DC11ABAEC5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9B6749D5-19D8-6334-0983-E15AAD0C556B}"/>
              </a:ext>
            </a:extLst>
          </p:cNvPr>
          <p:cNvSpPr txBox="1"/>
          <p:nvPr/>
        </p:nvSpPr>
        <p:spPr>
          <a:xfrm>
            <a:off x="2240523" y="4683112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AA1151C0-79E4-0B4A-C144-B6BDA784A4C1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80882CC8-46A3-AB53-0E72-29FC88B0AB7F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F782C33B-ADD4-3D0F-3955-3A8A337F1D90}"/>
              </a:ext>
            </a:extLst>
          </p:cNvPr>
          <p:cNvSpPr txBox="1"/>
          <p:nvPr/>
        </p:nvSpPr>
        <p:spPr>
          <a:xfrm>
            <a:off x="976003" y="4616594"/>
            <a:ext cx="1279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2S: τ≈0.12 s</a:t>
            </a:r>
            <a:endParaRPr lang="en-GB" dirty="0"/>
          </a:p>
          <a:p>
            <a:r>
              <a:rPr lang="en-GB" dirty="0"/>
              <a:t>metastable</a:t>
            </a: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412F1-0E91-2688-A764-45CC0C80430C}"/>
              </a:ext>
            </a:extLst>
          </p:cNvPr>
          <p:cNvCxnSpPr>
            <a:cxnSpLocks/>
          </p:cNvCxnSpPr>
          <p:nvPr/>
        </p:nvCxnSpPr>
        <p:spPr>
          <a:xfrm>
            <a:off x="3456510" y="3249613"/>
            <a:ext cx="832485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7AFA3C-F68E-5055-66C3-4FFAB3E6F1D2}"/>
              </a:ext>
            </a:extLst>
          </p:cNvPr>
          <p:cNvCxnSpPr>
            <a:cxnSpLocks/>
          </p:cNvCxnSpPr>
          <p:nvPr/>
        </p:nvCxnSpPr>
        <p:spPr>
          <a:xfrm flipV="1">
            <a:off x="3236259" y="3249613"/>
            <a:ext cx="621254" cy="16181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FD8129-77B8-5496-1DFB-E83647C41080}"/>
              </a:ext>
            </a:extLst>
          </p:cNvPr>
          <p:cNvCxnSpPr>
            <a:cxnSpLocks/>
            <a:endCxn id="34" idx="2"/>
          </p:cNvCxnSpPr>
          <p:nvPr/>
        </p:nvCxnSpPr>
        <p:spPr>
          <a:xfrm flipH="1" flipV="1">
            <a:off x="3261360" y="1633408"/>
            <a:ext cx="596153" cy="15761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A355A5-36B5-28D2-111F-D8D50BE03C93}"/>
              </a:ext>
            </a:extLst>
          </p:cNvPr>
          <p:cNvSpPr txBox="1"/>
          <p:nvPr/>
        </p:nvSpPr>
        <p:spPr>
          <a:xfrm>
            <a:off x="2469661" y="3976204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759 nm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3264C5-4996-C1E0-7E9B-0D8DF36E5093}"/>
              </a:ext>
            </a:extLst>
          </p:cNvPr>
          <p:cNvSpPr txBox="1"/>
          <p:nvPr/>
        </p:nvSpPr>
        <p:spPr>
          <a:xfrm>
            <a:off x="3738163" y="246158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759 nm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B994191-0750-37E2-6467-47CBBC8BF2B3}"/>
              </a:ext>
            </a:extLst>
          </p:cNvPr>
          <p:cNvSpPr/>
          <p:nvPr/>
        </p:nvSpPr>
        <p:spPr>
          <a:xfrm>
            <a:off x="2710879" y="2461584"/>
            <a:ext cx="745631" cy="369331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2D47E82-2C95-8ABE-F8CE-A30E812742A8}"/>
              </a:ext>
            </a:extLst>
          </p:cNvPr>
          <p:cNvSpPr/>
          <p:nvPr/>
        </p:nvSpPr>
        <p:spPr>
          <a:xfrm flipH="1">
            <a:off x="3722234" y="3976205"/>
            <a:ext cx="745631" cy="369331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F97FD-CC42-DAFF-675C-1BD227F6C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642" y="2354549"/>
            <a:ext cx="4501615" cy="3446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43EC0-3039-FD7F-9E1E-1D148E8157D4}"/>
              </a:ext>
            </a:extLst>
          </p:cNvPr>
          <p:cNvSpPr txBox="1"/>
          <p:nvPr/>
        </p:nvSpPr>
        <p:spPr>
          <a:xfrm>
            <a:off x="4733365" y="6036875"/>
            <a:ext cx="451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Bullis et al., Phys. Rev. Lett. </a:t>
            </a:r>
            <a:r>
              <a:rPr lang="en-GB" b="1" dirty="0"/>
              <a:t>136</a:t>
            </a:r>
            <a:r>
              <a:rPr lang="en-GB" dirty="0"/>
              <a:t> 123001 (2026)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C606A3-298E-0552-54D0-2370BEFD76F5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DB456-7BD5-FFFB-1CA2-BDC4C0426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A200-56B2-5C43-9D34-B305877B9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current generation of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1DDB5E-C6B5-267F-3BBB-5735F5925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29" y="1172239"/>
            <a:ext cx="8752635" cy="4762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47C2C3-EE8B-1578-F928-851235B8543B}"/>
              </a:ext>
            </a:extLst>
          </p:cNvPr>
          <p:cNvSpPr txBox="1"/>
          <p:nvPr/>
        </p:nvSpPr>
        <p:spPr>
          <a:xfrm>
            <a:off x="3810987" y="6135068"/>
            <a:ext cx="426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Maisenbacher et al., Nature 650 845 (2026)</a:t>
            </a:r>
          </a:p>
        </p:txBody>
      </p:sp>
    </p:spTree>
    <p:extLst>
      <p:ext uri="{BB962C8B-B14F-4D97-AF65-F5344CB8AC3E}">
        <p14:creationId xmlns:p14="http://schemas.microsoft.com/office/powerpoint/2010/main" val="225183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CE477-7A89-8199-A27C-BEA3C396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422A-AF73-C683-8368-65945CF8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current generation of experiments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1A5BB-7C33-5D7B-E2EE-DC1ED1F6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8" y="1378427"/>
            <a:ext cx="4781270" cy="2601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7C2DD9-8840-71E2-FA36-AE2CD2835D43}"/>
              </a:ext>
            </a:extLst>
          </p:cNvPr>
          <p:cNvSpPr txBox="1"/>
          <p:nvPr/>
        </p:nvSpPr>
        <p:spPr>
          <a:xfrm>
            <a:off x="3712186" y="5794410"/>
            <a:ext cx="426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Maisenbacher et al., Nature 650 845 (2026)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22722-DFBB-A6E5-C1BF-8EF448411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7"/>
          <a:stretch>
            <a:fillRect/>
          </a:stretch>
        </p:blipFill>
        <p:spPr>
          <a:xfrm>
            <a:off x="4715435" y="1303427"/>
            <a:ext cx="7039089" cy="33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FF83-FF44-DF83-D026-3DA7BF17E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FCFAB-51F6-BD22-1CED-728F7E11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Velocity-dependent systematics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8667F-81C8-FF87-6475-23E761CD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31" y="1370463"/>
            <a:ext cx="3959647" cy="3031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DBBE0-26CA-118E-DC6C-4F58FCBAF4E3}"/>
              </a:ext>
            </a:extLst>
          </p:cNvPr>
          <p:cNvSpPr txBox="1"/>
          <p:nvPr/>
        </p:nvSpPr>
        <p:spPr>
          <a:xfrm>
            <a:off x="1770132" y="5380470"/>
            <a:ext cx="895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Complex velocity-dependent </a:t>
            </a:r>
            <a:r>
              <a:rPr lang="en-GB" sz="2800" dirty="0" err="1"/>
              <a:t>lineshape</a:t>
            </a:r>
            <a:r>
              <a:rPr lang="en-GB" sz="2800" dirty="0"/>
              <a:t> models are  required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225D06-4EEE-8736-4613-758840F1717B}"/>
              </a:ext>
            </a:extLst>
          </p:cNvPr>
          <p:cNvGrpSpPr/>
          <p:nvPr/>
        </p:nvGrpSpPr>
        <p:grpSpPr>
          <a:xfrm>
            <a:off x="5765483" y="1370463"/>
            <a:ext cx="4956843" cy="2995033"/>
            <a:chOff x="5765483" y="1370463"/>
            <a:chExt cx="4956843" cy="29950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B86F38-A027-75C2-2B81-D02F3044D203}"/>
                </a:ext>
              </a:extLst>
            </p:cNvPr>
            <p:cNvSpPr/>
            <p:nvPr/>
          </p:nvSpPr>
          <p:spPr>
            <a:xfrm rot="3643076">
              <a:off x="8006166" y="2914761"/>
              <a:ext cx="402726" cy="235550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4000">
                  <a:schemeClr val="accent1">
                    <a:lumMod val="45000"/>
                    <a:lumOff val="55000"/>
                  </a:schemeClr>
                </a:gs>
                <a:gs pos="73000">
                  <a:schemeClr val="accent1">
                    <a:lumMod val="45000"/>
                    <a:lumOff val="55000"/>
                  </a:schemeClr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31A632-B4D0-0C48-5A05-7D676747147B}"/>
                </a:ext>
              </a:extLst>
            </p:cNvPr>
            <p:cNvSpPr txBox="1"/>
            <p:nvPr/>
          </p:nvSpPr>
          <p:spPr>
            <a:xfrm>
              <a:off x="5765483" y="1370463"/>
              <a:ext cx="49568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i="1" dirty="0"/>
                <a:t>[systematic] shifts are also nonlinear due to the Gaussian beam intensity profile and the presence of many atomic trajectories, all of which sample slightly different ac Stark shifts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8E0D464E-C3C9-5A48-2E07-B235909C77AC}"/>
                </a:ext>
              </a:extLst>
            </p:cNvPr>
            <p:cNvCxnSpPr/>
            <p:nvPr/>
          </p:nvCxnSpPr>
          <p:spPr>
            <a:xfrm>
              <a:off x="6705600" y="4127932"/>
              <a:ext cx="2904565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1EE271E-7824-834E-F0A6-CB5C60D995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5600" y="3890368"/>
              <a:ext cx="2627678" cy="2375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BEB7669-C2B5-1A57-655D-F1C1FF04740E}"/>
                </a:ext>
              </a:extLst>
            </p:cNvPr>
            <p:cNvCxnSpPr>
              <a:cxnSpLocks/>
            </p:cNvCxnSpPr>
            <p:nvPr/>
          </p:nvCxnSpPr>
          <p:spPr>
            <a:xfrm>
              <a:off x="6705600" y="4127932"/>
              <a:ext cx="2627678" cy="2375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B0BCBF-416C-00D2-4824-F7BAD7F19244}"/>
              </a:ext>
            </a:extLst>
          </p:cNvPr>
          <p:cNvSpPr txBox="1"/>
          <p:nvPr/>
        </p:nvSpPr>
        <p:spPr>
          <a:xfrm>
            <a:off x="1602556" y="4348899"/>
            <a:ext cx="3639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From Bullis et al., PRL </a:t>
            </a:r>
            <a:r>
              <a:rPr lang="en-GB" sz="1600" b="1" dirty="0"/>
              <a:t>136, </a:t>
            </a:r>
            <a:r>
              <a:rPr lang="en-GB" sz="1600" dirty="0"/>
              <a:t>123001 (2006)</a:t>
            </a:r>
          </a:p>
        </p:txBody>
      </p:sp>
    </p:spTree>
    <p:extLst>
      <p:ext uri="{BB962C8B-B14F-4D97-AF65-F5344CB8AC3E}">
        <p14:creationId xmlns:p14="http://schemas.microsoft.com/office/powerpoint/2010/main" val="140416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83DFB-2ACB-EAE1-0B4D-39987885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82A54C-46EE-EA96-42A4-E3EE5B501998}"/>
              </a:ext>
            </a:extLst>
          </p:cNvPr>
          <p:cNvSpPr txBox="1"/>
          <p:nvPr/>
        </p:nvSpPr>
        <p:spPr>
          <a:xfrm>
            <a:off x="618635" y="3249613"/>
            <a:ext cx="10954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Spectroscopy with cold trapped atoms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FE3C10-8ACF-1F16-187D-5BF52EC3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4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BD452-05E6-6623-8580-6B63DE779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AD8E-7124-1027-3F27-0A39B3F8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56" y="195367"/>
            <a:ext cx="8684443" cy="832912"/>
          </a:xfrm>
        </p:spPr>
        <p:txBody>
          <a:bodyPr/>
          <a:lstStyle/>
          <a:p>
            <a:r>
              <a:rPr lang="en-GB" dirty="0"/>
              <a:t>Lattice clocks – trapped atoms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9F976-CDB9-B539-0978-2D2092484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721"/>
          <a:stretch>
            <a:fillRect/>
          </a:stretch>
        </p:blipFill>
        <p:spPr>
          <a:xfrm>
            <a:off x="603778" y="1092920"/>
            <a:ext cx="5187423" cy="1342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9782C-BD61-5376-9D84-F774B5B0EAD6}"/>
              </a:ext>
            </a:extLst>
          </p:cNvPr>
          <p:cNvSpPr txBox="1"/>
          <p:nvPr/>
        </p:nvSpPr>
        <p:spPr>
          <a:xfrm>
            <a:off x="429515" y="6029357"/>
            <a:ext cx="376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H. Katori, Nat. Photonics </a:t>
            </a:r>
            <a:r>
              <a:rPr lang="en-GB" b="1" dirty="0"/>
              <a:t>5</a:t>
            </a:r>
            <a:r>
              <a:rPr lang="en-GB" dirty="0"/>
              <a:t>, 203 (2011)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1A02A-BC52-EA15-6AFE-095E5BA7E6D1}"/>
              </a:ext>
            </a:extLst>
          </p:cNvPr>
          <p:cNvSpPr/>
          <p:nvPr/>
        </p:nvSpPr>
        <p:spPr>
          <a:xfrm>
            <a:off x="239492" y="5598543"/>
            <a:ext cx="16583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3A8F4C5A-7C5B-8B4C-698A-15159E43D814}"/>
              </a:ext>
            </a:extLst>
          </p:cNvPr>
          <p:cNvGrpSpPr/>
          <p:nvPr/>
        </p:nvGrpSpPr>
        <p:grpSpPr>
          <a:xfrm>
            <a:off x="7981949" y="2107201"/>
            <a:ext cx="3533775" cy="1472207"/>
            <a:chOff x="1981200" y="2514600"/>
            <a:chExt cx="8229600" cy="1828800"/>
          </a:xfrm>
        </p:grpSpPr>
        <p:cxnSp>
          <p:nvCxnSpPr>
            <p:cNvPr id="424" name="Connector 1">
              <a:extLst>
                <a:ext uri="{FF2B5EF4-FFF2-40B4-BE49-F238E27FC236}">
                  <a16:creationId xmlns:a16="http://schemas.microsoft.com/office/drawing/2014/main" id="{E59A39B2-D164-D4E9-E334-2D0FAB188395}"/>
                </a:ext>
              </a:extLst>
            </p:cNvPr>
            <p:cNvCxnSpPr/>
            <p:nvPr/>
          </p:nvCxnSpPr>
          <p:spPr>
            <a:xfrm flipV="1">
              <a:off x="1981200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or 2">
              <a:extLst>
                <a:ext uri="{FF2B5EF4-FFF2-40B4-BE49-F238E27FC236}">
                  <a16:creationId xmlns:a16="http://schemas.microsoft.com/office/drawing/2014/main" id="{B9B758FA-873B-1150-180A-E581E47B2047}"/>
                </a:ext>
              </a:extLst>
            </p:cNvPr>
            <p:cNvCxnSpPr/>
            <p:nvPr/>
          </p:nvCxnSpPr>
          <p:spPr>
            <a:xfrm flipV="1">
              <a:off x="2008632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or 3">
              <a:extLst>
                <a:ext uri="{FF2B5EF4-FFF2-40B4-BE49-F238E27FC236}">
                  <a16:creationId xmlns:a16="http://schemas.microsoft.com/office/drawing/2014/main" id="{1DEE0D5E-19D2-21ED-5E44-F7272D663FF8}"/>
                </a:ext>
              </a:extLst>
            </p:cNvPr>
            <p:cNvCxnSpPr/>
            <p:nvPr/>
          </p:nvCxnSpPr>
          <p:spPr>
            <a:xfrm flipV="1">
              <a:off x="203606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or 4">
              <a:extLst>
                <a:ext uri="{FF2B5EF4-FFF2-40B4-BE49-F238E27FC236}">
                  <a16:creationId xmlns:a16="http://schemas.microsoft.com/office/drawing/2014/main" id="{AC7058A9-70BC-0397-81C3-DD3EB7AEC67A}"/>
                </a:ext>
              </a:extLst>
            </p:cNvPr>
            <p:cNvCxnSpPr/>
            <p:nvPr/>
          </p:nvCxnSpPr>
          <p:spPr>
            <a:xfrm flipV="1">
              <a:off x="2063496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or 5">
              <a:extLst>
                <a:ext uri="{FF2B5EF4-FFF2-40B4-BE49-F238E27FC236}">
                  <a16:creationId xmlns:a16="http://schemas.microsoft.com/office/drawing/2014/main" id="{97346D8A-7886-3536-C44C-7B28AF15910F}"/>
                </a:ext>
              </a:extLst>
            </p:cNvPr>
            <p:cNvCxnSpPr/>
            <p:nvPr/>
          </p:nvCxnSpPr>
          <p:spPr>
            <a:xfrm flipV="1">
              <a:off x="2090928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or 6">
              <a:extLst>
                <a:ext uri="{FF2B5EF4-FFF2-40B4-BE49-F238E27FC236}">
                  <a16:creationId xmlns:a16="http://schemas.microsoft.com/office/drawing/2014/main" id="{F5D54A58-A52B-2DD1-B47E-CEAE5B0F9B26}"/>
                </a:ext>
              </a:extLst>
            </p:cNvPr>
            <p:cNvCxnSpPr/>
            <p:nvPr/>
          </p:nvCxnSpPr>
          <p:spPr>
            <a:xfrm flipV="1">
              <a:off x="2118360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or 7">
              <a:extLst>
                <a:ext uri="{FF2B5EF4-FFF2-40B4-BE49-F238E27FC236}">
                  <a16:creationId xmlns:a16="http://schemas.microsoft.com/office/drawing/2014/main" id="{76720EBE-68A5-2C07-3829-1E817D37BA30}"/>
                </a:ext>
              </a:extLst>
            </p:cNvPr>
            <p:cNvCxnSpPr/>
            <p:nvPr/>
          </p:nvCxnSpPr>
          <p:spPr>
            <a:xfrm flipV="1">
              <a:off x="2145792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or 8">
              <a:extLst>
                <a:ext uri="{FF2B5EF4-FFF2-40B4-BE49-F238E27FC236}">
                  <a16:creationId xmlns:a16="http://schemas.microsoft.com/office/drawing/2014/main" id="{0666D520-BD6C-DB60-BCC9-3720118ABC59}"/>
                </a:ext>
              </a:extLst>
            </p:cNvPr>
            <p:cNvCxnSpPr/>
            <p:nvPr/>
          </p:nvCxnSpPr>
          <p:spPr>
            <a:xfrm flipV="1">
              <a:off x="217322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or 9">
              <a:extLst>
                <a:ext uri="{FF2B5EF4-FFF2-40B4-BE49-F238E27FC236}">
                  <a16:creationId xmlns:a16="http://schemas.microsoft.com/office/drawing/2014/main" id="{98F8AAD7-C38D-E713-5636-CE9006168592}"/>
                </a:ext>
              </a:extLst>
            </p:cNvPr>
            <p:cNvCxnSpPr/>
            <p:nvPr/>
          </p:nvCxnSpPr>
          <p:spPr>
            <a:xfrm flipV="1">
              <a:off x="2200656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or 10">
              <a:extLst>
                <a:ext uri="{FF2B5EF4-FFF2-40B4-BE49-F238E27FC236}">
                  <a16:creationId xmlns:a16="http://schemas.microsoft.com/office/drawing/2014/main" id="{5FC94F53-DD0A-949C-CC6B-09427E2544F2}"/>
                </a:ext>
              </a:extLst>
            </p:cNvPr>
            <p:cNvCxnSpPr/>
            <p:nvPr/>
          </p:nvCxnSpPr>
          <p:spPr>
            <a:xfrm flipV="1">
              <a:off x="2228088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or 11">
              <a:extLst>
                <a:ext uri="{FF2B5EF4-FFF2-40B4-BE49-F238E27FC236}">
                  <a16:creationId xmlns:a16="http://schemas.microsoft.com/office/drawing/2014/main" id="{4B03800A-2713-84DE-D6B6-A969ECAAC30E}"/>
                </a:ext>
              </a:extLst>
            </p:cNvPr>
            <p:cNvCxnSpPr/>
            <p:nvPr/>
          </p:nvCxnSpPr>
          <p:spPr>
            <a:xfrm flipV="1">
              <a:off x="2255520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or 12">
              <a:extLst>
                <a:ext uri="{FF2B5EF4-FFF2-40B4-BE49-F238E27FC236}">
                  <a16:creationId xmlns:a16="http://schemas.microsoft.com/office/drawing/2014/main" id="{DE8DF694-438B-E219-130B-5DE3F93E59F2}"/>
                </a:ext>
              </a:extLst>
            </p:cNvPr>
            <p:cNvCxnSpPr/>
            <p:nvPr/>
          </p:nvCxnSpPr>
          <p:spPr>
            <a:xfrm flipV="1">
              <a:off x="2282952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or 13">
              <a:extLst>
                <a:ext uri="{FF2B5EF4-FFF2-40B4-BE49-F238E27FC236}">
                  <a16:creationId xmlns:a16="http://schemas.microsoft.com/office/drawing/2014/main" id="{F81B9D49-B44D-240A-1F66-89C6E4F21138}"/>
                </a:ext>
              </a:extLst>
            </p:cNvPr>
            <p:cNvCxnSpPr/>
            <p:nvPr/>
          </p:nvCxnSpPr>
          <p:spPr>
            <a:xfrm flipV="1">
              <a:off x="23103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or 14">
              <a:extLst>
                <a:ext uri="{FF2B5EF4-FFF2-40B4-BE49-F238E27FC236}">
                  <a16:creationId xmlns:a16="http://schemas.microsoft.com/office/drawing/2014/main" id="{8998B96F-13D1-4D18-C6FA-A81508D4C805}"/>
                </a:ext>
              </a:extLst>
            </p:cNvPr>
            <p:cNvCxnSpPr/>
            <p:nvPr/>
          </p:nvCxnSpPr>
          <p:spPr>
            <a:xfrm flipV="1">
              <a:off x="2337816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ctor 15">
              <a:extLst>
                <a:ext uri="{FF2B5EF4-FFF2-40B4-BE49-F238E27FC236}">
                  <a16:creationId xmlns:a16="http://schemas.microsoft.com/office/drawing/2014/main" id="{2BD2DE9C-1E52-0FC0-836C-747AADC5414F}"/>
                </a:ext>
              </a:extLst>
            </p:cNvPr>
            <p:cNvCxnSpPr/>
            <p:nvPr/>
          </p:nvCxnSpPr>
          <p:spPr>
            <a:xfrm flipV="1">
              <a:off x="2365248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or 16">
              <a:extLst>
                <a:ext uri="{FF2B5EF4-FFF2-40B4-BE49-F238E27FC236}">
                  <a16:creationId xmlns:a16="http://schemas.microsoft.com/office/drawing/2014/main" id="{BEAF45E4-1C3D-C428-FF2B-F3C5888E0F0D}"/>
                </a:ext>
              </a:extLst>
            </p:cNvPr>
            <p:cNvCxnSpPr/>
            <p:nvPr/>
          </p:nvCxnSpPr>
          <p:spPr>
            <a:xfrm flipV="1">
              <a:off x="2392680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or 17">
              <a:extLst>
                <a:ext uri="{FF2B5EF4-FFF2-40B4-BE49-F238E27FC236}">
                  <a16:creationId xmlns:a16="http://schemas.microsoft.com/office/drawing/2014/main" id="{9895FAD8-30EF-0F6C-74B9-E9E4E748F7CF}"/>
                </a:ext>
              </a:extLst>
            </p:cNvPr>
            <p:cNvCxnSpPr/>
            <p:nvPr/>
          </p:nvCxnSpPr>
          <p:spPr>
            <a:xfrm flipV="1">
              <a:off x="2420112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or 18">
              <a:extLst>
                <a:ext uri="{FF2B5EF4-FFF2-40B4-BE49-F238E27FC236}">
                  <a16:creationId xmlns:a16="http://schemas.microsoft.com/office/drawing/2014/main" id="{CDB79955-35DE-8121-0DB2-40CA653131A9}"/>
                </a:ext>
              </a:extLst>
            </p:cNvPr>
            <p:cNvCxnSpPr/>
            <p:nvPr/>
          </p:nvCxnSpPr>
          <p:spPr>
            <a:xfrm flipV="1">
              <a:off x="244754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ctor 19">
              <a:extLst>
                <a:ext uri="{FF2B5EF4-FFF2-40B4-BE49-F238E27FC236}">
                  <a16:creationId xmlns:a16="http://schemas.microsoft.com/office/drawing/2014/main" id="{B008D0F0-D664-CCFA-9613-F7CDD4056BF2}"/>
                </a:ext>
              </a:extLst>
            </p:cNvPr>
            <p:cNvCxnSpPr/>
            <p:nvPr/>
          </p:nvCxnSpPr>
          <p:spPr>
            <a:xfrm flipV="1">
              <a:off x="2474976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ctor 20">
              <a:extLst>
                <a:ext uri="{FF2B5EF4-FFF2-40B4-BE49-F238E27FC236}">
                  <a16:creationId xmlns:a16="http://schemas.microsoft.com/office/drawing/2014/main" id="{D6143743-3EEE-F419-40E6-F8AF39A06128}"/>
                </a:ext>
              </a:extLst>
            </p:cNvPr>
            <p:cNvCxnSpPr/>
            <p:nvPr/>
          </p:nvCxnSpPr>
          <p:spPr>
            <a:xfrm flipV="1">
              <a:off x="2502408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nector 21">
              <a:extLst>
                <a:ext uri="{FF2B5EF4-FFF2-40B4-BE49-F238E27FC236}">
                  <a16:creationId xmlns:a16="http://schemas.microsoft.com/office/drawing/2014/main" id="{9DE236A1-0E91-4909-92D0-BBABA45F70D0}"/>
                </a:ext>
              </a:extLst>
            </p:cNvPr>
            <p:cNvCxnSpPr/>
            <p:nvPr/>
          </p:nvCxnSpPr>
          <p:spPr>
            <a:xfrm flipV="1">
              <a:off x="2529840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nector 22">
              <a:extLst>
                <a:ext uri="{FF2B5EF4-FFF2-40B4-BE49-F238E27FC236}">
                  <a16:creationId xmlns:a16="http://schemas.microsoft.com/office/drawing/2014/main" id="{7F8B13B4-E0A0-8565-25B5-324919129473}"/>
                </a:ext>
              </a:extLst>
            </p:cNvPr>
            <p:cNvCxnSpPr/>
            <p:nvPr/>
          </p:nvCxnSpPr>
          <p:spPr>
            <a:xfrm flipV="1">
              <a:off x="2557272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or 23">
              <a:extLst>
                <a:ext uri="{FF2B5EF4-FFF2-40B4-BE49-F238E27FC236}">
                  <a16:creationId xmlns:a16="http://schemas.microsoft.com/office/drawing/2014/main" id="{EB76B863-6346-0412-8EC9-3FDD87A297A6}"/>
                </a:ext>
              </a:extLst>
            </p:cNvPr>
            <p:cNvCxnSpPr/>
            <p:nvPr/>
          </p:nvCxnSpPr>
          <p:spPr>
            <a:xfrm flipV="1">
              <a:off x="258470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or 24">
              <a:extLst>
                <a:ext uri="{FF2B5EF4-FFF2-40B4-BE49-F238E27FC236}">
                  <a16:creationId xmlns:a16="http://schemas.microsoft.com/office/drawing/2014/main" id="{A37F342E-97FB-ACE0-C025-7841478E1441}"/>
                </a:ext>
              </a:extLst>
            </p:cNvPr>
            <p:cNvCxnSpPr/>
            <p:nvPr/>
          </p:nvCxnSpPr>
          <p:spPr>
            <a:xfrm flipV="1">
              <a:off x="2612136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or 25">
              <a:extLst>
                <a:ext uri="{FF2B5EF4-FFF2-40B4-BE49-F238E27FC236}">
                  <a16:creationId xmlns:a16="http://schemas.microsoft.com/office/drawing/2014/main" id="{84C044CA-63DB-22FD-B7BB-10E8F71CC26D}"/>
                </a:ext>
              </a:extLst>
            </p:cNvPr>
            <p:cNvCxnSpPr/>
            <p:nvPr/>
          </p:nvCxnSpPr>
          <p:spPr>
            <a:xfrm flipV="1">
              <a:off x="2639568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or 26">
              <a:extLst>
                <a:ext uri="{FF2B5EF4-FFF2-40B4-BE49-F238E27FC236}">
                  <a16:creationId xmlns:a16="http://schemas.microsoft.com/office/drawing/2014/main" id="{CCD74CDB-8810-2C3E-2600-0ED6239AE8FB}"/>
                </a:ext>
              </a:extLst>
            </p:cNvPr>
            <p:cNvCxnSpPr/>
            <p:nvPr/>
          </p:nvCxnSpPr>
          <p:spPr>
            <a:xfrm>
              <a:off x="2667000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or 27">
              <a:extLst>
                <a:ext uri="{FF2B5EF4-FFF2-40B4-BE49-F238E27FC236}">
                  <a16:creationId xmlns:a16="http://schemas.microsoft.com/office/drawing/2014/main" id="{230AB3F3-46DA-D1D1-1910-D1031410B74A}"/>
                </a:ext>
              </a:extLst>
            </p:cNvPr>
            <p:cNvCxnSpPr/>
            <p:nvPr/>
          </p:nvCxnSpPr>
          <p:spPr>
            <a:xfrm>
              <a:off x="2694432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or 28">
              <a:extLst>
                <a:ext uri="{FF2B5EF4-FFF2-40B4-BE49-F238E27FC236}">
                  <a16:creationId xmlns:a16="http://schemas.microsoft.com/office/drawing/2014/main" id="{DA04720D-A659-ECAB-B329-78288F44EB14}"/>
                </a:ext>
              </a:extLst>
            </p:cNvPr>
            <p:cNvCxnSpPr/>
            <p:nvPr/>
          </p:nvCxnSpPr>
          <p:spPr>
            <a:xfrm>
              <a:off x="272186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or 29">
              <a:extLst>
                <a:ext uri="{FF2B5EF4-FFF2-40B4-BE49-F238E27FC236}">
                  <a16:creationId xmlns:a16="http://schemas.microsoft.com/office/drawing/2014/main" id="{5EF462D4-2EFF-7186-A007-C236BB7DEE0C}"/>
                </a:ext>
              </a:extLst>
            </p:cNvPr>
            <p:cNvCxnSpPr/>
            <p:nvPr/>
          </p:nvCxnSpPr>
          <p:spPr>
            <a:xfrm>
              <a:off x="2749296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or 30">
              <a:extLst>
                <a:ext uri="{FF2B5EF4-FFF2-40B4-BE49-F238E27FC236}">
                  <a16:creationId xmlns:a16="http://schemas.microsoft.com/office/drawing/2014/main" id="{877C38D1-4820-4A13-3A47-5724708DF16C}"/>
                </a:ext>
              </a:extLst>
            </p:cNvPr>
            <p:cNvCxnSpPr/>
            <p:nvPr/>
          </p:nvCxnSpPr>
          <p:spPr>
            <a:xfrm>
              <a:off x="2776728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or 31">
              <a:extLst>
                <a:ext uri="{FF2B5EF4-FFF2-40B4-BE49-F238E27FC236}">
                  <a16:creationId xmlns:a16="http://schemas.microsoft.com/office/drawing/2014/main" id="{CE166EAA-A4D1-0DC4-803F-C5896AB9797A}"/>
                </a:ext>
              </a:extLst>
            </p:cNvPr>
            <p:cNvCxnSpPr/>
            <p:nvPr/>
          </p:nvCxnSpPr>
          <p:spPr>
            <a:xfrm>
              <a:off x="2804160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or 32">
              <a:extLst>
                <a:ext uri="{FF2B5EF4-FFF2-40B4-BE49-F238E27FC236}">
                  <a16:creationId xmlns:a16="http://schemas.microsoft.com/office/drawing/2014/main" id="{EE02D7BD-7C0B-3BCD-E59F-F9F6F55F9DA4}"/>
                </a:ext>
              </a:extLst>
            </p:cNvPr>
            <p:cNvCxnSpPr/>
            <p:nvPr/>
          </p:nvCxnSpPr>
          <p:spPr>
            <a:xfrm>
              <a:off x="2831592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or 33">
              <a:extLst>
                <a:ext uri="{FF2B5EF4-FFF2-40B4-BE49-F238E27FC236}">
                  <a16:creationId xmlns:a16="http://schemas.microsoft.com/office/drawing/2014/main" id="{72962CDA-4761-3BFA-77A9-F4C3B5F59F1D}"/>
                </a:ext>
              </a:extLst>
            </p:cNvPr>
            <p:cNvCxnSpPr/>
            <p:nvPr/>
          </p:nvCxnSpPr>
          <p:spPr>
            <a:xfrm>
              <a:off x="285902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or 34">
              <a:extLst>
                <a:ext uri="{FF2B5EF4-FFF2-40B4-BE49-F238E27FC236}">
                  <a16:creationId xmlns:a16="http://schemas.microsoft.com/office/drawing/2014/main" id="{E79D7A4D-06BA-9CB6-A3CB-8B25BCE22AA1}"/>
                </a:ext>
              </a:extLst>
            </p:cNvPr>
            <p:cNvCxnSpPr/>
            <p:nvPr/>
          </p:nvCxnSpPr>
          <p:spPr>
            <a:xfrm>
              <a:off x="2886456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or 35">
              <a:extLst>
                <a:ext uri="{FF2B5EF4-FFF2-40B4-BE49-F238E27FC236}">
                  <a16:creationId xmlns:a16="http://schemas.microsoft.com/office/drawing/2014/main" id="{92696A59-C8CE-BFE7-8277-18CA7A22BE6A}"/>
                </a:ext>
              </a:extLst>
            </p:cNvPr>
            <p:cNvCxnSpPr/>
            <p:nvPr/>
          </p:nvCxnSpPr>
          <p:spPr>
            <a:xfrm>
              <a:off x="2913888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or 36">
              <a:extLst>
                <a:ext uri="{FF2B5EF4-FFF2-40B4-BE49-F238E27FC236}">
                  <a16:creationId xmlns:a16="http://schemas.microsoft.com/office/drawing/2014/main" id="{C3AD6E14-4F43-A2F6-2315-74A7BEE1C93F}"/>
                </a:ext>
              </a:extLst>
            </p:cNvPr>
            <p:cNvCxnSpPr/>
            <p:nvPr/>
          </p:nvCxnSpPr>
          <p:spPr>
            <a:xfrm>
              <a:off x="2941320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nector 37">
              <a:extLst>
                <a:ext uri="{FF2B5EF4-FFF2-40B4-BE49-F238E27FC236}">
                  <a16:creationId xmlns:a16="http://schemas.microsoft.com/office/drawing/2014/main" id="{CDE8C880-6AD0-AD72-D7E4-775C2651D24B}"/>
                </a:ext>
              </a:extLst>
            </p:cNvPr>
            <p:cNvCxnSpPr/>
            <p:nvPr/>
          </p:nvCxnSpPr>
          <p:spPr>
            <a:xfrm>
              <a:off x="2968752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Connector 38">
              <a:extLst>
                <a:ext uri="{FF2B5EF4-FFF2-40B4-BE49-F238E27FC236}">
                  <a16:creationId xmlns:a16="http://schemas.microsoft.com/office/drawing/2014/main" id="{4A28A0B2-9799-9AF7-5DDC-7C3FC26B938F}"/>
                </a:ext>
              </a:extLst>
            </p:cNvPr>
            <p:cNvCxnSpPr/>
            <p:nvPr/>
          </p:nvCxnSpPr>
          <p:spPr>
            <a:xfrm>
              <a:off x="29961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ctor 39">
              <a:extLst>
                <a:ext uri="{FF2B5EF4-FFF2-40B4-BE49-F238E27FC236}">
                  <a16:creationId xmlns:a16="http://schemas.microsoft.com/office/drawing/2014/main" id="{69B8E9A9-0B12-10BD-9132-406F85B58E0A}"/>
                </a:ext>
              </a:extLst>
            </p:cNvPr>
            <p:cNvCxnSpPr/>
            <p:nvPr/>
          </p:nvCxnSpPr>
          <p:spPr>
            <a:xfrm>
              <a:off x="3023616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nector 40">
              <a:extLst>
                <a:ext uri="{FF2B5EF4-FFF2-40B4-BE49-F238E27FC236}">
                  <a16:creationId xmlns:a16="http://schemas.microsoft.com/office/drawing/2014/main" id="{2FEB6292-03B6-495F-9AD0-44F4CA2B57A5}"/>
                </a:ext>
              </a:extLst>
            </p:cNvPr>
            <p:cNvCxnSpPr/>
            <p:nvPr/>
          </p:nvCxnSpPr>
          <p:spPr>
            <a:xfrm>
              <a:off x="3051048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Connector 41">
              <a:extLst>
                <a:ext uri="{FF2B5EF4-FFF2-40B4-BE49-F238E27FC236}">
                  <a16:creationId xmlns:a16="http://schemas.microsoft.com/office/drawing/2014/main" id="{76E7955D-6045-DD19-96B2-E270FD1286BF}"/>
                </a:ext>
              </a:extLst>
            </p:cNvPr>
            <p:cNvCxnSpPr/>
            <p:nvPr/>
          </p:nvCxnSpPr>
          <p:spPr>
            <a:xfrm>
              <a:off x="3078480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or 42">
              <a:extLst>
                <a:ext uri="{FF2B5EF4-FFF2-40B4-BE49-F238E27FC236}">
                  <a16:creationId xmlns:a16="http://schemas.microsoft.com/office/drawing/2014/main" id="{E243EBE0-EAEC-E9C0-1A78-5C47DEA6AA4C}"/>
                </a:ext>
              </a:extLst>
            </p:cNvPr>
            <p:cNvCxnSpPr/>
            <p:nvPr/>
          </p:nvCxnSpPr>
          <p:spPr>
            <a:xfrm>
              <a:off x="3105912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or 43">
              <a:extLst>
                <a:ext uri="{FF2B5EF4-FFF2-40B4-BE49-F238E27FC236}">
                  <a16:creationId xmlns:a16="http://schemas.microsoft.com/office/drawing/2014/main" id="{26CBB1DF-6D53-D279-1035-BE4735D6A6FF}"/>
                </a:ext>
              </a:extLst>
            </p:cNvPr>
            <p:cNvCxnSpPr/>
            <p:nvPr/>
          </p:nvCxnSpPr>
          <p:spPr>
            <a:xfrm>
              <a:off x="313334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or 44">
              <a:extLst>
                <a:ext uri="{FF2B5EF4-FFF2-40B4-BE49-F238E27FC236}">
                  <a16:creationId xmlns:a16="http://schemas.microsoft.com/office/drawing/2014/main" id="{4F88B122-55E6-0AB4-AA5A-1FC9AB36C5DC}"/>
                </a:ext>
              </a:extLst>
            </p:cNvPr>
            <p:cNvCxnSpPr/>
            <p:nvPr/>
          </p:nvCxnSpPr>
          <p:spPr>
            <a:xfrm>
              <a:off x="3160776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or 45">
              <a:extLst>
                <a:ext uri="{FF2B5EF4-FFF2-40B4-BE49-F238E27FC236}">
                  <a16:creationId xmlns:a16="http://schemas.microsoft.com/office/drawing/2014/main" id="{891769B4-EF0B-C26B-1464-444F21210E8F}"/>
                </a:ext>
              </a:extLst>
            </p:cNvPr>
            <p:cNvCxnSpPr/>
            <p:nvPr/>
          </p:nvCxnSpPr>
          <p:spPr>
            <a:xfrm>
              <a:off x="3188208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nector 46">
              <a:extLst>
                <a:ext uri="{FF2B5EF4-FFF2-40B4-BE49-F238E27FC236}">
                  <a16:creationId xmlns:a16="http://schemas.microsoft.com/office/drawing/2014/main" id="{982A6B56-BB56-57E1-613D-465416060721}"/>
                </a:ext>
              </a:extLst>
            </p:cNvPr>
            <p:cNvCxnSpPr/>
            <p:nvPr/>
          </p:nvCxnSpPr>
          <p:spPr>
            <a:xfrm>
              <a:off x="3215640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nector 47">
              <a:extLst>
                <a:ext uri="{FF2B5EF4-FFF2-40B4-BE49-F238E27FC236}">
                  <a16:creationId xmlns:a16="http://schemas.microsoft.com/office/drawing/2014/main" id="{A365EB9A-A8E2-71DD-3334-394E888B5BD1}"/>
                </a:ext>
              </a:extLst>
            </p:cNvPr>
            <p:cNvCxnSpPr/>
            <p:nvPr/>
          </p:nvCxnSpPr>
          <p:spPr>
            <a:xfrm>
              <a:off x="3243072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nector 48">
              <a:extLst>
                <a:ext uri="{FF2B5EF4-FFF2-40B4-BE49-F238E27FC236}">
                  <a16:creationId xmlns:a16="http://schemas.microsoft.com/office/drawing/2014/main" id="{1BBC714F-AE6D-E7F6-4A8F-D12E57A036A4}"/>
                </a:ext>
              </a:extLst>
            </p:cNvPr>
            <p:cNvCxnSpPr/>
            <p:nvPr/>
          </p:nvCxnSpPr>
          <p:spPr>
            <a:xfrm>
              <a:off x="327050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Connector 49">
              <a:extLst>
                <a:ext uri="{FF2B5EF4-FFF2-40B4-BE49-F238E27FC236}">
                  <a16:creationId xmlns:a16="http://schemas.microsoft.com/office/drawing/2014/main" id="{D180E0ED-FB47-18F9-9F26-B96634C3C33A}"/>
                </a:ext>
              </a:extLst>
            </p:cNvPr>
            <p:cNvCxnSpPr/>
            <p:nvPr/>
          </p:nvCxnSpPr>
          <p:spPr>
            <a:xfrm>
              <a:off x="3297936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or 50">
              <a:extLst>
                <a:ext uri="{FF2B5EF4-FFF2-40B4-BE49-F238E27FC236}">
                  <a16:creationId xmlns:a16="http://schemas.microsoft.com/office/drawing/2014/main" id="{17C84654-9D01-A225-07EF-9345413A6D45}"/>
                </a:ext>
              </a:extLst>
            </p:cNvPr>
            <p:cNvCxnSpPr/>
            <p:nvPr/>
          </p:nvCxnSpPr>
          <p:spPr>
            <a:xfrm>
              <a:off x="3325368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or 51">
              <a:extLst>
                <a:ext uri="{FF2B5EF4-FFF2-40B4-BE49-F238E27FC236}">
                  <a16:creationId xmlns:a16="http://schemas.microsoft.com/office/drawing/2014/main" id="{66630BB2-C25F-39B9-C037-F46FA008891D}"/>
                </a:ext>
              </a:extLst>
            </p:cNvPr>
            <p:cNvCxnSpPr/>
            <p:nvPr/>
          </p:nvCxnSpPr>
          <p:spPr>
            <a:xfrm>
              <a:off x="3352800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or 52">
              <a:extLst>
                <a:ext uri="{FF2B5EF4-FFF2-40B4-BE49-F238E27FC236}">
                  <a16:creationId xmlns:a16="http://schemas.microsoft.com/office/drawing/2014/main" id="{846B84F6-6A00-435D-6560-FB64DCF265E8}"/>
                </a:ext>
              </a:extLst>
            </p:cNvPr>
            <p:cNvCxnSpPr/>
            <p:nvPr/>
          </p:nvCxnSpPr>
          <p:spPr>
            <a:xfrm>
              <a:off x="3380232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or 53">
              <a:extLst>
                <a:ext uri="{FF2B5EF4-FFF2-40B4-BE49-F238E27FC236}">
                  <a16:creationId xmlns:a16="http://schemas.microsoft.com/office/drawing/2014/main" id="{B18DFAAB-B1A9-6B03-C1AB-E6F0B622F9B1}"/>
                </a:ext>
              </a:extLst>
            </p:cNvPr>
            <p:cNvCxnSpPr/>
            <p:nvPr/>
          </p:nvCxnSpPr>
          <p:spPr>
            <a:xfrm>
              <a:off x="340766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or 54">
              <a:extLst>
                <a:ext uri="{FF2B5EF4-FFF2-40B4-BE49-F238E27FC236}">
                  <a16:creationId xmlns:a16="http://schemas.microsoft.com/office/drawing/2014/main" id="{E7194DB3-F4D2-910A-1EBD-02EF52A1CFD8}"/>
                </a:ext>
              </a:extLst>
            </p:cNvPr>
            <p:cNvCxnSpPr/>
            <p:nvPr/>
          </p:nvCxnSpPr>
          <p:spPr>
            <a:xfrm>
              <a:off x="3435096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or 55">
              <a:extLst>
                <a:ext uri="{FF2B5EF4-FFF2-40B4-BE49-F238E27FC236}">
                  <a16:creationId xmlns:a16="http://schemas.microsoft.com/office/drawing/2014/main" id="{14A1D305-0A2F-EE26-0F15-C020AAAA9637}"/>
                </a:ext>
              </a:extLst>
            </p:cNvPr>
            <p:cNvCxnSpPr/>
            <p:nvPr/>
          </p:nvCxnSpPr>
          <p:spPr>
            <a:xfrm>
              <a:off x="3462528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Connector 56">
              <a:extLst>
                <a:ext uri="{FF2B5EF4-FFF2-40B4-BE49-F238E27FC236}">
                  <a16:creationId xmlns:a16="http://schemas.microsoft.com/office/drawing/2014/main" id="{B6C44440-F47F-661F-C343-7AB9C504D432}"/>
                </a:ext>
              </a:extLst>
            </p:cNvPr>
            <p:cNvCxnSpPr/>
            <p:nvPr/>
          </p:nvCxnSpPr>
          <p:spPr>
            <a:xfrm>
              <a:off x="3489960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Connector 57">
              <a:extLst>
                <a:ext uri="{FF2B5EF4-FFF2-40B4-BE49-F238E27FC236}">
                  <a16:creationId xmlns:a16="http://schemas.microsoft.com/office/drawing/2014/main" id="{924536EA-FA41-9BF8-CB6F-4FCB4EC780F4}"/>
                </a:ext>
              </a:extLst>
            </p:cNvPr>
            <p:cNvCxnSpPr/>
            <p:nvPr/>
          </p:nvCxnSpPr>
          <p:spPr>
            <a:xfrm>
              <a:off x="3517392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Connector 58">
              <a:extLst>
                <a:ext uri="{FF2B5EF4-FFF2-40B4-BE49-F238E27FC236}">
                  <a16:creationId xmlns:a16="http://schemas.microsoft.com/office/drawing/2014/main" id="{47892358-1EDD-3911-82ED-9ABE25D4F2BE}"/>
                </a:ext>
              </a:extLst>
            </p:cNvPr>
            <p:cNvCxnSpPr/>
            <p:nvPr/>
          </p:nvCxnSpPr>
          <p:spPr>
            <a:xfrm>
              <a:off x="354482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Connector 59">
              <a:extLst>
                <a:ext uri="{FF2B5EF4-FFF2-40B4-BE49-F238E27FC236}">
                  <a16:creationId xmlns:a16="http://schemas.microsoft.com/office/drawing/2014/main" id="{D9AE0AE7-F7DA-1984-748B-87D7F7B56FAC}"/>
                </a:ext>
              </a:extLst>
            </p:cNvPr>
            <p:cNvCxnSpPr/>
            <p:nvPr/>
          </p:nvCxnSpPr>
          <p:spPr>
            <a:xfrm>
              <a:off x="3572256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Connector 60">
              <a:extLst>
                <a:ext uri="{FF2B5EF4-FFF2-40B4-BE49-F238E27FC236}">
                  <a16:creationId xmlns:a16="http://schemas.microsoft.com/office/drawing/2014/main" id="{97FC25C9-F5D2-8CA0-EDE0-9BCA3B8AD52A}"/>
                </a:ext>
              </a:extLst>
            </p:cNvPr>
            <p:cNvCxnSpPr/>
            <p:nvPr/>
          </p:nvCxnSpPr>
          <p:spPr>
            <a:xfrm>
              <a:off x="3599688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Connector 61">
              <a:extLst>
                <a:ext uri="{FF2B5EF4-FFF2-40B4-BE49-F238E27FC236}">
                  <a16:creationId xmlns:a16="http://schemas.microsoft.com/office/drawing/2014/main" id="{8B340785-AACD-10DD-6370-93B2B8945381}"/>
                </a:ext>
              </a:extLst>
            </p:cNvPr>
            <p:cNvCxnSpPr/>
            <p:nvPr/>
          </p:nvCxnSpPr>
          <p:spPr>
            <a:xfrm>
              <a:off x="3627120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onnector 62">
              <a:extLst>
                <a:ext uri="{FF2B5EF4-FFF2-40B4-BE49-F238E27FC236}">
                  <a16:creationId xmlns:a16="http://schemas.microsoft.com/office/drawing/2014/main" id="{7565A6AE-4E0E-0F85-EB55-7C34F590D46B}"/>
                </a:ext>
              </a:extLst>
            </p:cNvPr>
            <p:cNvCxnSpPr/>
            <p:nvPr/>
          </p:nvCxnSpPr>
          <p:spPr>
            <a:xfrm>
              <a:off x="3654552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Connector 63">
              <a:extLst>
                <a:ext uri="{FF2B5EF4-FFF2-40B4-BE49-F238E27FC236}">
                  <a16:creationId xmlns:a16="http://schemas.microsoft.com/office/drawing/2014/main" id="{0DD664E5-05A4-6671-2614-7BA4073A2444}"/>
                </a:ext>
              </a:extLst>
            </p:cNvPr>
            <p:cNvCxnSpPr/>
            <p:nvPr/>
          </p:nvCxnSpPr>
          <p:spPr>
            <a:xfrm>
              <a:off x="36819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or 64">
              <a:extLst>
                <a:ext uri="{FF2B5EF4-FFF2-40B4-BE49-F238E27FC236}">
                  <a16:creationId xmlns:a16="http://schemas.microsoft.com/office/drawing/2014/main" id="{8A2E9677-4469-7ABB-B0C2-B64FDAFA17B6}"/>
                </a:ext>
              </a:extLst>
            </p:cNvPr>
            <p:cNvCxnSpPr/>
            <p:nvPr/>
          </p:nvCxnSpPr>
          <p:spPr>
            <a:xfrm>
              <a:off x="3709416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or 65">
              <a:extLst>
                <a:ext uri="{FF2B5EF4-FFF2-40B4-BE49-F238E27FC236}">
                  <a16:creationId xmlns:a16="http://schemas.microsoft.com/office/drawing/2014/main" id="{FDBDF87F-4F96-4EB8-28BF-68669B723758}"/>
                </a:ext>
              </a:extLst>
            </p:cNvPr>
            <p:cNvCxnSpPr/>
            <p:nvPr/>
          </p:nvCxnSpPr>
          <p:spPr>
            <a:xfrm>
              <a:off x="3736848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or 66">
              <a:extLst>
                <a:ext uri="{FF2B5EF4-FFF2-40B4-BE49-F238E27FC236}">
                  <a16:creationId xmlns:a16="http://schemas.microsoft.com/office/drawing/2014/main" id="{32B56227-7269-CD7A-4F7B-D16B681808E0}"/>
                </a:ext>
              </a:extLst>
            </p:cNvPr>
            <p:cNvCxnSpPr/>
            <p:nvPr/>
          </p:nvCxnSpPr>
          <p:spPr>
            <a:xfrm>
              <a:off x="3764280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or 67">
              <a:extLst>
                <a:ext uri="{FF2B5EF4-FFF2-40B4-BE49-F238E27FC236}">
                  <a16:creationId xmlns:a16="http://schemas.microsoft.com/office/drawing/2014/main" id="{B881D6C3-2394-B42A-0F3C-5F31EF92D2BA}"/>
                </a:ext>
              </a:extLst>
            </p:cNvPr>
            <p:cNvCxnSpPr/>
            <p:nvPr/>
          </p:nvCxnSpPr>
          <p:spPr>
            <a:xfrm>
              <a:off x="3791712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or 68">
              <a:extLst>
                <a:ext uri="{FF2B5EF4-FFF2-40B4-BE49-F238E27FC236}">
                  <a16:creationId xmlns:a16="http://schemas.microsoft.com/office/drawing/2014/main" id="{17CAD804-BF45-9A47-D7A1-226C13ABF82D}"/>
                </a:ext>
              </a:extLst>
            </p:cNvPr>
            <p:cNvCxnSpPr/>
            <p:nvPr/>
          </p:nvCxnSpPr>
          <p:spPr>
            <a:xfrm>
              <a:off x="381914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or 69">
              <a:extLst>
                <a:ext uri="{FF2B5EF4-FFF2-40B4-BE49-F238E27FC236}">
                  <a16:creationId xmlns:a16="http://schemas.microsoft.com/office/drawing/2014/main" id="{9BAD3C34-B730-D491-C145-3705D4A047BC}"/>
                </a:ext>
              </a:extLst>
            </p:cNvPr>
            <p:cNvCxnSpPr/>
            <p:nvPr/>
          </p:nvCxnSpPr>
          <p:spPr>
            <a:xfrm>
              <a:off x="3846576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or 70">
              <a:extLst>
                <a:ext uri="{FF2B5EF4-FFF2-40B4-BE49-F238E27FC236}">
                  <a16:creationId xmlns:a16="http://schemas.microsoft.com/office/drawing/2014/main" id="{7B256024-2063-C69B-55C0-4034546F9CFD}"/>
                </a:ext>
              </a:extLst>
            </p:cNvPr>
            <p:cNvCxnSpPr/>
            <p:nvPr/>
          </p:nvCxnSpPr>
          <p:spPr>
            <a:xfrm>
              <a:off x="3874008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Connector 71">
              <a:extLst>
                <a:ext uri="{FF2B5EF4-FFF2-40B4-BE49-F238E27FC236}">
                  <a16:creationId xmlns:a16="http://schemas.microsoft.com/office/drawing/2014/main" id="{9B93C73F-071C-B74A-D835-EDA4455B9811}"/>
                </a:ext>
              </a:extLst>
            </p:cNvPr>
            <p:cNvCxnSpPr/>
            <p:nvPr/>
          </p:nvCxnSpPr>
          <p:spPr>
            <a:xfrm>
              <a:off x="3901440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onnector 72">
              <a:extLst>
                <a:ext uri="{FF2B5EF4-FFF2-40B4-BE49-F238E27FC236}">
                  <a16:creationId xmlns:a16="http://schemas.microsoft.com/office/drawing/2014/main" id="{09E7949A-152E-8158-C634-9FBC1271CABC}"/>
                </a:ext>
              </a:extLst>
            </p:cNvPr>
            <p:cNvCxnSpPr/>
            <p:nvPr/>
          </p:nvCxnSpPr>
          <p:spPr>
            <a:xfrm>
              <a:off x="3928872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Connector 73">
              <a:extLst>
                <a:ext uri="{FF2B5EF4-FFF2-40B4-BE49-F238E27FC236}">
                  <a16:creationId xmlns:a16="http://schemas.microsoft.com/office/drawing/2014/main" id="{55C04CA6-9576-A37E-D5BF-D452B2F31900}"/>
                </a:ext>
              </a:extLst>
            </p:cNvPr>
            <p:cNvCxnSpPr/>
            <p:nvPr/>
          </p:nvCxnSpPr>
          <p:spPr>
            <a:xfrm>
              <a:off x="395630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Connector 74">
              <a:extLst>
                <a:ext uri="{FF2B5EF4-FFF2-40B4-BE49-F238E27FC236}">
                  <a16:creationId xmlns:a16="http://schemas.microsoft.com/office/drawing/2014/main" id="{ED753708-3C73-AD65-3088-A73146FB43BC}"/>
                </a:ext>
              </a:extLst>
            </p:cNvPr>
            <p:cNvCxnSpPr/>
            <p:nvPr/>
          </p:nvCxnSpPr>
          <p:spPr>
            <a:xfrm>
              <a:off x="3983736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Connector 75">
              <a:extLst>
                <a:ext uri="{FF2B5EF4-FFF2-40B4-BE49-F238E27FC236}">
                  <a16:creationId xmlns:a16="http://schemas.microsoft.com/office/drawing/2014/main" id="{9669E412-105F-525A-9865-BE778EC7649E}"/>
                </a:ext>
              </a:extLst>
            </p:cNvPr>
            <p:cNvCxnSpPr/>
            <p:nvPr/>
          </p:nvCxnSpPr>
          <p:spPr>
            <a:xfrm>
              <a:off x="4011168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Connector 76">
              <a:extLst>
                <a:ext uri="{FF2B5EF4-FFF2-40B4-BE49-F238E27FC236}">
                  <a16:creationId xmlns:a16="http://schemas.microsoft.com/office/drawing/2014/main" id="{A550FA1E-1D1F-7784-75F6-5038F9C7ECB4}"/>
                </a:ext>
              </a:extLst>
            </p:cNvPr>
            <p:cNvCxnSpPr/>
            <p:nvPr/>
          </p:nvCxnSpPr>
          <p:spPr>
            <a:xfrm flipV="1">
              <a:off x="4038600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Connector 77">
              <a:extLst>
                <a:ext uri="{FF2B5EF4-FFF2-40B4-BE49-F238E27FC236}">
                  <a16:creationId xmlns:a16="http://schemas.microsoft.com/office/drawing/2014/main" id="{0BF56536-EAB1-4C17-ED98-70C37CCD530A}"/>
                </a:ext>
              </a:extLst>
            </p:cNvPr>
            <p:cNvCxnSpPr/>
            <p:nvPr/>
          </p:nvCxnSpPr>
          <p:spPr>
            <a:xfrm flipV="1">
              <a:off x="4066032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Connector 78">
              <a:extLst>
                <a:ext uri="{FF2B5EF4-FFF2-40B4-BE49-F238E27FC236}">
                  <a16:creationId xmlns:a16="http://schemas.microsoft.com/office/drawing/2014/main" id="{AA209D6A-87AD-EFB7-CC5B-17B49E36FF6E}"/>
                </a:ext>
              </a:extLst>
            </p:cNvPr>
            <p:cNvCxnSpPr/>
            <p:nvPr/>
          </p:nvCxnSpPr>
          <p:spPr>
            <a:xfrm flipV="1">
              <a:off x="409346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Connector 79">
              <a:extLst>
                <a:ext uri="{FF2B5EF4-FFF2-40B4-BE49-F238E27FC236}">
                  <a16:creationId xmlns:a16="http://schemas.microsoft.com/office/drawing/2014/main" id="{902FA6E8-D8C4-C258-028E-0941994DA682}"/>
                </a:ext>
              </a:extLst>
            </p:cNvPr>
            <p:cNvCxnSpPr/>
            <p:nvPr/>
          </p:nvCxnSpPr>
          <p:spPr>
            <a:xfrm flipV="1">
              <a:off x="4120896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Connector 80">
              <a:extLst>
                <a:ext uri="{FF2B5EF4-FFF2-40B4-BE49-F238E27FC236}">
                  <a16:creationId xmlns:a16="http://schemas.microsoft.com/office/drawing/2014/main" id="{C08EF8FC-81CB-9245-689C-ECA01FB276A7}"/>
                </a:ext>
              </a:extLst>
            </p:cNvPr>
            <p:cNvCxnSpPr/>
            <p:nvPr/>
          </p:nvCxnSpPr>
          <p:spPr>
            <a:xfrm flipV="1">
              <a:off x="4148328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or 81">
              <a:extLst>
                <a:ext uri="{FF2B5EF4-FFF2-40B4-BE49-F238E27FC236}">
                  <a16:creationId xmlns:a16="http://schemas.microsoft.com/office/drawing/2014/main" id="{D40B1B63-2432-D3B3-BB28-365D21F2997C}"/>
                </a:ext>
              </a:extLst>
            </p:cNvPr>
            <p:cNvCxnSpPr/>
            <p:nvPr/>
          </p:nvCxnSpPr>
          <p:spPr>
            <a:xfrm flipV="1">
              <a:off x="4175760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or 82">
              <a:extLst>
                <a:ext uri="{FF2B5EF4-FFF2-40B4-BE49-F238E27FC236}">
                  <a16:creationId xmlns:a16="http://schemas.microsoft.com/office/drawing/2014/main" id="{1BF3120B-9C19-83D0-D3F6-1F802080E46F}"/>
                </a:ext>
              </a:extLst>
            </p:cNvPr>
            <p:cNvCxnSpPr/>
            <p:nvPr/>
          </p:nvCxnSpPr>
          <p:spPr>
            <a:xfrm flipV="1">
              <a:off x="4203192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or 83">
              <a:extLst>
                <a:ext uri="{FF2B5EF4-FFF2-40B4-BE49-F238E27FC236}">
                  <a16:creationId xmlns:a16="http://schemas.microsoft.com/office/drawing/2014/main" id="{C3377DAE-946A-2CBF-A575-B86713489CF6}"/>
                </a:ext>
              </a:extLst>
            </p:cNvPr>
            <p:cNvCxnSpPr/>
            <p:nvPr/>
          </p:nvCxnSpPr>
          <p:spPr>
            <a:xfrm flipV="1">
              <a:off x="423062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or 84">
              <a:extLst>
                <a:ext uri="{FF2B5EF4-FFF2-40B4-BE49-F238E27FC236}">
                  <a16:creationId xmlns:a16="http://schemas.microsoft.com/office/drawing/2014/main" id="{EE8F51BD-B57E-D44F-0DA1-39278272122C}"/>
                </a:ext>
              </a:extLst>
            </p:cNvPr>
            <p:cNvCxnSpPr/>
            <p:nvPr/>
          </p:nvCxnSpPr>
          <p:spPr>
            <a:xfrm flipV="1">
              <a:off x="4258056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or 85">
              <a:extLst>
                <a:ext uri="{FF2B5EF4-FFF2-40B4-BE49-F238E27FC236}">
                  <a16:creationId xmlns:a16="http://schemas.microsoft.com/office/drawing/2014/main" id="{02524D05-51AA-26D8-10AC-D26211008C8F}"/>
                </a:ext>
              </a:extLst>
            </p:cNvPr>
            <p:cNvCxnSpPr/>
            <p:nvPr/>
          </p:nvCxnSpPr>
          <p:spPr>
            <a:xfrm flipV="1">
              <a:off x="4285488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or 86">
              <a:extLst>
                <a:ext uri="{FF2B5EF4-FFF2-40B4-BE49-F238E27FC236}">
                  <a16:creationId xmlns:a16="http://schemas.microsoft.com/office/drawing/2014/main" id="{4E71FD24-02AC-70CE-AC7B-A546A6530C08}"/>
                </a:ext>
              </a:extLst>
            </p:cNvPr>
            <p:cNvCxnSpPr/>
            <p:nvPr/>
          </p:nvCxnSpPr>
          <p:spPr>
            <a:xfrm flipV="1">
              <a:off x="4312920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or 87">
              <a:extLst>
                <a:ext uri="{FF2B5EF4-FFF2-40B4-BE49-F238E27FC236}">
                  <a16:creationId xmlns:a16="http://schemas.microsoft.com/office/drawing/2014/main" id="{726F72E2-61C7-E584-5829-929FEE552A71}"/>
                </a:ext>
              </a:extLst>
            </p:cNvPr>
            <p:cNvCxnSpPr/>
            <p:nvPr/>
          </p:nvCxnSpPr>
          <p:spPr>
            <a:xfrm flipV="1">
              <a:off x="4340352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Connector 88">
              <a:extLst>
                <a:ext uri="{FF2B5EF4-FFF2-40B4-BE49-F238E27FC236}">
                  <a16:creationId xmlns:a16="http://schemas.microsoft.com/office/drawing/2014/main" id="{A4B03E85-C7C9-CFE8-0719-E79FE7686EA0}"/>
                </a:ext>
              </a:extLst>
            </p:cNvPr>
            <p:cNvCxnSpPr/>
            <p:nvPr/>
          </p:nvCxnSpPr>
          <p:spPr>
            <a:xfrm flipV="1">
              <a:off x="43677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nector 89">
              <a:extLst>
                <a:ext uri="{FF2B5EF4-FFF2-40B4-BE49-F238E27FC236}">
                  <a16:creationId xmlns:a16="http://schemas.microsoft.com/office/drawing/2014/main" id="{A7E6E7D0-A3CD-EEF3-8488-47BEFFB8BFCD}"/>
                </a:ext>
              </a:extLst>
            </p:cNvPr>
            <p:cNvCxnSpPr/>
            <p:nvPr/>
          </p:nvCxnSpPr>
          <p:spPr>
            <a:xfrm flipV="1">
              <a:off x="4395216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or 90">
              <a:extLst>
                <a:ext uri="{FF2B5EF4-FFF2-40B4-BE49-F238E27FC236}">
                  <a16:creationId xmlns:a16="http://schemas.microsoft.com/office/drawing/2014/main" id="{9A3F0041-9776-15D6-B829-671B66A59A02}"/>
                </a:ext>
              </a:extLst>
            </p:cNvPr>
            <p:cNvCxnSpPr/>
            <p:nvPr/>
          </p:nvCxnSpPr>
          <p:spPr>
            <a:xfrm flipV="1">
              <a:off x="4422648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or 91">
              <a:extLst>
                <a:ext uri="{FF2B5EF4-FFF2-40B4-BE49-F238E27FC236}">
                  <a16:creationId xmlns:a16="http://schemas.microsoft.com/office/drawing/2014/main" id="{ABE53EE6-40E4-5938-2102-D0CECBFA6F3F}"/>
                </a:ext>
              </a:extLst>
            </p:cNvPr>
            <p:cNvCxnSpPr/>
            <p:nvPr/>
          </p:nvCxnSpPr>
          <p:spPr>
            <a:xfrm flipV="1">
              <a:off x="4450080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or 92">
              <a:extLst>
                <a:ext uri="{FF2B5EF4-FFF2-40B4-BE49-F238E27FC236}">
                  <a16:creationId xmlns:a16="http://schemas.microsoft.com/office/drawing/2014/main" id="{C09F590C-0BEF-F9E0-0015-8A8B4EFB1244}"/>
                </a:ext>
              </a:extLst>
            </p:cNvPr>
            <p:cNvCxnSpPr/>
            <p:nvPr/>
          </p:nvCxnSpPr>
          <p:spPr>
            <a:xfrm flipV="1">
              <a:off x="4477512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or 93">
              <a:extLst>
                <a:ext uri="{FF2B5EF4-FFF2-40B4-BE49-F238E27FC236}">
                  <a16:creationId xmlns:a16="http://schemas.microsoft.com/office/drawing/2014/main" id="{95AEC3FE-33F5-4BED-26EA-01FC32C955CE}"/>
                </a:ext>
              </a:extLst>
            </p:cNvPr>
            <p:cNvCxnSpPr/>
            <p:nvPr/>
          </p:nvCxnSpPr>
          <p:spPr>
            <a:xfrm flipV="1">
              <a:off x="450494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or 94">
              <a:extLst>
                <a:ext uri="{FF2B5EF4-FFF2-40B4-BE49-F238E27FC236}">
                  <a16:creationId xmlns:a16="http://schemas.microsoft.com/office/drawing/2014/main" id="{79600572-A1CD-0F9E-360A-A26441FDEC02}"/>
                </a:ext>
              </a:extLst>
            </p:cNvPr>
            <p:cNvCxnSpPr/>
            <p:nvPr/>
          </p:nvCxnSpPr>
          <p:spPr>
            <a:xfrm flipV="1">
              <a:off x="4532376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or 95">
              <a:extLst>
                <a:ext uri="{FF2B5EF4-FFF2-40B4-BE49-F238E27FC236}">
                  <a16:creationId xmlns:a16="http://schemas.microsoft.com/office/drawing/2014/main" id="{6F5311E2-2045-2711-F752-B345FCBA36F2}"/>
                </a:ext>
              </a:extLst>
            </p:cNvPr>
            <p:cNvCxnSpPr/>
            <p:nvPr/>
          </p:nvCxnSpPr>
          <p:spPr>
            <a:xfrm flipV="1">
              <a:off x="4559808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or 96">
              <a:extLst>
                <a:ext uri="{FF2B5EF4-FFF2-40B4-BE49-F238E27FC236}">
                  <a16:creationId xmlns:a16="http://schemas.microsoft.com/office/drawing/2014/main" id="{614E043B-F053-524E-13F2-32817356CC96}"/>
                </a:ext>
              </a:extLst>
            </p:cNvPr>
            <p:cNvCxnSpPr/>
            <p:nvPr/>
          </p:nvCxnSpPr>
          <p:spPr>
            <a:xfrm flipV="1">
              <a:off x="4587240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or 97">
              <a:extLst>
                <a:ext uri="{FF2B5EF4-FFF2-40B4-BE49-F238E27FC236}">
                  <a16:creationId xmlns:a16="http://schemas.microsoft.com/office/drawing/2014/main" id="{DC9D5688-8DCA-7911-3C78-1A115D5BDF6D}"/>
                </a:ext>
              </a:extLst>
            </p:cNvPr>
            <p:cNvCxnSpPr/>
            <p:nvPr/>
          </p:nvCxnSpPr>
          <p:spPr>
            <a:xfrm flipV="1">
              <a:off x="4614672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or 98">
              <a:extLst>
                <a:ext uri="{FF2B5EF4-FFF2-40B4-BE49-F238E27FC236}">
                  <a16:creationId xmlns:a16="http://schemas.microsoft.com/office/drawing/2014/main" id="{1836BDF7-F060-67A6-D087-612178BBB07A}"/>
                </a:ext>
              </a:extLst>
            </p:cNvPr>
            <p:cNvCxnSpPr/>
            <p:nvPr/>
          </p:nvCxnSpPr>
          <p:spPr>
            <a:xfrm flipV="1">
              <a:off x="464210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or 99">
              <a:extLst>
                <a:ext uri="{FF2B5EF4-FFF2-40B4-BE49-F238E27FC236}">
                  <a16:creationId xmlns:a16="http://schemas.microsoft.com/office/drawing/2014/main" id="{E460C047-5A47-32AB-D0AF-726A7252276A}"/>
                </a:ext>
              </a:extLst>
            </p:cNvPr>
            <p:cNvCxnSpPr/>
            <p:nvPr/>
          </p:nvCxnSpPr>
          <p:spPr>
            <a:xfrm flipV="1">
              <a:off x="4669536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or 100">
              <a:extLst>
                <a:ext uri="{FF2B5EF4-FFF2-40B4-BE49-F238E27FC236}">
                  <a16:creationId xmlns:a16="http://schemas.microsoft.com/office/drawing/2014/main" id="{D185E27D-D2BD-67B8-F5CC-A0061F588A44}"/>
                </a:ext>
              </a:extLst>
            </p:cNvPr>
            <p:cNvCxnSpPr/>
            <p:nvPr/>
          </p:nvCxnSpPr>
          <p:spPr>
            <a:xfrm flipV="1">
              <a:off x="4696968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or 101">
              <a:extLst>
                <a:ext uri="{FF2B5EF4-FFF2-40B4-BE49-F238E27FC236}">
                  <a16:creationId xmlns:a16="http://schemas.microsoft.com/office/drawing/2014/main" id="{16D5BEB2-56D0-7DAE-85AC-A08D8E9936B3}"/>
                </a:ext>
              </a:extLst>
            </p:cNvPr>
            <p:cNvCxnSpPr/>
            <p:nvPr/>
          </p:nvCxnSpPr>
          <p:spPr>
            <a:xfrm flipV="1">
              <a:off x="4724400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or 102">
              <a:extLst>
                <a:ext uri="{FF2B5EF4-FFF2-40B4-BE49-F238E27FC236}">
                  <a16:creationId xmlns:a16="http://schemas.microsoft.com/office/drawing/2014/main" id="{91473721-2AC9-E959-4FD5-C0AA88EC7CDD}"/>
                </a:ext>
              </a:extLst>
            </p:cNvPr>
            <p:cNvCxnSpPr/>
            <p:nvPr/>
          </p:nvCxnSpPr>
          <p:spPr>
            <a:xfrm flipV="1">
              <a:off x="4751832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or 103">
              <a:extLst>
                <a:ext uri="{FF2B5EF4-FFF2-40B4-BE49-F238E27FC236}">
                  <a16:creationId xmlns:a16="http://schemas.microsoft.com/office/drawing/2014/main" id="{ADB0CB74-02F6-550B-E8E2-26D98353C968}"/>
                </a:ext>
              </a:extLst>
            </p:cNvPr>
            <p:cNvCxnSpPr/>
            <p:nvPr/>
          </p:nvCxnSpPr>
          <p:spPr>
            <a:xfrm flipV="1">
              <a:off x="477926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or 104">
              <a:extLst>
                <a:ext uri="{FF2B5EF4-FFF2-40B4-BE49-F238E27FC236}">
                  <a16:creationId xmlns:a16="http://schemas.microsoft.com/office/drawing/2014/main" id="{31CDBB21-E3CC-4420-3BCE-F36297DD4323}"/>
                </a:ext>
              </a:extLst>
            </p:cNvPr>
            <p:cNvCxnSpPr/>
            <p:nvPr/>
          </p:nvCxnSpPr>
          <p:spPr>
            <a:xfrm flipV="1">
              <a:off x="4806696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or 105">
              <a:extLst>
                <a:ext uri="{FF2B5EF4-FFF2-40B4-BE49-F238E27FC236}">
                  <a16:creationId xmlns:a16="http://schemas.microsoft.com/office/drawing/2014/main" id="{311CED17-7BBA-8485-AB75-187BCC7DAEC5}"/>
                </a:ext>
              </a:extLst>
            </p:cNvPr>
            <p:cNvCxnSpPr/>
            <p:nvPr/>
          </p:nvCxnSpPr>
          <p:spPr>
            <a:xfrm flipV="1">
              <a:off x="4834128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nector 106">
              <a:extLst>
                <a:ext uri="{FF2B5EF4-FFF2-40B4-BE49-F238E27FC236}">
                  <a16:creationId xmlns:a16="http://schemas.microsoft.com/office/drawing/2014/main" id="{97E76495-4B9A-3B13-FD5C-DD2ED7DE04AD}"/>
                </a:ext>
              </a:extLst>
            </p:cNvPr>
            <p:cNvCxnSpPr/>
            <p:nvPr/>
          </p:nvCxnSpPr>
          <p:spPr>
            <a:xfrm flipV="1">
              <a:off x="4861560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onnector 107">
              <a:extLst>
                <a:ext uri="{FF2B5EF4-FFF2-40B4-BE49-F238E27FC236}">
                  <a16:creationId xmlns:a16="http://schemas.microsoft.com/office/drawing/2014/main" id="{9C6CD121-FCE3-F81F-ED6B-19282CEAE4B5}"/>
                </a:ext>
              </a:extLst>
            </p:cNvPr>
            <p:cNvCxnSpPr/>
            <p:nvPr/>
          </p:nvCxnSpPr>
          <p:spPr>
            <a:xfrm flipV="1">
              <a:off x="4888992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onnector 108">
              <a:extLst>
                <a:ext uri="{FF2B5EF4-FFF2-40B4-BE49-F238E27FC236}">
                  <a16:creationId xmlns:a16="http://schemas.microsoft.com/office/drawing/2014/main" id="{991ECC2A-4254-A1D5-6B04-645C379CA4A1}"/>
                </a:ext>
              </a:extLst>
            </p:cNvPr>
            <p:cNvCxnSpPr/>
            <p:nvPr/>
          </p:nvCxnSpPr>
          <p:spPr>
            <a:xfrm flipV="1">
              <a:off x="491642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Connector 109">
              <a:extLst>
                <a:ext uri="{FF2B5EF4-FFF2-40B4-BE49-F238E27FC236}">
                  <a16:creationId xmlns:a16="http://schemas.microsoft.com/office/drawing/2014/main" id="{4D1A4F66-FB48-C079-D80D-030572D86433}"/>
                </a:ext>
              </a:extLst>
            </p:cNvPr>
            <p:cNvCxnSpPr/>
            <p:nvPr/>
          </p:nvCxnSpPr>
          <p:spPr>
            <a:xfrm flipV="1">
              <a:off x="4943856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Connector 110">
              <a:extLst>
                <a:ext uri="{FF2B5EF4-FFF2-40B4-BE49-F238E27FC236}">
                  <a16:creationId xmlns:a16="http://schemas.microsoft.com/office/drawing/2014/main" id="{E9F9960E-131A-5744-E2DB-44ECF2E89825}"/>
                </a:ext>
              </a:extLst>
            </p:cNvPr>
            <p:cNvCxnSpPr/>
            <p:nvPr/>
          </p:nvCxnSpPr>
          <p:spPr>
            <a:xfrm flipV="1">
              <a:off x="4971288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or 111">
              <a:extLst>
                <a:ext uri="{FF2B5EF4-FFF2-40B4-BE49-F238E27FC236}">
                  <a16:creationId xmlns:a16="http://schemas.microsoft.com/office/drawing/2014/main" id="{80BB78AC-17BB-F6FB-AB61-0C0F7DCDC370}"/>
                </a:ext>
              </a:extLst>
            </p:cNvPr>
            <p:cNvCxnSpPr/>
            <p:nvPr/>
          </p:nvCxnSpPr>
          <p:spPr>
            <a:xfrm flipV="1">
              <a:off x="4998720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or 112">
              <a:extLst>
                <a:ext uri="{FF2B5EF4-FFF2-40B4-BE49-F238E27FC236}">
                  <a16:creationId xmlns:a16="http://schemas.microsoft.com/office/drawing/2014/main" id="{7A2AAE64-4F5A-73E8-F56B-54A84EF63127}"/>
                </a:ext>
              </a:extLst>
            </p:cNvPr>
            <p:cNvCxnSpPr/>
            <p:nvPr/>
          </p:nvCxnSpPr>
          <p:spPr>
            <a:xfrm flipV="1">
              <a:off x="5026152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or 113">
              <a:extLst>
                <a:ext uri="{FF2B5EF4-FFF2-40B4-BE49-F238E27FC236}">
                  <a16:creationId xmlns:a16="http://schemas.microsoft.com/office/drawing/2014/main" id="{C0CCCE53-865F-4A6F-0B31-6982CA8F00F6}"/>
                </a:ext>
              </a:extLst>
            </p:cNvPr>
            <p:cNvCxnSpPr/>
            <p:nvPr/>
          </p:nvCxnSpPr>
          <p:spPr>
            <a:xfrm flipV="1">
              <a:off x="50535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or 114">
              <a:extLst>
                <a:ext uri="{FF2B5EF4-FFF2-40B4-BE49-F238E27FC236}">
                  <a16:creationId xmlns:a16="http://schemas.microsoft.com/office/drawing/2014/main" id="{B2B12A64-52AF-180B-5C60-D6C364F08DF9}"/>
                </a:ext>
              </a:extLst>
            </p:cNvPr>
            <p:cNvCxnSpPr/>
            <p:nvPr/>
          </p:nvCxnSpPr>
          <p:spPr>
            <a:xfrm flipV="1">
              <a:off x="5081016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Connector 115">
              <a:extLst>
                <a:ext uri="{FF2B5EF4-FFF2-40B4-BE49-F238E27FC236}">
                  <a16:creationId xmlns:a16="http://schemas.microsoft.com/office/drawing/2014/main" id="{EA8CFA43-1C55-E905-4CFB-09341F80E45F}"/>
                </a:ext>
              </a:extLst>
            </p:cNvPr>
            <p:cNvCxnSpPr/>
            <p:nvPr/>
          </p:nvCxnSpPr>
          <p:spPr>
            <a:xfrm flipV="1">
              <a:off x="5108448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onnector 116">
              <a:extLst>
                <a:ext uri="{FF2B5EF4-FFF2-40B4-BE49-F238E27FC236}">
                  <a16:creationId xmlns:a16="http://schemas.microsoft.com/office/drawing/2014/main" id="{ABFACE21-ADB7-8DB1-AB7B-65DEFD755CE0}"/>
                </a:ext>
              </a:extLst>
            </p:cNvPr>
            <p:cNvCxnSpPr/>
            <p:nvPr/>
          </p:nvCxnSpPr>
          <p:spPr>
            <a:xfrm flipV="1">
              <a:off x="5135880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Connector 117">
              <a:extLst>
                <a:ext uri="{FF2B5EF4-FFF2-40B4-BE49-F238E27FC236}">
                  <a16:creationId xmlns:a16="http://schemas.microsoft.com/office/drawing/2014/main" id="{E7B0B885-8D30-8439-5DBC-653D61128187}"/>
                </a:ext>
              </a:extLst>
            </p:cNvPr>
            <p:cNvCxnSpPr/>
            <p:nvPr/>
          </p:nvCxnSpPr>
          <p:spPr>
            <a:xfrm flipV="1">
              <a:off x="5163312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Connector 118">
              <a:extLst>
                <a:ext uri="{FF2B5EF4-FFF2-40B4-BE49-F238E27FC236}">
                  <a16:creationId xmlns:a16="http://schemas.microsoft.com/office/drawing/2014/main" id="{D815F7EB-4C93-A96C-17BA-8DCBE3A89DA5}"/>
                </a:ext>
              </a:extLst>
            </p:cNvPr>
            <p:cNvCxnSpPr/>
            <p:nvPr/>
          </p:nvCxnSpPr>
          <p:spPr>
            <a:xfrm flipV="1">
              <a:off x="519074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Connector 119">
              <a:extLst>
                <a:ext uri="{FF2B5EF4-FFF2-40B4-BE49-F238E27FC236}">
                  <a16:creationId xmlns:a16="http://schemas.microsoft.com/office/drawing/2014/main" id="{C99BEDA4-16C6-284E-F036-4E7F9E2F17FC}"/>
                </a:ext>
              </a:extLst>
            </p:cNvPr>
            <p:cNvCxnSpPr/>
            <p:nvPr/>
          </p:nvCxnSpPr>
          <p:spPr>
            <a:xfrm flipV="1">
              <a:off x="5218176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Connector 120">
              <a:extLst>
                <a:ext uri="{FF2B5EF4-FFF2-40B4-BE49-F238E27FC236}">
                  <a16:creationId xmlns:a16="http://schemas.microsoft.com/office/drawing/2014/main" id="{B0BB5D83-1213-A3C2-7283-93DB7C0AE182}"/>
                </a:ext>
              </a:extLst>
            </p:cNvPr>
            <p:cNvCxnSpPr/>
            <p:nvPr/>
          </p:nvCxnSpPr>
          <p:spPr>
            <a:xfrm flipV="1">
              <a:off x="5245608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Connector 121">
              <a:extLst>
                <a:ext uri="{FF2B5EF4-FFF2-40B4-BE49-F238E27FC236}">
                  <a16:creationId xmlns:a16="http://schemas.microsoft.com/office/drawing/2014/main" id="{B92B2ADF-3D7E-4AD5-EEE2-18C03E752E65}"/>
                </a:ext>
              </a:extLst>
            </p:cNvPr>
            <p:cNvCxnSpPr/>
            <p:nvPr/>
          </p:nvCxnSpPr>
          <p:spPr>
            <a:xfrm flipV="1">
              <a:off x="5273040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or 122">
              <a:extLst>
                <a:ext uri="{FF2B5EF4-FFF2-40B4-BE49-F238E27FC236}">
                  <a16:creationId xmlns:a16="http://schemas.microsoft.com/office/drawing/2014/main" id="{B4D4786C-DFD5-5774-6DB8-5F6C081F7C9E}"/>
                </a:ext>
              </a:extLst>
            </p:cNvPr>
            <p:cNvCxnSpPr/>
            <p:nvPr/>
          </p:nvCxnSpPr>
          <p:spPr>
            <a:xfrm flipV="1">
              <a:off x="5300472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or 123">
              <a:extLst>
                <a:ext uri="{FF2B5EF4-FFF2-40B4-BE49-F238E27FC236}">
                  <a16:creationId xmlns:a16="http://schemas.microsoft.com/office/drawing/2014/main" id="{D4F40653-D9C3-32CF-87D1-1FA0CFDC337C}"/>
                </a:ext>
              </a:extLst>
            </p:cNvPr>
            <p:cNvCxnSpPr/>
            <p:nvPr/>
          </p:nvCxnSpPr>
          <p:spPr>
            <a:xfrm flipV="1">
              <a:off x="532790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Connector 124">
              <a:extLst>
                <a:ext uri="{FF2B5EF4-FFF2-40B4-BE49-F238E27FC236}">
                  <a16:creationId xmlns:a16="http://schemas.microsoft.com/office/drawing/2014/main" id="{A7EC45BD-BED1-F366-CD42-0B8F1E8DC874}"/>
                </a:ext>
              </a:extLst>
            </p:cNvPr>
            <p:cNvCxnSpPr/>
            <p:nvPr/>
          </p:nvCxnSpPr>
          <p:spPr>
            <a:xfrm flipV="1">
              <a:off x="5355336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Connector 125">
              <a:extLst>
                <a:ext uri="{FF2B5EF4-FFF2-40B4-BE49-F238E27FC236}">
                  <a16:creationId xmlns:a16="http://schemas.microsoft.com/office/drawing/2014/main" id="{45AC3F41-6106-A577-84B9-A1E13B24EBB3}"/>
                </a:ext>
              </a:extLst>
            </p:cNvPr>
            <p:cNvCxnSpPr/>
            <p:nvPr/>
          </p:nvCxnSpPr>
          <p:spPr>
            <a:xfrm flipV="1">
              <a:off x="5382768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Connector 126">
              <a:extLst>
                <a:ext uri="{FF2B5EF4-FFF2-40B4-BE49-F238E27FC236}">
                  <a16:creationId xmlns:a16="http://schemas.microsoft.com/office/drawing/2014/main" id="{E76CC99A-A285-76B8-279D-1F2ECA5A0B38}"/>
                </a:ext>
              </a:extLst>
            </p:cNvPr>
            <p:cNvCxnSpPr/>
            <p:nvPr/>
          </p:nvCxnSpPr>
          <p:spPr>
            <a:xfrm>
              <a:off x="5410200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Connector 127">
              <a:extLst>
                <a:ext uri="{FF2B5EF4-FFF2-40B4-BE49-F238E27FC236}">
                  <a16:creationId xmlns:a16="http://schemas.microsoft.com/office/drawing/2014/main" id="{B709D631-71B1-06C9-B580-94A36918AA22}"/>
                </a:ext>
              </a:extLst>
            </p:cNvPr>
            <p:cNvCxnSpPr/>
            <p:nvPr/>
          </p:nvCxnSpPr>
          <p:spPr>
            <a:xfrm>
              <a:off x="5437632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Connector 128">
              <a:extLst>
                <a:ext uri="{FF2B5EF4-FFF2-40B4-BE49-F238E27FC236}">
                  <a16:creationId xmlns:a16="http://schemas.microsoft.com/office/drawing/2014/main" id="{61CE7DD7-3E0B-87DA-79B9-12ABE1F8BCF9}"/>
                </a:ext>
              </a:extLst>
            </p:cNvPr>
            <p:cNvCxnSpPr/>
            <p:nvPr/>
          </p:nvCxnSpPr>
          <p:spPr>
            <a:xfrm>
              <a:off x="546506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or 129">
              <a:extLst>
                <a:ext uri="{FF2B5EF4-FFF2-40B4-BE49-F238E27FC236}">
                  <a16:creationId xmlns:a16="http://schemas.microsoft.com/office/drawing/2014/main" id="{96C8B72B-6C64-5FC7-D1F6-C1C73182349C}"/>
                </a:ext>
              </a:extLst>
            </p:cNvPr>
            <p:cNvCxnSpPr/>
            <p:nvPr/>
          </p:nvCxnSpPr>
          <p:spPr>
            <a:xfrm>
              <a:off x="5492496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or 130">
              <a:extLst>
                <a:ext uri="{FF2B5EF4-FFF2-40B4-BE49-F238E27FC236}">
                  <a16:creationId xmlns:a16="http://schemas.microsoft.com/office/drawing/2014/main" id="{9B73CB7F-A533-9B9B-56B4-9F8645AD466D}"/>
                </a:ext>
              </a:extLst>
            </p:cNvPr>
            <p:cNvCxnSpPr/>
            <p:nvPr/>
          </p:nvCxnSpPr>
          <p:spPr>
            <a:xfrm>
              <a:off x="5519928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or 131">
              <a:extLst>
                <a:ext uri="{FF2B5EF4-FFF2-40B4-BE49-F238E27FC236}">
                  <a16:creationId xmlns:a16="http://schemas.microsoft.com/office/drawing/2014/main" id="{C17B7510-857B-DE59-5296-0D9DDEFA1CA6}"/>
                </a:ext>
              </a:extLst>
            </p:cNvPr>
            <p:cNvCxnSpPr/>
            <p:nvPr/>
          </p:nvCxnSpPr>
          <p:spPr>
            <a:xfrm>
              <a:off x="5547360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or 132">
              <a:extLst>
                <a:ext uri="{FF2B5EF4-FFF2-40B4-BE49-F238E27FC236}">
                  <a16:creationId xmlns:a16="http://schemas.microsoft.com/office/drawing/2014/main" id="{FB2E014B-4E63-4507-4E4F-61B6AC261E71}"/>
                </a:ext>
              </a:extLst>
            </p:cNvPr>
            <p:cNvCxnSpPr/>
            <p:nvPr/>
          </p:nvCxnSpPr>
          <p:spPr>
            <a:xfrm>
              <a:off x="5574792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Connector 133">
              <a:extLst>
                <a:ext uri="{FF2B5EF4-FFF2-40B4-BE49-F238E27FC236}">
                  <a16:creationId xmlns:a16="http://schemas.microsoft.com/office/drawing/2014/main" id="{00C42C49-115D-C8CB-AFCE-3517CE8DA025}"/>
                </a:ext>
              </a:extLst>
            </p:cNvPr>
            <p:cNvCxnSpPr/>
            <p:nvPr/>
          </p:nvCxnSpPr>
          <p:spPr>
            <a:xfrm>
              <a:off x="560222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Connector 134">
              <a:extLst>
                <a:ext uri="{FF2B5EF4-FFF2-40B4-BE49-F238E27FC236}">
                  <a16:creationId xmlns:a16="http://schemas.microsoft.com/office/drawing/2014/main" id="{E25EC3E7-9E8C-D788-430F-4DD193470FF3}"/>
                </a:ext>
              </a:extLst>
            </p:cNvPr>
            <p:cNvCxnSpPr/>
            <p:nvPr/>
          </p:nvCxnSpPr>
          <p:spPr>
            <a:xfrm>
              <a:off x="5629656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Connector 135">
              <a:extLst>
                <a:ext uri="{FF2B5EF4-FFF2-40B4-BE49-F238E27FC236}">
                  <a16:creationId xmlns:a16="http://schemas.microsoft.com/office/drawing/2014/main" id="{F563CCE1-C28F-8CD3-165C-957CFC132BB3}"/>
                </a:ext>
              </a:extLst>
            </p:cNvPr>
            <p:cNvCxnSpPr/>
            <p:nvPr/>
          </p:nvCxnSpPr>
          <p:spPr>
            <a:xfrm>
              <a:off x="5657088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Connector 136">
              <a:extLst>
                <a:ext uri="{FF2B5EF4-FFF2-40B4-BE49-F238E27FC236}">
                  <a16:creationId xmlns:a16="http://schemas.microsoft.com/office/drawing/2014/main" id="{6EE76F90-387D-576F-12CF-B28574CDE353}"/>
                </a:ext>
              </a:extLst>
            </p:cNvPr>
            <p:cNvCxnSpPr/>
            <p:nvPr/>
          </p:nvCxnSpPr>
          <p:spPr>
            <a:xfrm>
              <a:off x="5684520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Connector 137">
              <a:extLst>
                <a:ext uri="{FF2B5EF4-FFF2-40B4-BE49-F238E27FC236}">
                  <a16:creationId xmlns:a16="http://schemas.microsoft.com/office/drawing/2014/main" id="{DBEA04C6-A2DF-322B-6581-7C020FEC4394}"/>
                </a:ext>
              </a:extLst>
            </p:cNvPr>
            <p:cNvCxnSpPr/>
            <p:nvPr/>
          </p:nvCxnSpPr>
          <p:spPr>
            <a:xfrm>
              <a:off x="5711952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Connector 138">
              <a:extLst>
                <a:ext uri="{FF2B5EF4-FFF2-40B4-BE49-F238E27FC236}">
                  <a16:creationId xmlns:a16="http://schemas.microsoft.com/office/drawing/2014/main" id="{E0F44D08-E21A-0B48-8E5C-B5166B9F6193}"/>
                </a:ext>
              </a:extLst>
            </p:cNvPr>
            <p:cNvCxnSpPr/>
            <p:nvPr/>
          </p:nvCxnSpPr>
          <p:spPr>
            <a:xfrm>
              <a:off x="57393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Connector 139">
              <a:extLst>
                <a:ext uri="{FF2B5EF4-FFF2-40B4-BE49-F238E27FC236}">
                  <a16:creationId xmlns:a16="http://schemas.microsoft.com/office/drawing/2014/main" id="{528F667C-452D-98B5-AFA0-58132FFB8990}"/>
                </a:ext>
              </a:extLst>
            </p:cNvPr>
            <p:cNvCxnSpPr/>
            <p:nvPr/>
          </p:nvCxnSpPr>
          <p:spPr>
            <a:xfrm>
              <a:off x="5766816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or 140">
              <a:extLst>
                <a:ext uri="{FF2B5EF4-FFF2-40B4-BE49-F238E27FC236}">
                  <a16:creationId xmlns:a16="http://schemas.microsoft.com/office/drawing/2014/main" id="{147C2A2A-53C9-C6E4-6883-7997C0B1AA38}"/>
                </a:ext>
              </a:extLst>
            </p:cNvPr>
            <p:cNvCxnSpPr/>
            <p:nvPr/>
          </p:nvCxnSpPr>
          <p:spPr>
            <a:xfrm>
              <a:off x="5794248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or 141">
              <a:extLst>
                <a:ext uri="{FF2B5EF4-FFF2-40B4-BE49-F238E27FC236}">
                  <a16:creationId xmlns:a16="http://schemas.microsoft.com/office/drawing/2014/main" id="{80DD3721-60BE-C60A-AFFC-160F35A094C5}"/>
                </a:ext>
              </a:extLst>
            </p:cNvPr>
            <p:cNvCxnSpPr/>
            <p:nvPr/>
          </p:nvCxnSpPr>
          <p:spPr>
            <a:xfrm>
              <a:off x="5821680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or 142">
              <a:extLst>
                <a:ext uri="{FF2B5EF4-FFF2-40B4-BE49-F238E27FC236}">
                  <a16:creationId xmlns:a16="http://schemas.microsoft.com/office/drawing/2014/main" id="{0E3F248E-9A78-263C-62CD-5D121DDA1557}"/>
                </a:ext>
              </a:extLst>
            </p:cNvPr>
            <p:cNvCxnSpPr/>
            <p:nvPr/>
          </p:nvCxnSpPr>
          <p:spPr>
            <a:xfrm>
              <a:off x="5849112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or 143">
              <a:extLst>
                <a:ext uri="{FF2B5EF4-FFF2-40B4-BE49-F238E27FC236}">
                  <a16:creationId xmlns:a16="http://schemas.microsoft.com/office/drawing/2014/main" id="{BB1C65CC-0105-AADF-A02D-5F7BCF8BED17}"/>
                </a:ext>
              </a:extLst>
            </p:cNvPr>
            <p:cNvCxnSpPr/>
            <p:nvPr/>
          </p:nvCxnSpPr>
          <p:spPr>
            <a:xfrm>
              <a:off x="587654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or 144">
              <a:extLst>
                <a:ext uri="{FF2B5EF4-FFF2-40B4-BE49-F238E27FC236}">
                  <a16:creationId xmlns:a16="http://schemas.microsoft.com/office/drawing/2014/main" id="{B2CE64B0-D8A9-7ABB-3683-AA2B66EE7118}"/>
                </a:ext>
              </a:extLst>
            </p:cNvPr>
            <p:cNvCxnSpPr/>
            <p:nvPr/>
          </p:nvCxnSpPr>
          <p:spPr>
            <a:xfrm>
              <a:off x="5903976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or 145">
              <a:extLst>
                <a:ext uri="{FF2B5EF4-FFF2-40B4-BE49-F238E27FC236}">
                  <a16:creationId xmlns:a16="http://schemas.microsoft.com/office/drawing/2014/main" id="{666C4882-33E9-D839-279E-609A1CBE1B9B}"/>
                </a:ext>
              </a:extLst>
            </p:cNvPr>
            <p:cNvCxnSpPr/>
            <p:nvPr/>
          </p:nvCxnSpPr>
          <p:spPr>
            <a:xfrm>
              <a:off x="5931408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or 146">
              <a:extLst>
                <a:ext uri="{FF2B5EF4-FFF2-40B4-BE49-F238E27FC236}">
                  <a16:creationId xmlns:a16="http://schemas.microsoft.com/office/drawing/2014/main" id="{A1FC4A38-8957-4284-ACE5-2902DF5D2CEB}"/>
                </a:ext>
              </a:extLst>
            </p:cNvPr>
            <p:cNvCxnSpPr/>
            <p:nvPr/>
          </p:nvCxnSpPr>
          <p:spPr>
            <a:xfrm>
              <a:off x="5958840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or 147">
              <a:extLst>
                <a:ext uri="{FF2B5EF4-FFF2-40B4-BE49-F238E27FC236}">
                  <a16:creationId xmlns:a16="http://schemas.microsoft.com/office/drawing/2014/main" id="{399B2031-F784-C55A-4BCA-444E335046AC}"/>
                </a:ext>
              </a:extLst>
            </p:cNvPr>
            <p:cNvCxnSpPr/>
            <p:nvPr/>
          </p:nvCxnSpPr>
          <p:spPr>
            <a:xfrm>
              <a:off x="5986272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or 148">
              <a:extLst>
                <a:ext uri="{FF2B5EF4-FFF2-40B4-BE49-F238E27FC236}">
                  <a16:creationId xmlns:a16="http://schemas.microsoft.com/office/drawing/2014/main" id="{D9E1ED08-5F80-E5E1-7156-133CEF17B616}"/>
                </a:ext>
              </a:extLst>
            </p:cNvPr>
            <p:cNvCxnSpPr/>
            <p:nvPr/>
          </p:nvCxnSpPr>
          <p:spPr>
            <a:xfrm>
              <a:off x="601370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or 149">
              <a:extLst>
                <a:ext uri="{FF2B5EF4-FFF2-40B4-BE49-F238E27FC236}">
                  <a16:creationId xmlns:a16="http://schemas.microsoft.com/office/drawing/2014/main" id="{400BDA4A-BFF7-4EA5-C6D7-B74EE5E0B627}"/>
                </a:ext>
              </a:extLst>
            </p:cNvPr>
            <p:cNvCxnSpPr/>
            <p:nvPr/>
          </p:nvCxnSpPr>
          <p:spPr>
            <a:xfrm>
              <a:off x="6041136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or 150">
              <a:extLst>
                <a:ext uri="{FF2B5EF4-FFF2-40B4-BE49-F238E27FC236}">
                  <a16:creationId xmlns:a16="http://schemas.microsoft.com/office/drawing/2014/main" id="{C66F4ADF-1518-EDB8-49C7-C50C9E1BFE35}"/>
                </a:ext>
              </a:extLst>
            </p:cNvPr>
            <p:cNvCxnSpPr/>
            <p:nvPr/>
          </p:nvCxnSpPr>
          <p:spPr>
            <a:xfrm>
              <a:off x="6068568" y="3371584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or 151">
              <a:extLst>
                <a:ext uri="{FF2B5EF4-FFF2-40B4-BE49-F238E27FC236}">
                  <a16:creationId xmlns:a16="http://schemas.microsoft.com/office/drawing/2014/main" id="{55B1E1ED-C605-A513-21D4-5D95A4429A89}"/>
                </a:ext>
              </a:extLst>
            </p:cNvPr>
            <p:cNvCxnSpPr/>
            <p:nvPr/>
          </p:nvCxnSpPr>
          <p:spPr>
            <a:xfrm>
              <a:off x="6096000" y="3428999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or 152">
              <a:extLst>
                <a:ext uri="{FF2B5EF4-FFF2-40B4-BE49-F238E27FC236}">
                  <a16:creationId xmlns:a16="http://schemas.microsoft.com/office/drawing/2014/main" id="{8E2EE3BC-CCD2-D92E-144D-B6997B3F9754}"/>
                </a:ext>
              </a:extLst>
            </p:cNvPr>
            <p:cNvCxnSpPr/>
            <p:nvPr/>
          </p:nvCxnSpPr>
          <p:spPr>
            <a:xfrm>
              <a:off x="6123432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or 153">
              <a:extLst>
                <a:ext uri="{FF2B5EF4-FFF2-40B4-BE49-F238E27FC236}">
                  <a16:creationId xmlns:a16="http://schemas.microsoft.com/office/drawing/2014/main" id="{AB0D8DC6-A63C-BDA2-3F1E-E1E4662017F9}"/>
                </a:ext>
              </a:extLst>
            </p:cNvPr>
            <p:cNvCxnSpPr/>
            <p:nvPr/>
          </p:nvCxnSpPr>
          <p:spPr>
            <a:xfrm>
              <a:off x="615086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or 154">
              <a:extLst>
                <a:ext uri="{FF2B5EF4-FFF2-40B4-BE49-F238E27FC236}">
                  <a16:creationId xmlns:a16="http://schemas.microsoft.com/office/drawing/2014/main" id="{74B5CAEA-04A0-0D90-16A9-EBB3AD40F286}"/>
                </a:ext>
              </a:extLst>
            </p:cNvPr>
            <p:cNvCxnSpPr/>
            <p:nvPr/>
          </p:nvCxnSpPr>
          <p:spPr>
            <a:xfrm>
              <a:off x="6178296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or 155">
              <a:extLst>
                <a:ext uri="{FF2B5EF4-FFF2-40B4-BE49-F238E27FC236}">
                  <a16:creationId xmlns:a16="http://schemas.microsoft.com/office/drawing/2014/main" id="{54E99079-077B-621E-0121-B5DBE4AC6BC9}"/>
                </a:ext>
              </a:extLst>
            </p:cNvPr>
            <p:cNvCxnSpPr/>
            <p:nvPr/>
          </p:nvCxnSpPr>
          <p:spPr>
            <a:xfrm>
              <a:off x="6205728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Connector 156">
              <a:extLst>
                <a:ext uri="{FF2B5EF4-FFF2-40B4-BE49-F238E27FC236}">
                  <a16:creationId xmlns:a16="http://schemas.microsoft.com/office/drawing/2014/main" id="{66849A40-314B-0421-23EF-127052335A98}"/>
                </a:ext>
              </a:extLst>
            </p:cNvPr>
            <p:cNvCxnSpPr/>
            <p:nvPr/>
          </p:nvCxnSpPr>
          <p:spPr>
            <a:xfrm>
              <a:off x="6233160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Connector 157">
              <a:extLst>
                <a:ext uri="{FF2B5EF4-FFF2-40B4-BE49-F238E27FC236}">
                  <a16:creationId xmlns:a16="http://schemas.microsoft.com/office/drawing/2014/main" id="{1057CEC8-218E-E569-FE0A-23ADDCCCA16D}"/>
                </a:ext>
              </a:extLst>
            </p:cNvPr>
            <p:cNvCxnSpPr/>
            <p:nvPr/>
          </p:nvCxnSpPr>
          <p:spPr>
            <a:xfrm>
              <a:off x="6260592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Connector 158">
              <a:extLst>
                <a:ext uri="{FF2B5EF4-FFF2-40B4-BE49-F238E27FC236}">
                  <a16:creationId xmlns:a16="http://schemas.microsoft.com/office/drawing/2014/main" id="{FDC8F3E6-246A-47C4-641F-4AB19EC45087}"/>
                </a:ext>
              </a:extLst>
            </p:cNvPr>
            <p:cNvCxnSpPr/>
            <p:nvPr/>
          </p:nvCxnSpPr>
          <p:spPr>
            <a:xfrm>
              <a:off x="628802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Connector 159">
              <a:extLst>
                <a:ext uri="{FF2B5EF4-FFF2-40B4-BE49-F238E27FC236}">
                  <a16:creationId xmlns:a16="http://schemas.microsoft.com/office/drawing/2014/main" id="{6AD2742B-FA95-BF87-D4FF-6EF844663861}"/>
                </a:ext>
              </a:extLst>
            </p:cNvPr>
            <p:cNvCxnSpPr/>
            <p:nvPr/>
          </p:nvCxnSpPr>
          <p:spPr>
            <a:xfrm>
              <a:off x="6315456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Connector 160">
              <a:extLst>
                <a:ext uri="{FF2B5EF4-FFF2-40B4-BE49-F238E27FC236}">
                  <a16:creationId xmlns:a16="http://schemas.microsoft.com/office/drawing/2014/main" id="{79919D8C-BC7A-3128-AD0E-162D873FEA26}"/>
                </a:ext>
              </a:extLst>
            </p:cNvPr>
            <p:cNvCxnSpPr/>
            <p:nvPr/>
          </p:nvCxnSpPr>
          <p:spPr>
            <a:xfrm>
              <a:off x="6342888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Connector 161">
              <a:extLst>
                <a:ext uri="{FF2B5EF4-FFF2-40B4-BE49-F238E27FC236}">
                  <a16:creationId xmlns:a16="http://schemas.microsoft.com/office/drawing/2014/main" id="{1CD897D2-6BED-9135-3032-A414EE2D6FF0}"/>
                </a:ext>
              </a:extLst>
            </p:cNvPr>
            <p:cNvCxnSpPr/>
            <p:nvPr/>
          </p:nvCxnSpPr>
          <p:spPr>
            <a:xfrm>
              <a:off x="6370320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Connector 162">
              <a:extLst>
                <a:ext uri="{FF2B5EF4-FFF2-40B4-BE49-F238E27FC236}">
                  <a16:creationId xmlns:a16="http://schemas.microsoft.com/office/drawing/2014/main" id="{CB4435B0-ECC4-2B76-5B74-24C90395194A}"/>
                </a:ext>
              </a:extLst>
            </p:cNvPr>
            <p:cNvCxnSpPr/>
            <p:nvPr/>
          </p:nvCxnSpPr>
          <p:spPr>
            <a:xfrm>
              <a:off x="6397752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Connector 163">
              <a:extLst>
                <a:ext uri="{FF2B5EF4-FFF2-40B4-BE49-F238E27FC236}">
                  <a16:creationId xmlns:a16="http://schemas.microsoft.com/office/drawing/2014/main" id="{D28AEE5C-C8D6-D1F6-10FA-39247A14BA72}"/>
                </a:ext>
              </a:extLst>
            </p:cNvPr>
            <p:cNvCxnSpPr/>
            <p:nvPr/>
          </p:nvCxnSpPr>
          <p:spPr>
            <a:xfrm>
              <a:off x="64251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or 164">
              <a:extLst>
                <a:ext uri="{FF2B5EF4-FFF2-40B4-BE49-F238E27FC236}">
                  <a16:creationId xmlns:a16="http://schemas.microsoft.com/office/drawing/2014/main" id="{EBFC8B9D-116B-ABF2-53AA-2D15DD33BC43}"/>
                </a:ext>
              </a:extLst>
            </p:cNvPr>
            <p:cNvCxnSpPr/>
            <p:nvPr/>
          </p:nvCxnSpPr>
          <p:spPr>
            <a:xfrm>
              <a:off x="6452616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or 165">
              <a:extLst>
                <a:ext uri="{FF2B5EF4-FFF2-40B4-BE49-F238E27FC236}">
                  <a16:creationId xmlns:a16="http://schemas.microsoft.com/office/drawing/2014/main" id="{45E702B9-5DD6-5E65-A94B-66BD1657C994}"/>
                </a:ext>
              </a:extLst>
            </p:cNvPr>
            <p:cNvCxnSpPr/>
            <p:nvPr/>
          </p:nvCxnSpPr>
          <p:spPr>
            <a:xfrm>
              <a:off x="6480048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or 166">
              <a:extLst>
                <a:ext uri="{FF2B5EF4-FFF2-40B4-BE49-F238E27FC236}">
                  <a16:creationId xmlns:a16="http://schemas.microsoft.com/office/drawing/2014/main" id="{7C883CFD-6C0C-C721-0920-B70C449FADAC}"/>
                </a:ext>
              </a:extLst>
            </p:cNvPr>
            <p:cNvCxnSpPr/>
            <p:nvPr/>
          </p:nvCxnSpPr>
          <p:spPr>
            <a:xfrm>
              <a:off x="6507480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or 167">
              <a:extLst>
                <a:ext uri="{FF2B5EF4-FFF2-40B4-BE49-F238E27FC236}">
                  <a16:creationId xmlns:a16="http://schemas.microsoft.com/office/drawing/2014/main" id="{97FFBF49-85BC-AC67-3FEA-A8669EF9835D}"/>
                </a:ext>
              </a:extLst>
            </p:cNvPr>
            <p:cNvCxnSpPr/>
            <p:nvPr/>
          </p:nvCxnSpPr>
          <p:spPr>
            <a:xfrm>
              <a:off x="6534912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or 168">
              <a:extLst>
                <a:ext uri="{FF2B5EF4-FFF2-40B4-BE49-F238E27FC236}">
                  <a16:creationId xmlns:a16="http://schemas.microsoft.com/office/drawing/2014/main" id="{1921808C-D4DC-3542-0318-6B57554C8897}"/>
                </a:ext>
              </a:extLst>
            </p:cNvPr>
            <p:cNvCxnSpPr/>
            <p:nvPr/>
          </p:nvCxnSpPr>
          <p:spPr>
            <a:xfrm>
              <a:off x="656234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or 169">
              <a:extLst>
                <a:ext uri="{FF2B5EF4-FFF2-40B4-BE49-F238E27FC236}">
                  <a16:creationId xmlns:a16="http://schemas.microsoft.com/office/drawing/2014/main" id="{05D81786-2734-031F-182B-DDD94031BFEF}"/>
                </a:ext>
              </a:extLst>
            </p:cNvPr>
            <p:cNvCxnSpPr/>
            <p:nvPr/>
          </p:nvCxnSpPr>
          <p:spPr>
            <a:xfrm>
              <a:off x="6589776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or 170">
              <a:extLst>
                <a:ext uri="{FF2B5EF4-FFF2-40B4-BE49-F238E27FC236}">
                  <a16:creationId xmlns:a16="http://schemas.microsoft.com/office/drawing/2014/main" id="{B7DD065F-5A57-2E22-B00E-BCD78B62B44C}"/>
                </a:ext>
              </a:extLst>
            </p:cNvPr>
            <p:cNvCxnSpPr/>
            <p:nvPr/>
          </p:nvCxnSpPr>
          <p:spPr>
            <a:xfrm>
              <a:off x="6617208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Connector 171">
              <a:extLst>
                <a:ext uri="{FF2B5EF4-FFF2-40B4-BE49-F238E27FC236}">
                  <a16:creationId xmlns:a16="http://schemas.microsoft.com/office/drawing/2014/main" id="{59D0B0B1-8022-9627-268A-39303CDE2AE0}"/>
                </a:ext>
              </a:extLst>
            </p:cNvPr>
            <p:cNvCxnSpPr/>
            <p:nvPr/>
          </p:nvCxnSpPr>
          <p:spPr>
            <a:xfrm>
              <a:off x="6644640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Connector 172">
              <a:extLst>
                <a:ext uri="{FF2B5EF4-FFF2-40B4-BE49-F238E27FC236}">
                  <a16:creationId xmlns:a16="http://schemas.microsoft.com/office/drawing/2014/main" id="{6AB99B13-480C-C5C1-8C9C-DF503C67CD41}"/>
                </a:ext>
              </a:extLst>
            </p:cNvPr>
            <p:cNvCxnSpPr/>
            <p:nvPr/>
          </p:nvCxnSpPr>
          <p:spPr>
            <a:xfrm>
              <a:off x="6672072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Connector 173">
              <a:extLst>
                <a:ext uri="{FF2B5EF4-FFF2-40B4-BE49-F238E27FC236}">
                  <a16:creationId xmlns:a16="http://schemas.microsoft.com/office/drawing/2014/main" id="{B46A43E3-4C24-6185-F833-CC92036D34AA}"/>
                </a:ext>
              </a:extLst>
            </p:cNvPr>
            <p:cNvCxnSpPr/>
            <p:nvPr/>
          </p:nvCxnSpPr>
          <p:spPr>
            <a:xfrm>
              <a:off x="669950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Connector 174">
              <a:extLst>
                <a:ext uri="{FF2B5EF4-FFF2-40B4-BE49-F238E27FC236}">
                  <a16:creationId xmlns:a16="http://schemas.microsoft.com/office/drawing/2014/main" id="{50D9BE51-E891-A81B-4BF0-F4DA420F8F6E}"/>
                </a:ext>
              </a:extLst>
            </p:cNvPr>
            <p:cNvCxnSpPr/>
            <p:nvPr/>
          </p:nvCxnSpPr>
          <p:spPr>
            <a:xfrm>
              <a:off x="6726936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Connector 175">
              <a:extLst>
                <a:ext uri="{FF2B5EF4-FFF2-40B4-BE49-F238E27FC236}">
                  <a16:creationId xmlns:a16="http://schemas.microsoft.com/office/drawing/2014/main" id="{9DD55E6B-7796-4DF7-72CE-01664809A4EF}"/>
                </a:ext>
              </a:extLst>
            </p:cNvPr>
            <p:cNvCxnSpPr/>
            <p:nvPr/>
          </p:nvCxnSpPr>
          <p:spPr>
            <a:xfrm>
              <a:off x="6754368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or 176">
              <a:extLst>
                <a:ext uri="{FF2B5EF4-FFF2-40B4-BE49-F238E27FC236}">
                  <a16:creationId xmlns:a16="http://schemas.microsoft.com/office/drawing/2014/main" id="{DC163038-2E06-2F77-18D5-30E4DF0749D8}"/>
                </a:ext>
              </a:extLst>
            </p:cNvPr>
            <p:cNvCxnSpPr/>
            <p:nvPr/>
          </p:nvCxnSpPr>
          <p:spPr>
            <a:xfrm flipV="1">
              <a:off x="6781800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or 177">
              <a:extLst>
                <a:ext uri="{FF2B5EF4-FFF2-40B4-BE49-F238E27FC236}">
                  <a16:creationId xmlns:a16="http://schemas.microsoft.com/office/drawing/2014/main" id="{5534FB78-7986-B843-E52C-6C0099060584}"/>
                </a:ext>
              </a:extLst>
            </p:cNvPr>
            <p:cNvCxnSpPr/>
            <p:nvPr/>
          </p:nvCxnSpPr>
          <p:spPr>
            <a:xfrm flipV="1">
              <a:off x="6809232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Connector 178">
              <a:extLst>
                <a:ext uri="{FF2B5EF4-FFF2-40B4-BE49-F238E27FC236}">
                  <a16:creationId xmlns:a16="http://schemas.microsoft.com/office/drawing/2014/main" id="{745CC213-B0FD-841C-1311-7951FE053474}"/>
                </a:ext>
              </a:extLst>
            </p:cNvPr>
            <p:cNvCxnSpPr/>
            <p:nvPr/>
          </p:nvCxnSpPr>
          <p:spPr>
            <a:xfrm flipV="1">
              <a:off x="683666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Connector 179">
              <a:extLst>
                <a:ext uri="{FF2B5EF4-FFF2-40B4-BE49-F238E27FC236}">
                  <a16:creationId xmlns:a16="http://schemas.microsoft.com/office/drawing/2014/main" id="{35B800FE-3853-FF95-6349-373E82CD37AC}"/>
                </a:ext>
              </a:extLst>
            </p:cNvPr>
            <p:cNvCxnSpPr/>
            <p:nvPr/>
          </p:nvCxnSpPr>
          <p:spPr>
            <a:xfrm flipV="1">
              <a:off x="6864096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Connector 180">
              <a:extLst>
                <a:ext uri="{FF2B5EF4-FFF2-40B4-BE49-F238E27FC236}">
                  <a16:creationId xmlns:a16="http://schemas.microsoft.com/office/drawing/2014/main" id="{B3F17FA3-7B71-FF1D-7DEE-1D8356341F5A}"/>
                </a:ext>
              </a:extLst>
            </p:cNvPr>
            <p:cNvCxnSpPr/>
            <p:nvPr/>
          </p:nvCxnSpPr>
          <p:spPr>
            <a:xfrm flipV="1">
              <a:off x="6891528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Connector 181">
              <a:extLst>
                <a:ext uri="{FF2B5EF4-FFF2-40B4-BE49-F238E27FC236}">
                  <a16:creationId xmlns:a16="http://schemas.microsoft.com/office/drawing/2014/main" id="{03F754D5-EBAF-A66A-F14F-96B1E0354581}"/>
                </a:ext>
              </a:extLst>
            </p:cNvPr>
            <p:cNvCxnSpPr/>
            <p:nvPr/>
          </p:nvCxnSpPr>
          <p:spPr>
            <a:xfrm flipV="1">
              <a:off x="6918960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Connector 182">
              <a:extLst>
                <a:ext uri="{FF2B5EF4-FFF2-40B4-BE49-F238E27FC236}">
                  <a16:creationId xmlns:a16="http://schemas.microsoft.com/office/drawing/2014/main" id="{EF0E4252-7E4A-DFAA-5864-6E98FEDFE476}"/>
                </a:ext>
              </a:extLst>
            </p:cNvPr>
            <p:cNvCxnSpPr/>
            <p:nvPr/>
          </p:nvCxnSpPr>
          <p:spPr>
            <a:xfrm flipV="1">
              <a:off x="6946392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Connector 183">
              <a:extLst>
                <a:ext uri="{FF2B5EF4-FFF2-40B4-BE49-F238E27FC236}">
                  <a16:creationId xmlns:a16="http://schemas.microsoft.com/office/drawing/2014/main" id="{B153394F-9E2A-F55D-E304-228D12FB68E0}"/>
                </a:ext>
              </a:extLst>
            </p:cNvPr>
            <p:cNvCxnSpPr/>
            <p:nvPr/>
          </p:nvCxnSpPr>
          <p:spPr>
            <a:xfrm flipV="1">
              <a:off x="697382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nector 184">
              <a:extLst>
                <a:ext uri="{FF2B5EF4-FFF2-40B4-BE49-F238E27FC236}">
                  <a16:creationId xmlns:a16="http://schemas.microsoft.com/office/drawing/2014/main" id="{36449068-E506-9AB2-773C-F5C039C21DA6}"/>
                </a:ext>
              </a:extLst>
            </p:cNvPr>
            <p:cNvCxnSpPr/>
            <p:nvPr/>
          </p:nvCxnSpPr>
          <p:spPr>
            <a:xfrm flipV="1">
              <a:off x="7001256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Connector 185">
              <a:extLst>
                <a:ext uri="{FF2B5EF4-FFF2-40B4-BE49-F238E27FC236}">
                  <a16:creationId xmlns:a16="http://schemas.microsoft.com/office/drawing/2014/main" id="{EF39440C-50AB-E848-2EFE-214A0CEAD780}"/>
                </a:ext>
              </a:extLst>
            </p:cNvPr>
            <p:cNvCxnSpPr/>
            <p:nvPr/>
          </p:nvCxnSpPr>
          <p:spPr>
            <a:xfrm flipV="1">
              <a:off x="7028688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or 186">
              <a:extLst>
                <a:ext uri="{FF2B5EF4-FFF2-40B4-BE49-F238E27FC236}">
                  <a16:creationId xmlns:a16="http://schemas.microsoft.com/office/drawing/2014/main" id="{3601D03D-EDDF-BF18-9D9C-E0495891CD91}"/>
                </a:ext>
              </a:extLst>
            </p:cNvPr>
            <p:cNvCxnSpPr/>
            <p:nvPr/>
          </p:nvCxnSpPr>
          <p:spPr>
            <a:xfrm flipV="1">
              <a:off x="7056120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or 187">
              <a:extLst>
                <a:ext uri="{FF2B5EF4-FFF2-40B4-BE49-F238E27FC236}">
                  <a16:creationId xmlns:a16="http://schemas.microsoft.com/office/drawing/2014/main" id="{1404FDE9-5A3F-4181-88B0-D4F447289BBA}"/>
                </a:ext>
              </a:extLst>
            </p:cNvPr>
            <p:cNvCxnSpPr/>
            <p:nvPr/>
          </p:nvCxnSpPr>
          <p:spPr>
            <a:xfrm flipV="1">
              <a:off x="7083552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or 188">
              <a:extLst>
                <a:ext uri="{FF2B5EF4-FFF2-40B4-BE49-F238E27FC236}">
                  <a16:creationId xmlns:a16="http://schemas.microsoft.com/office/drawing/2014/main" id="{812A3961-C770-A68B-DF81-0782A25B0E93}"/>
                </a:ext>
              </a:extLst>
            </p:cNvPr>
            <p:cNvCxnSpPr/>
            <p:nvPr/>
          </p:nvCxnSpPr>
          <p:spPr>
            <a:xfrm flipV="1">
              <a:off x="71109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or 189">
              <a:extLst>
                <a:ext uri="{FF2B5EF4-FFF2-40B4-BE49-F238E27FC236}">
                  <a16:creationId xmlns:a16="http://schemas.microsoft.com/office/drawing/2014/main" id="{7FF3234F-F29E-9E13-1112-18BEFE2D8CD0}"/>
                </a:ext>
              </a:extLst>
            </p:cNvPr>
            <p:cNvCxnSpPr/>
            <p:nvPr/>
          </p:nvCxnSpPr>
          <p:spPr>
            <a:xfrm flipV="1">
              <a:off x="7138416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or 190">
              <a:extLst>
                <a:ext uri="{FF2B5EF4-FFF2-40B4-BE49-F238E27FC236}">
                  <a16:creationId xmlns:a16="http://schemas.microsoft.com/office/drawing/2014/main" id="{FCD5CADB-8E3C-BFA0-9899-969178E236C8}"/>
                </a:ext>
              </a:extLst>
            </p:cNvPr>
            <p:cNvCxnSpPr/>
            <p:nvPr/>
          </p:nvCxnSpPr>
          <p:spPr>
            <a:xfrm flipV="1">
              <a:off x="7165848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or 191">
              <a:extLst>
                <a:ext uri="{FF2B5EF4-FFF2-40B4-BE49-F238E27FC236}">
                  <a16:creationId xmlns:a16="http://schemas.microsoft.com/office/drawing/2014/main" id="{70E1DC8E-12B7-4410-A8FD-EB38BC473FBF}"/>
                </a:ext>
              </a:extLst>
            </p:cNvPr>
            <p:cNvCxnSpPr/>
            <p:nvPr/>
          </p:nvCxnSpPr>
          <p:spPr>
            <a:xfrm flipV="1">
              <a:off x="7193280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or 192">
              <a:extLst>
                <a:ext uri="{FF2B5EF4-FFF2-40B4-BE49-F238E27FC236}">
                  <a16:creationId xmlns:a16="http://schemas.microsoft.com/office/drawing/2014/main" id="{23602034-2194-CAC9-1224-7D6565E9F554}"/>
                </a:ext>
              </a:extLst>
            </p:cNvPr>
            <p:cNvCxnSpPr/>
            <p:nvPr/>
          </p:nvCxnSpPr>
          <p:spPr>
            <a:xfrm flipV="1">
              <a:off x="7220712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Connector 193">
              <a:extLst>
                <a:ext uri="{FF2B5EF4-FFF2-40B4-BE49-F238E27FC236}">
                  <a16:creationId xmlns:a16="http://schemas.microsoft.com/office/drawing/2014/main" id="{44257717-1404-F671-01F2-FA48FCA2BC62}"/>
                </a:ext>
              </a:extLst>
            </p:cNvPr>
            <p:cNvCxnSpPr/>
            <p:nvPr/>
          </p:nvCxnSpPr>
          <p:spPr>
            <a:xfrm flipV="1">
              <a:off x="724814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Connector 194">
              <a:extLst>
                <a:ext uri="{FF2B5EF4-FFF2-40B4-BE49-F238E27FC236}">
                  <a16:creationId xmlns:a16="http://schemas.microsoft.com/office/drawing/2014/main" id="{2C0D07B6-9A0E-90B7-1393-5AB045729C9E}"/>
                </a:ext>
              </a:extLst>
            </p:cNvPr>
            <p:cNvCxnSpPr/>
            <p:nvPr/>
          </p:nvCxnSpPr>
          <p:spPr>
            <a:xfrm flipV="1">
              <a:off x="7275576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Connector 195">
              <a:extLst>
                <a:ext uri="{FF2B5EF4-FFF2-40B4-BE49-F238E27FC236}">
                  <a16:creationId xmlns:a16="http://schemas.microsoft.com/office/drawing/2014/main" id="{7CA1D9FD-84FC-4CC4-4B57-FE7B080983BB}"/>
                </a:ext>
              </a:extLst>
            </p:cNvPr>
            <p:cNvCxnSpPr/>
            <p:nvPr/>
          </p:nvCxnSpPr>
          <p:spPr>
            <a:xfrm flipV="1">
              <a:off x="7303008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Connector 196">
              <a:extLst>
                <a:ext uri="{FF2B5EF4-FFF2-40B4-BE49-F238E27FC236}">
                  <a16:creationId xmlns:a16="http://schemas.microsoft.com/office/drawing/2014/main" id="{1A6634E0-58E5-22DF-BC4D-B97DD9B0901F}"/>
                </a:ext>
              </a:extLst>
            </p:cNvPr>
            <p:cNvCxnSpPr/>
            <p:nvPr/>
          </p:nvCxnSpPr>
          <p:spPr>
            <a:xfrm flipV="1">
              <a:off x="7330440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Connector 197">
              <a:extLst>
                <a:ext uri="{FF2B5EF4-FFF2-40B4-BE49-F238E27FC236}">
                  <a16:creationId xmlns:a16="http://schemas.microsoft.com/office/drawing/2014/main" id="{42C43E84-AC71-AD2C-102E-6166A9EDFA9E}"/>
                </a:ext>
              </a:extLst>
            </p:cNvPr>
            <p:cNvCxnSpPr/>
            <p:nvPr/>
          </p:nvCxnSpPr>
          <p:spPr>
            <a:xfrm flipV="1">
              <a:off x="7357872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or 198">
              <a:extLst>
                <a:ext uri="{FF2B5EF4-FFF2-40B4-BE49-F238E27FC236}">
                  <a16:creationId xmlns:a16="http://schemas.microsoft.com/office/drawing/2014/main" id="{FB6D80C6-5D9F-FD34-88C1-8742E72B74A3}"/>
                </a:ext>
              </a:extLst>
            </p:cNvPr>
            <p:cNvCxnSpPr/>
            <p:nvPr/>
          </p:nvCxnSpPr>
          <p:spPr>
            <a:xfrm flipV="1">
              <a:off x="738530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or 199">
              <a:extLst>
                <a:ext uri="{FF2B5EF4-FFF2-40B4-BE49-F238E27FC236}">
                  <a16:creationId xmlns:a16="http://schemas.microsoft.com/office/drawing/2014/main" id="{F8B0F706-0807-8100-D252-CB2E0B85E719}"/>
                </a:ext>
              </a:extLst>
            </p:cNvPr>
            <p:cNvCxnSpPr/>
            <p:nvPr/>
          </p:nvCxnSpPr>
          <p:spPr>
            <a:xfrm flipV="1">
              <a:off x="7412736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or 200">
              <a:extLst>
                <a:ext uri="{FF2B5EF4-FFF2-40B4-BE49-F238E27FC236}">
                  <a16:creationId xmlns:a16="http://schemas.microsoft.com/office/drawing/2014/main" id="{9F49D30F-D110-B9C4-6C39-CE3D0E70A119}"/>
                </a:ext>
              </a:extLst>
            </p:cNvPr>
            <p:cNvCxnSpPr/>
            <p:nvPr/>
          </p:nvCxnSpPr>
          <p:spPr>
            <a:xfrm flipV="1">
              <a:off x="7440168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or 201">
              <a:extLst>
                <a:ext uri="{FF2B5EF4-FFF2-40B4-BE49-F238E27FC236}">
                  <a16:creationId xmlns:a16="http://schemas.microsoft.com/office/drawing/2014/main" id="{F97DE63B-2F20-765C-0C9E-69FE7D67F732}"/>
                </a:ext>
              </a:extLst>
            </p:cNvPr>
            <p:cNvCxnSpPr/>
            <p:nvPr/>
          </p:nvCxnSpPr>
          <p:spPr>
            <a:xfrm flipV="1">
              <a:off x="7467600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or 202">
              <a:extLst>
                <a:ext uri="{FF2B5EF4-FFF2-40B4-BE49-F238E27FC236}">
                  <a16:creationId xmlns:a16="http://schemas.microsoft.com/office/drawing/2014/main" id="{40799138-005D-0382-F22D-4CFC95A935C2}"/>
                </a:ext>
              </a:extLst>
            </p:cNvPr>
            <p:cNvCxnSpPr/>
            <p:nvPr/>
          </p:nvCxnSpPr>
          <p:spPr>
            <a:xfrm flipV="1">
              <a:off x="7495032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or 203">
              <a:extLst>
                <a:ext uri="{FF2B5EF4-FFF2-40B4-BE49-F238E27FC236}">
                  <a16:creationId xmlns:a16="http://schemas.microsoft.com/office/drawing/2014/main" id="{73BBA194-6B9A-2FFA-8F8F-69B848D806F0}"/>
                </a:ext>
              </a:extLst>
            </p:cNvPr>
            <p:cNvCxnSpPr/>
            <p:nvPr/>
          </p:nvCxnSpPr>
          <p:spPr>
            <a:xfrm flipV="1">
              <a:off x="752246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or 204">
              <a:extLst>
                <a:ext uri="{FF2B5EF4-FFF2-40B4-BE49-F238E27FC236}">
                  <a16:creationId xmlns:a16="http://schemas.microsoft.com/office/drawing/2014/main" id="{0C8EB0D9-CC90-B3DE-DFB8-8BFC4D4B4FA9}"/>
                </a:ext>
              </a:extLst>
            </p:cNvPr>
            <p:cNvCxnSpPr/>
            <p:nvPr/>
          </p:nvCxnSpPr>
          <p:spPr>
            <a:xfrm flipV="1">
              <a:off x="7549896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or 205">
              <a:extLst>
                <a:ext uri="{FF2B5EF4-FFF2-40B4-BE49-F238E27FC236}">
                  <a16:creationId xmlns:a16="http://schemas.microsoft.com/office/drawing/2014/main" id="{3922D105-1635-DA80-5AD7-ACDA748879BA}"/>
                </a:ext>
              </a:extLst>
            </p:cNvPr>
            <p:cNvCxnSpPr/>
            <p:nvPr/>
          </p:nvCxnSpPr>
          <p:spPr>
            <a:xfrm flipV="1">
              <a:off x="7577328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or 206">
              <a:extLst>
                <a:ext uri="{FF2B5EF4-FFF2-40B4-BE49-F238E27FC236}">
                  <a16:creationId xmlns:a16="http://schemas.microsoft.com/office/drawing/2014/main" id="{1FD49267-DAAA-F890-03DD-30137654D43D}"/>
                </a:ext>
              </a:extLst>
            </p:cNvPr>
            <p:cNvCxnSpPr/>
            <p:nvPr/>
          </p:nvCxnSpPr>
          <p:spPr>
            <a:xfrm flipV="1">
              <a:off x="7604760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or 207">
              <a:extLst>
                <a:ext uri="{FF2B5EF4-FFF2-40B4-BE49-F238E27FC236}">
                  <a16:creationId xmlns:a16="http://schemas.microsoft.com/office/drawing/2014/main" id="{D6E82098-DFC0-B4C0-9401-D7CC032E8BC7}"/>
                </a:ext>
              </a:extLst>
            </p:cNvPr>
            <p:cNvCxnSpPr/>
            <p:nvPr/>
          </p:nvCxnSpPr>
          <p:spPr>
            <a:xfrm flipV="1">
              <a:off x="7632192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or 208">
              <a:extLst>
                <a:ext uri="{FF2B5EF4-FFF2-40B4-BE49-F238E27FC236}">
                  <a16:creationId xmlns:a16="http://schemas.microsoft.com/office/drawing/2014/main" id="{839CC058-36C0-EA4E-D62A-CE5DC2F3D829}"/>
                </a:ext>
              </a:extLst>
            </p:cNvPr>
            <p:cNvCxnSpPr/>
            <p:nvPr/>
          </p:nvCxnSpPr>
          <p:spPr>
            <a:xfrm flipV="1">
              <a:off x="765962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or 209">
              <a:extLst>
                <a:ext uri="{FF2B5EF4-FFF2-40B4-BE49-F238E27FC236}">
                  <a16:creationId xmlns:a16="http://schemas.microsoft.com/office/drawing/2014/main" id="{785A2F9F-2A75-8D90-3FC9-C7A70739F167}"/>
                </a:ext>
              </a:extLst>
            </p:cNvPr>
            <p:cNvCxnSpPr/>
            <p:nvPr/>
          </p:nvCxnSpPr>
          <p:spPr>
            <a:xfrm flipV="1">
              <a:off x="7687056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or 210">
              <a:extLst>
                <a:ext uri="{FF2B5EF4-FFF2-40B4-BE49-F238E27FC236}">
                  <a16:creationId xmlns:a16="http://schemas.microsoft.com/office/drawing/2014/main" id="{FD721611-7F4F-26C3-4C1C-07B8F8FAB5DC}"/>
                </a:ext>
              </a:extLst>
            </p:cNvPr>
            <p:cNvCxnSpPr/>
            <p:nvPr/>
          </p:nvCxnSpPr>
          <p:spPr>
            <a:xfrm flipV="1">
              <a:off x="7714488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or 211">
              <a:extLst>
                <a:ext uri="{FF2B5EF4-FFF2-40B4-BE49-F238E27FC236}">
                  <a16:creationId xmlns:a16="http://schemas.microsoft.com/office/drawing/2014/main" id="{A45086B8-AF11-EF15-9F4B-2C79434FCBB3}"/>
                </a:ext>
              </a:extLst>
            </p:cNvPr>
            <p:cNvCxnSpPr/>
            <p:nvPr/>
          </p:nvCxnSpPr>
          <p:spPr>
            <a:xfrm flipV="1">
              <a:off x="7741920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or 212">
              <a:extLst>
                <a:ext uri="{FF2B5EF4-FFF2-40B4-BE49-F238E27FC236}">
                  <a16:creationId xmlns:a16="http://schemas.microsoft.com/office/drawing/2014/main" id="{8ECBC66A-5F18-9111-D182-DF6B6FAB66A3}"/>
                </a:ext>
              </a:extLst>
            </p:cNvPr>
            <p:cNvCxnSpPr/>
            <p:nvPr/>
          </p:nvCxnSpPr>
          <p:spPr>
            <a:xfrm flipV="1">
              <a:off x="7769352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or 213">
              <a:extLst>
                <a:ext uri="{FF2B5EF4-FFF2-40B4-BE49-F238E27FC236}">
                  <a16:creationId xmlns:a16="http://schemas.microsoft.com/office/drawing/2014/main" id="{1A69A988-7A4F-E276-0DFB-61340306C731}"/>
                </a:ext>
              </a:extLst>
            </p:cNvPr>
            <p:cNvCxnSpPr/>
            <p:nvPr/>
          </p:nvCxnSpPr>
          <p:spPr>
            <a:xfrm flipV="1">
              <a:off x="77967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or 214">
              <a:extLst>
                <a:ext uri="{FF2B5EF4-FFF2-40B4-BE49-F238E27FC236}">
                  <a16:creationId xmlns:a16="http://schemas.microsoft.com/office/drawing/2014/main" id="{37079476-0ECA-BC48-8D51-5452B62B037B}"/>
                </a:ext>
              </a:extLst>
            </p:cNvPr>
            <p:cNvCxnSpPr/>
            <p:nvPr/>
          </p:nvCxnSpPr>
          <p:spPr>
            <a:xfrm flipV="1">
              <a:off x="7824216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or 215">
              <a:extLst>
                <a:ext uri="{FF2B5EF4-FFF2-40B4-BE49-F238E27FC236}">
                  <a16:creationId xmlns:a16="http://schemas.microsoft.com/office/drawing/2014/main" id="{AD3A8850-5FCD-7306-5EDB-D0EA4CD4939D}"/>
                </a:ext>
              </a:extLst>
            </p:cNvPr>
            <p:cNvCxnSpPr/>
            <p:nvPr/>
          </p:nvCxnSpPr>
          <p:spPr>
            <a:xfrm flipV="1">
              <a:off x="7851648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or 216">
              <a:extLst>
                <a:ext uri="{FF2B5EF4-FFF2-40B4-BE49-F238E27FC236}">
                  <a16:creationId xmlns:a16="http://schemas.microsoft.com/office/drawing/2014/main" id="{B74DDF38-584A-090D-EB11-A2010FD0B1E7}"/>
                </a:ext>
              </a:extLst>
            </p:cNvPr>
            <p:cNvCxnSpPr/>
            <p:nvPr/>
          </p:nvCxnSpPr>
          <p:spPr>
            <a:xfrm flipV="1">
              <a:off x="7879080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or 217">
              <a:extLst>
                <a:ext uri="{FF2B5EF4-FFF2-40B4-BE49-F238E27FC236}">
                  <a16:creationId xmlns:a16="http://schemas.microsoft.com/office/drawing/2014/main" id="{31C8A9D1-9E39-D5CF-7863-6A26BAA081CF}"/>
                </a:ext>
              </a:extLst>
            </p:cNvPr>
            <p:cNvCxnSpPr/>
            <p:nvPr/>
          </p:nvCxnSpPr>
          <p:spPr>
            <a:xfrm flipV="1">
              <a:off x="7906512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Connector 218">
              <a:extLst>
                <a:ext uri="{FF2B5EF4-FFF2-40B4-BE49-F238E27FC236}">
                  <a16:creationId xmlns:a16="http://schemas.microsoft.com/office/drawing/2014/main" id="{E1EF88F9-1E00-F5DC-E8BB-6210DC6185D2}"/>
                </a:ext>
              </a:extLst>
            </p:cNvPr>
            <p:cNvCxnSpPr/>
            <p:nvPr/>
          </p:nvCxnSpPr>
          <p:spPr>
            <a:xfrm flipV="1">
              <a:off x="793394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Connector 219">
              <a:extLst>
                <a:ext uri="{FF2B5EF4-FFF2-40B4-BE49-F238E27FC236}">
                  <a16:creationId xmlns:a16="http://schemas.microsoft.com/office/drawing/2014/main" id="{DF2DBE17-6003-5AB9-5343-AF5818B926CA}"/>
                </a:ext>
              </a:extLst>
            </p:cNvPr>
            <p:cNvCxnSpPr/>
            <p:nvPr/>
          </p:nvCxnSpPr>
          <p:spPr>
            <a:xfrm flipV="1">
              <a:off x="7961376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Connector 220">
              <a:extLst>
                <a:ext uri="{FF2B5EF4-FFF2-40B4-BE49-F238E27FC236}">
                  <a16:creationId xmlns:a16="http://schemas.microsoft.com/office/drawing/2014/main" id="{191DD1D5-6B6E-9BA4-F057-59B5D88438C8}"/>
                </a:ext>
              </a:extLst>
            </p:cNvPr>
            <p:cNvCxnSpPr/>
            <p:nvPr/>
          </p:nvCxnSpPr>
          <p:spPr>
            <a:xfrm flipV="1">
              <a:off x="7988808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Connector 221">
              <a:extLst>
                <a:ext uri="{FF2B5EF4-FFF2-40B4-BE49-F238E27FC236}">
                  <a16:creationId xmlns:a16="http://schemas.microsoft.com/office/drawing/2014/main" id="{D8A3AF0F-C898-82D7-1877-01FB006C7247}"/>
                </a:ext>
              </a:extLst>
            </p:cNvPr>
            <p:cNvCxnSpPr/>
            <p:nvPr/>
          </p:nvCxnSpPr>
          <p:spPr>
            <a:xfrm flipV="1">
              <a:off x="8016240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Connector 222">
              <a:extLst>
                <a:ext uri="{FF2B5EF4-FFF2-40B4-BE49-F238E27FC236}">
                  <a16:creationId xmlns:a16="http://schemas.microsoft.com/office/drawing/2014/main" id="{C1F4318C-9AA1-1AE8-3F6B-5A6E5BF7CDA0}"/>
                </a:ext>
              </a:extLst>
            </p:cNvPr>
            <p:cNvCxnSpPr/>
            <p:nvPr/>
          </p:nvCxnSpPr>
          <p:spPr>
            <a:xfrm flipV="1">
              <a:off x="8043672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Connector 223">
              <a:extLst>
                <a:ext uri="{FF2B5EF4-FFF2-40B4-BE49-F238E27FC236}">
                  <a16:creationId xmlns:a16="http://schemas.microsoft.com/office/drawing/2014/main" id="{2B5E9C06-538C-67C9-43C7-5B837A5DDB0D}"/>
                </a:ext>
              </a:extLst>
            </p:cNvPr>
            <p:cNvCxnSpPr/>
            <p:nvPr/>
          </p:nvCxnSpPr>
          <p:spPr>
            <a:xfrm flipV="1">
              <a:off x="807110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Connector 224">
              <a:extLst>
                <a:ext uri="{FF2B5EF4-FFF2-40B4-BE49-F238E27FC236}">
                  <a16:creationId xmlns:a16="http://schemas.microsoft.com/office/drawing/2014/main" id="{A5EB4CA5-ACEE-396B-3309-694C227DDACE}"/>
                </a:ext>
              </a:extLst>
            </p:cNvPr>
            <p:cNvCxnSpPr/>
            <p:nvPr/>
          </p:nvCxnSpPr>
          <p:spPr>
            <a:xfrm flipV="1">
              <a:off x="8098536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Connector 225">
              <a:extLst>
                <a:ext uri="{FF2B5EF4-FFF2-40B4-BE49-F238E27FC236}">
                  <a16:creationId xmlns:a16="http://schemas.microsoft.com/office/drawing/2014/main" id="{AE6D20AD-2C15-549A-0869-326ABC6C6E7A}"/>
                </a:ext>
              </a:extLst>
            </p:cNvPr>
            <p:cNvCxnSpPr/>
            <p:nvPr/>
          </p:nvCxnSpPr>
          <p:spPr>
            <a:xfrm flipV="1">
              <a:off x="8125968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or 226">
              <a:extLst>
                <a:ext uri="{FF2B5EF4-FFF2-40B4-BE49-F238E27FC236}">
                  <a16:creationId xmlns:a16="http://schemas.microsoft.com/office/drawing/2014/main" id="{A2205BC0-3014-7504-3AF0-4765052AA899}"/>
                </a:ext>
              </a:extLst>
            </p:cNvPr>
            <p:cNvCxnSpPr/>
            <p:nvPr/>
          </p:nvCxnSpPr>
          <p:spPr>
            <a:xfrm>
              <a:off x="8153400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or 227">
              <a:extLst>
                <a:ext uri="{FF2B5EF4-FFF2-40B4-BE49-F238E27FC236}">
                  <a16:creationId xmlns:a16="http://schemas.microsoft.com/office/drawing/2014/main" id="{8F05138F-57B8-99D4-082F-0C96C1C711BE}"/>
                </a:ext>
              </a:extLst>
            </p:cNvPr>
            <p:cNvCxnSpPr/>
            <p:nvPr/>
          </p:nvCxnSpPr>
          <p:spPr>
            <a:xfrm>
              <a:off x="8180832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or 228">
              <a:extLst>
                <a:ext uri="{FF2B5EF4-FFF2-40B4-BE49-F238E27FC236}">
                  <a16:creationId xmlns:a16="http://schemas.microsoft.com/office/drawing/2014/main" id="{6F781C44-DBD1-C581-C6CF-4B1456518A67}"/>
                </a:ext>
              </a:extLst>
            </p:cNvPr>
            <p:cNvCxnSpPr/>
            <p:nvPr/>
          </p:nvCxnSpPr>
          <p:spPr>
            <a:xfrm>
              <a:off x="820826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or 229">
              <a:extLst>
                <a:ext uri="{FF2B5EF4-FFF2-40B4-BE49-F238E27FC236}">
                  <a16:creationId xmlns:a16="http://schemas.microsoft.com/office/drawing/2014/main" id="{60629993-678C-C08B-1E75-20F2FD601F05}"/>
                </a:ext>
              </a:extLst>
            </p:cNvPr>
            <p:cNvCxnSpPr/>
            <p:nvPr/>
          </p:nvCxnSpPr>
          <p:spPr>
            <a:xfrm>
              <a:off x="8235696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or 230">
              <a:extLst>
                <a:ext uri="{FF2B5EF4-FFF2-40B4-BE49-F238E27FC236}">
                  <a16:creationId xmlns:a16="http://schemas.microsoft.com/office/drawing/2014/main" id="{4A75395F-E47B-AF42-B1F6-0A9C24BE3C0A}"/>
                </a:ext>
              </a:extLst>
            </p:cNvPr>
            <p:cNvCxnSpPr/>
            <p:nvPr/>
          </p:nvCxnSpPr>
          <p:spPr>
            <a:xfrm>
              <a:off x="8263128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or 231">
              <a:extLst>
                <a:ext uri="{FF2B5EF4-FFF2-40B4-BE49-F238E27FC236}">
                  <a16:creationId xmlns:a16="http://schemas.microsoft.com/office/drawing/2014/main" id="{84B88108-E269-14F6-3AFB-2F811F865458}"/>
                </a:ext>
              </a:extLst>
            </p:cNvPr>
            <p:cNvCxnSpPr/>
            <p:nvPr/>
          </p:nvCxnSpPr>
          <p:spPr>
            <a:xfrm>
              <a:off x="8290560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or 232">
              <a:extLst>
                <a:ext uri="{FF2B5EF4-FFF2-40B4-BE49-F238E27FC236}">
                  <a16:creationId xmlns:a16="http://schemas.microsoft.com/office/drawing/2014/main" id="{0EDA7F5B-FA31-3A44-8435-F742BEF1BEEC}"/>
                </a:ext>
              </a:extLst>
            </p:cNvPr>
            <p:cNvCxnSpPr/>
            <p:nvPr/>
          </p:nvCxnSpPr>
          <p:spPr>
            <a:xfrm>
              <a:off x="8317992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Connector 233">
              <a:extLst>
                <a:ext uri="{FF2B5EF4-FFF2-40B4-BE49-F238E27FC236}">
                  <a16:creationId xmlns:a16="http://schemas.microsoft.com/office/drawing/2014/main" id="{75CE1C1D-59B5-F023-40ED-03E2C10955AB}"/>
                </a:ext>
              </a:extLst>
            </p:cNvPr>
            <p:cNvCxnSpPr/>
            <p:nvPr/>
          </p:nvCxnSpPr>
          <p:spPr>
            <a:xfrm>
              <a:off x="834542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Connector 234">
              <a:extLst>
                <a:ext uri="{FF2B5EF4-FFF2-40B4-BE49-F238E27FC236}">
                  <a16:creationId xmlns:a16="http://schemas.microsoft.com/office/drawing/2014/main" id="{6451F543-1C91-8F9A-05EF-639193FA543D}"/>
                </a:ext>
              </a:extLst>
            </p:cNvPr>
            <p:cNvCxnSpPr/>
            <p:nvPr/>
          </p:nvCxnSpPr>
          <p:spPr>
            <a:xfrm>
              <a:off x="8372856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Connector 235">
              <a:extLst>
                <a:ext uri="{FF2B5EF4-FFF2-40B4-BE49-F238E27FC236}">
                  <a16:creationId xmlns:a16="http://schemas.microsoft.com/office/drawing/2014/main" id="{C56F9618-070C-E8EA-9063-159C30C3CD58}"/>
                </a:ext>
              </a:extLst>
            </p:cNvPr>
            <p:cNvCxnSpPr/>
            <p:nvPr/>
          </p:nvCxnSpPr>
          <p:spPr>
            <a:xfrm>
              <a:off x="8400288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Connector 236">
              <a:extLst>
                <a:ext uri="{FF2B5EF4-FFF2-40B4-BE49-F238E27FC236}">
                  <a16:creationId xmlns:a16="http://schemas.microsoft.com/office/drawing/2014/main" id="{B7E4A62F-7780-5B92-B11A-976838B0DE05}"/>
                </a:ext>
              </a:extLst>
            </p:cNvPr>
            <p:cNvCxnSpPr/>
            <p:nvPr/>
          </p:nvCxnSpPr>
          <p:spPr>
            <a:xfrm>
              <a:off x="8427720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Connector 237">
              <a:extLst>
                <a:ext uri="{FF2B5EF4-FFF2-40B4-BE49-F238E27FC236}">
                  <a16:creationId xmlns:a16="http://schemas.microsoft.com/office/drawing/2014/main" id="{4D2E749C-CD4E-E557-5715-2EE6F34540A5}"/>
                </a:ext>
              </a:extLst>
            </p:cNvPr>
            <p:cNvCxnSpPr/>
            <p:nvPr/>
          </p:nvCxnSpPr>
          <p:spPr>
            <a:xfrm>
              <a:off x="8455152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or 238">
              <a:extLst>
                <a:ext uri="{FF2B5EF4-FFF2-40B4-BE49-F238E27FC236}">
                  <a16:creationId xmlns:a16="http://schemas.microsoft.com/office/drawing/2014/main" id="{9E6EF3CD-CA52-5CDB-F85A-913D2DC31CFC}"/>
                </a:ext>
              </a:extLst>
            </p:cNvPr>
            <p:cNvCxnSpPr/>
            <p:nvPr/>
          </p:nvCxnSpPr>
          <p:spPr>
            <a:xfrm>
              <a:off x="84825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or 239">
              <a:extLst>
                <a:ext uri="{FF2B5EF4-FFF2-40B4-BE49-F238E27FC236}">
                  <a16:creationId xmlns:a16="http://schemas.microsoft.com/office/drawing/2014/main" id="{264FE415-7C40-5ABA-31C1-5103680D83E5}"/>
                </a:ext>
              </a:extLst>
            </p:cNvPr>
            <p:cNvCxnSpPr/>
            <p:nvPr/>
          </p:nvCxnSpPr>
          <p:spPr>
            <a:xfrm>
              <a:off x="8510016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or 240">
              <a:extLst>
                <a:ext uri="{FF2B5EF4-FFF2-40B4-BE49-F238E27FC236}">
                  <a16:creationId xmlns:a16="http://schemas.microsoft.com/office/drawing/2014/main" id="{A146B0CE-3EF8-6A7D-8B09-911A3446E93E}"/>
                </a:ext>
              </a:extLst>
            </p:cNvPr>
            <p:cNvCxnSpPr/>
            <p:nvPr/>
          </p:nvCxnSpPr>
          <p:spPr>
            <a:xfrm>
              <a:off x="8537448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or 241">
              <a:extLst>
                <a:ext uri="{FF2B5EF4-FFF2-40B4-BE49-F238E27FC236}">
                  <a16:creationId xmlns:a16="http://schemas.microsoft.com/office/drawing/2014/main" id="{F51A8847-57FD-998D-8D22-BD84762C7C55}"/>
                </a:ext>
              </a:extLst>
            </p:cNvPr>
            <p:cNvCxnSpPr/>
            <p:nvPr/>
          </p:nvCxnSpPr>
          <p:spPr>
            <a:xfrm>
              <a:off x="8564880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or 242">
              <a:extLst>
                <a:ext uri="{FF2B5EF4-FFF2-40B4-BE49-F238E27FC236}">
                  <a16:creationId xmlns:a16="http://schemas.microsoft.com/office/drawing/2014/main" id="{9F854AAD-10F6-17F3-62EB-631A5AF32AB5}"/>
                </a:ext>
              </a:extLst>
            </p:cNvPr>
            <p:cNvCxnSpPr/>
            <p:nvPr/>
          </p:nvCxnSpPr>
          <p:spPr>
            <a:xfrm>
              <a:off x="8592312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or 243">
              <a:extLst>
                <a:ext uri="{FF2B5EF4-FFF2-40B4-BE49-F238E27FC236}">
                  <a16:creationId xmlns:a16="http://schemas.microsoft.com/office/drawing/2014/main" id="{E002D672-F5B5-2A8A-B1DF-765656B863C8}"/>
                </a:ext>
              </a:extLst>
            </p:cNvPr>
            <p:cNvCxnSpPr/>
            <p:nvPr/>
          </p:nvCxnSpPr>
          <p:spPr>
            <a:xfrm>
              <a:off x="861974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or 244">
              <a:extLst>
                <a:ext uri="{FF2B5EF4-FFF2-40B4-BE49-F238E27FC236}">
                  <a16:creationId xmlns:a16="http://schemas.microsoft.com/office/drawing/2014/main" id="{BFB3A4A1-9F0F-763F-3D87-4FBCDE05C2CC}"/>
                </a:ext>
              </a:extLst>
            </p:cNvPr>
            <p:cNvCxnSpPr/>
            <p:nvPr/>
          </p:nvCxnSpPr>
          <p:spPr>
            <a:xfrm>
              <a:off x="8647176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or 245">
              <a:extLst>
                <a:ext uri="{FF2B5EF4-FFF2-40B4-BE49-F238E27FC236}">
                  <a16:creationId xmlns:a16="http://schemas.microsoft.com/office/drawing/2014/main" id="{D39F2AB5-A2E6-1297-9518-9D198F1D146D}"/>
                </a:ext>
              </a:extLst>
            </p:cNvPr>
            <p:cNvCxnSpPr/>
            <p:nvPr/>
          </p:nvCxnSpPr>
          <p:spPr>
            <a:xfrm>
              <a:off x="8674608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or 246">
              <a:extLst>
                <a:ext uri="{FF2B5EF4-FFF2-40B4-BE49-F238E27FC236}">
                  <a16:creationId xmlns:a16="http://schemas.microsoft.com/office/drawing/2014/main" id="{284E7733-2D67-F067-33B6-9AC5B0F8B34B}"/>
                </a:ext>
              </a:extLst>
            </p:cNvPr>
            <p:cNvCxnSpPr/>
            <p:nvPr/>
          </p:nvCxnSpPr>
          <p:spPr>
            <a:xfrm>
              <a:off x="8702040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or 247">
              <a:extLst>
                <a:ext uri="{FF2B5EF4-FFF2-40B4-BE49-F238E27FC236}">
                  <a16:creationId xmlns:a16="http://schemas.microsoft.com/office/drawing/2014/main" id="{25FB3BAA-5F28-4947-E5D1-9FA87EA2F061}"/>
                </a:ext>
              </a:extLst>
            </p:cNvPr>
            <p:cNvCxnSpPr/>
            <p:nvPr/>
          </p:nvCxnSpPr>
          <p:spPr>
            <a:xfrm>
              <a:off x="8729472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or 248">
              <a:extLst>
                <a:ext uri="{FF2B5EF4-FFF2-40B4-BE49-F238E27FC236}">
                  <a16:creationId xmlns:a16="http://schemas.microsoft.com/office/drawing/2014/main" id="{DC23C18F-8227-E7DF-C6DF-56565FDAA610}"/>
                </a:ext>
              </a:extLst>
            </p:cNvPr>
            <p:cNvCxnSpPr/>
            <p:nvPr/>
          </p:nvCxnSpPr>
          <p:spPr>
            <a:xfrm>
              <a:off x="875690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Connector 249">
              <a:extLst>
                <a:ext uri="{FF2B5EF4-FFF2-40B4-BE49-F238E27FC236}">
                  <a16:creationId xmlns:a16="http://schemas.microsoft.com/office/drawing/2014/main" id="{2D8180F5-4100-EE40-4324-607935B6928F}"/>
                </a:ext>
              </a:extLst>
            </p:cNvPr>
            <p:cNvCxnSpPr/>
            <p:nvPr/>
          </p:nvCxnSpPr>
          <p:spPr>
            <a:xfrm>
              <a:off x="8784336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Connector 250">
              <a:extLst>
                <a:ext uri="{FF2B5EF4-FFF2-40B4-BE49-F238E27FC236}">
                  <a16:creationId xmlns:a16="http://schemas.microsoft.com/office/drawing/2014/main" id="{920C385C-52A4-BD1C-8F61-CDE67F732E8A}"/>
                </a:ext>
              </a:extLst>
            </p:cNvPr>
            <p:cNvCxnSpPr/>
            <p:nvPr/>
          </p:nvCxnSpPr>
          <p:spPr>
            <a:xfrm>
              <a:off x="8811768" y="3371584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Connector 251">
              <a:extLst>
                <a:ext uri="{FF2B5EF4-FFF2-40B4-BE49-F238E27FC236}">
                  <a16:creationId xmlns:a16="http://schemas.microsoft.com/office/drawing/2014/main" id="{E5661D87-4A55-2745-7B45-A374A41229EA}"/>
                </a:ext>
              </a:extLst>
            </p:cNvPr>
            <p:cNvCxnSpPr/>
            <p:nvPr/>
          </p:nvCxnSpPr>
          <p:spPr>
            <a:xfrm>
              <a:off x="8839200" y="3428999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Connector 252">
              <a:extLst>
                <a:ext uri="{FF2B5EF4-FFF2-40B4-BE49-F238E27FC236}">
                  <a16:creationId xmlns:a16="http://schemas.microsoft.com/office/drawing/2014/main" id="{30F816F8-9C74-9B1C-51A6-94877D2C907E}"/>
                </a:ext>
              </a:extLst>
            </p:cNvPr>
            <p:cNvCxnSpPr/>
            <p:nvPr/>
          </p:nvCxnSpPr>
          <p:spPr>
            <a:xfrm>
              <a:off x="8866632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Connector 253">
              <a:extLst>
                <a:ext uri="{FF2B5EF4-FFF2-40B4-BE49-F238E27FC236}">
                  <a16:creationId xmlns:a16="http://schemas.microsoft.com/office/drawing/2014/main" id="{768940AE-FBE8-3475-0087-2F4DDBB106AB}"/>
                </a:ext>
              </a:extLst>
            </p:cNvPr>
            <p:cNvCxnSpPr/>
            <p:nvPr/>
          </p:nvCxnSpPr>
          <p:spPr>
            <a:xfrm>
              <a:off x="889406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Connector 254">
              <a:extLst>
                <a:ext uri="{FF2B5EF4-FFF2-40B4-BE49-F238E27FC236}">
                  <a16:creationId xmlns:a16="http://schemas.microsoft.com/office/drawing/2014/main" id="{202A4357-D9CE-9A30-DAC8-B94C27C76546}"/>
                </a:ext>
              </a:extLst>
            </p:cNvPr>
            <p:cNvCxnSpPr/>
            <p:nvPr/>
          </p:nvCxnSpPr>
          <p:spPr>
            <a:xfrm>
              <a:off x="8921496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Connector 255">
              <a:extLst>
                <a:ext uri="{FF2B5EF4-FFF2-40B4-BE49-F238E27FC236}">
                  <a16:creationId xmlns:a16="http://schemas.microsoft.com/office/drawing/2014/main" id="{7ABE8074-5C34-6194-C5FC-7302D7F79A2C}"/>
                </a:ext>
              </a:extLst>
            </p:cNvPr>
            <p:cNvCxnSpPr/>
            <p:nvPr/>
          </p:nvCxnSpPr>
          <p:spPr>
            <a:xfrm>
              <a:off x="8948928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Connector 256">
              <a:extLst>
                <a:ext uri="{FF2B5EF4-FFF2-40B4-BE49-F238E27FC236}">
                  <a16:creationId xmlns:a16="http://schemas.microsoft.com/office/drawing/2014/main" id="{7C41BA46-8666-4AB2-0EFF-93A11F1F6506}"/>
                </a:ext>
              </a:extLst>
            </p:cNvPr>
            <p:cNvCxnSpPr/>
            <p:nvPr/>
          </p:nvCxnSpPr>
          <p:spPr>
            <a:xfrm>
              <a:off x="8976360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Connector 257">
              <a:extLst>
                <a:ext uri="{FF2B5EF4-FFF2-40B4-BE49-F238E27FC236}">
                  <a16:creationId xmlns:a16="http://schemas.microsoft.com/office/drawing/2014/main" id="{741B3B4B-3DD4-9C10-4B8F-F10AE377E79A}"/>
                </a:ext>
              </a:extLst>
            </p:cNvPr>
            <p:cNvCxnSpPr/>
            <p:nvPr/>
          </p:nvCxnSpPr>
          <p:spPr>
            <a:xfrm>
              <a:off x="9003792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Connector 258">
              <a:extLst>
                <a:ext uri="{FF2B5EF4-FFF2-40B4-BE49-F238E27FC236}">
                  <a16:creationId xmlns:a16="http://schemas.microsoft.com/office/drawing/2014/main" id="{25A6055A-0216-93D6-4F24-3F65219BB5E9}"/>
                </a:ext>
              </a:extLst>
            </p:cNvPr>
            <p:cNvCxnSpPr/>
            <p:nvPr/>
          </p:nvCxnSpPr>
          <p:spPr>
            <a:xfrm>
              <a:off x="903122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Connector 259">
              <a:extLst>
                <a:ext uri="{FF2B5EF4-FFF2-40B4-BE49-F238E27FC236}">
                  <a16:creationId xmlns:a16="http://schemas.microsoft.com/office/drawing/2014/main" id="{CF578E85-3D69-0E8B-4860-30D99A830B67}"/>
                </a:ext>
              </a:extLst>
            </p:cNvPr>
            <p:cNvCxnSpPr/>
            <p:nvPr/>
          </p:nvCxnSpPr>
          <p:spPr>
            <a:xfrm>
              <a:off x="9058656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Connector 260">
              <a:extLst>
                <a:ext uri="{FF2B5EF4-FFF2-40B4-BE49-F238E27FC236}">
                  <a16:creationId xmlns:a16="http://schemas.microsoft.com/office/drawing/2014/main" id="{C3B5445B-EEF0-BCDA-E59B-A54C430F1817}"/>
                </a:ext>
              </a:extLst>
            </p:cNvPr>
            <p:cNvCxnSpPr/>
            <p:nvPr/>
          </p:nvCxnSpPr>
          <p:spPr>
            <a:xfrm>
              <a:off x="9086088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Connector 261">
              <a:extLst>
                <a:ext uri="{FF2B5EF4-FFF2-40B4-BE49-F238E27FC236}">
                  <a16:creationId xmlns:a16="http://schemas.microsoft.com/office/drawing/2014/main" id="{9595653A-96B3-A617-6594-EBA117576E8D}"/>
                </a:ext>
              </a:extLst>
            </p:cNvPr>
            <p:cNvCxnSpPr/>
            <p:nvPr/>
          </p:nvCxnSpPr>
          <p:spPr>
            <a:xfrm>
              <a:off x="9113520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Connector 262">
              <a:extLst>
                <a:ext uri="{FF2B5EF4-FFF2-40B4-BE49-F238E27FC236}">
                  <a16:creationId xmlns:a16="http://schemas.microsoft.com/office/drawing/2014/main" id="{7D3E7E12-78AF-A6F8-DAB0-845B15602C4A}"/>
                </a:ext>
              </a:extLst>
            </p:cNvPr>
            <p:cNvCxnSpPr/>
            <p:nvPr/>
          </p:nvCxnSpPr>
          <p:spPr>
            <a:xfrm>
              <a:off x="9140952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Connector 263">
              <a:extLst>
                <a:ext uri="{FF2B5EF4-FFF2-40B4-BE49-F238E27FC236}">
                  <a16:creationId xmlns:a16="http://schemas.microsoft.com/office/drawing/2014/main" id="{96085E31-F454-C235-EC5C-B0A35662D1EE}"/>
                </a:ext>
              </a:extLst>
            </p:cNvPr>
            <p:cNvCxnSpPr/>
            <p:nvPr/>
          </p:nvCxnSpPr>
          <p:spPr>
            <a:xfrm>
              <a:off x="91683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Connector 264">
              <a:extLst>
                <a:ext uri="{FF2B5EF4-FFF2-40B4-BE49-F238E27FC236}">
                  <a16:creationId xmlns:a16="http://schemas.microsoft.com/office/drawing/2014/main" id="{3C16D067-F335-F368-5CFB-C39BAD42C5F8}"/>
                </a:ext>
              </a:extLst>
            </p:cNvPr>
            <p:cNvCxnSpPr/>
            <p:nvPr/>
          </p:nvCxnSpPr>
          <p:spPr>
            <a:xfrm>
              <a:off x="9195816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Connector 265">
              <a:extLst>
                <a:ext uri="{FF2B5EF4-FFF2-40B4-BE49-F238E27FC236}">
                  <a16:creationId xmlns:a16="http://schemas.microsoft.com/office/drawing/2014/main" id="{793C4203-BCCF-C811-A1C8-2AADD94C184A}"/>
                </a:ext>
              </a:extLst>
            </p:cNvPr>
            <p:cNvCxnSpPr/>
            <p:nvPr/>
          </p:nvCxnSpPr>
          <p:spPr>
            <a:xfrm>
              <a:off x="9223248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Connector 266">
              <a:extLst>
                <a:ext uri="{FF2B5EF4-FFF2-40B4-BE49-F238E27FC236}">
                  <a16:creationId xmlns:a16="http://schemas.microsoft.com/office/drawing/2014/main" id="{ACE2DBDC-D7AE-9719-2AF1-F99344BB385D}"/>
                </a:ext>
              </a:extLst>
            </p:cNvPr>
            <p:cNvCxnSpPr/>
            <p:nvPr/>
          </p:nvCxnSpPr>
          <p:spPr>
            <a:xfrm>
              <a:off x="9250680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Connector 267">
              <a:extLst>
                <a:ext uri="{FF2B5EF4-FFF2-40B4-BE49-F238E27FC236}">
                  <a16:creationId xmlns:a16="http://schemas.microsoft.com/office/drawing/2014/main" id="{3201EBF9-6751-BBE1-C292-B2CC9775A577}"/>
                </a:ext>
              </a:extLst>
            </p:cNvPr>
            <p:cNvCxnSpPr/>
            <p:nvPr/>
          </p:nvCxnSpPr>
          <p:spPr>
            <a:xfrm>
              <a:off x="9278112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Connector 268">
              <a:extLst>
                <a:ext uri="{FF2B5EF4-FFF2-40B4-BE49-F238E27FC236}">
                  <a16:creationId xmlns:a16="http://schemas.microsoft.com/office/drawing/2014/main" id="{9A5AA982-3F0C-DC12-98B3-63EF2FF4A4F6}"/>
                </a:ext>
              </a:extLst>
            </p:cNvPr>
            <p:cNvCxnSpPr/>
            <p:nvPr/>
          </p:nvCxnSpPr>
          <p:spPr>
            <a:xfrm>
              <a:off x="930554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Connector 269">
              <a:extLst>
                <a:ext uri="{FF2B5EF4-FFF2-40B4-BE49-F238E27FC236}">
                  <a16:creationId xmlns:a16="http://schemas.microsoft.com/office/drawing/2014/main" id="{F86639A8-6180-AA07-DB3B-EB2BEEB1DA2F}"/>
                </a:ext>
              </a:extLst>
            </p:cNvPr>
            <p:cNvCxnSpPr/>
            <p:nvPr/>
          </p:nvCxnSpPr>
          <p:spPr>
            <a:xfrm>
              <a:off x="9332976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Connector 270">
              <a:extLst>
                <a:ext uri="{FF2B5EF4-FFF2-40B4-BE49-F238E27FC236}">
                  <a16:creationId xmlns:a16="http://schemas.microsoft.com/office/drawing/2014/main" id="{B10E5A8B-DFED-FF0D-AD2A-BE480A64A35F}"/>
                </a:ext>
              </a:extLst>
            </p:cNvPr>
            <p:cNvCxnSpPr/>
            <p:nvPr/>
          </p:nvCxnSpPr>
          <p:spPr>
            <a:xfrm>
              <a:off x="9360408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Connector 271">
              <a:extLst>
                <a:ext uri="{FF2B5EF4-FFF2-40B4-BE49-F238E27FC236}">
                  <a16:creationId xmlns:a16="http://schemas.microsoft.com/office/drawing/2014/main" id="{F9B9D7B4-259F-D478-C7CB-5957C5DF2079}"/>
                </a:ext>
              </a:extLst>
            </p:cNvPr>
            <p:cNvCxnSpPr/>
            <p:nvPr/>
          </p:nvCxnSpPr>
          <p:spPr>
            <a:xfrm>
              <a:off x="9387840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Connector 272">
              <a:extLst>
                <a:ext uri="{FF2B5EF4-FFF2-40B4-BE49-F238E27FC236}">
                  <a16:creationId xmlns:a16="http://schemas.microsoft.com/office/drawing/2014/main" id="{156440ED-A54D-4C55-5CB9-2E6ACA27395C}"/>
                </a:ext>
              </a:extLst>
            </p:cNvPr>
            <p:cNvCxnSpPr/>
            <p:nvPr/>
          </p:nvCxnSpPr>
          <p:spPr>
            <a:xfrm>
              <a:off x="9415272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Connector 273">
              <a:extLst>
                <a:ext uri="{FF2B5EF4-FFF2-40B4-BE49-F238E27FC236}">
                  <a16:creationId xmlns:a16="http://schemas.microsoft.com/office/drawing/2014/main" id="{BCCCE542-0FDA-2255-F37C-C04800EAA096}"/>
                </a:ext>
              </a:extLst>
            </p:cNvPr>
            <p:cNvCxnSpPr/>
            <p:nvPr/>
          </p:nvCxnSpPr>
          <p:spPr>
            <a:xfrm>
              <a:off x="944270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Connector 274">
              <a:extLst>
                <a:ext uri="{FF2B5EF4-FFF2-40B4-BE49-F238E27FC236}">
                  <a16:creationId xmlns:a16="http://schemas.microsoft.com/office/drawing/2014/main" id="{9964A5AE-B0E4-A396-3664-C5B47335728C}"/>
                </a:ext>
              </a:extLst>
            </p:cNvPr>
            <p:cNvCxnSpPr/>
            <p:nvPr/>
          </p:nvCxnSpPr>
          <p:spPr>
            <a:xfrm>
              <a:off x="9470136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Connector 275">
              <a:extLst>
                <a:ext uri="{FF2B5EF4-FFF2-40B4-BE49-F238E27FC236}">
                  <a16:creationId xmlns:a16="http://schemas.microsoft.com/office/drawing/2014/main" id="{B3AA0754-7C24-4399-BD3D-84C7536644A9}"/>
                </a:ext>
              </a:extLst>
            </p:cNvPr>
            <p:cNvCxnSpPr/>
            <p:nvPr/>
          </p:nvCxnSpPr>
          <p:spPr>
            <a:xfrm>
              <a:off x="9497568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Connector 276">
              <a:extLst>
                <a:ext uri="{FF2B5EF4-FFF2-40B4-BE49-F238E27FC236}">
                  <a16:creationId xmlns:a16="http://schemas.microsoft.com/office/drawing/2014/main" id="{DD2B23DF-D27F-5052-E1A3-689114390FAE}"/>
                </a:ext>
              </a:extLst>
            </p:cNvPr>
            <p:cNvCxnSpPr/>
            <p:nvPr/>
          </p:nvCxnSpPr>
          <p:spPr>
            <a:xfrm flipV="1">
              <a:off x="9525000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Connector 277">
              <a:extLst>
                <a:ext uri="{FF2B5EF4-FFF2-40B4-BE49-F238E27FC236}">
                  <a16:creationId xmlns:a16="http://schemas.microsoft.com/office/drawing/2014/main" id="{A84CD6B6-C579-937A-4D29-531163540D5E}"/>
                </a:ext>
              </a:extLst>
            </p:cNvPr>
            <p:cNvCxnSpPr/>
            <p:nvPr/>
          </p:nvCxnSpPr>
          <p:spPr>
            <a:xfrm flipV="1">
              <a:off x="9552432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Connector 278">
              <a:extLst>
                <a:ext uri="{FF2B5EF4-FFF2-40B4-BE49-F238E27FC236}">
                  <a16:creationId xmlns:a16="http://schemas.microsoft.com/office/drawing/2014/main" id="{38C68198-7FE1-2F68-3BAA-CCB49EBA071D}"/>
                </a:ext>
              </a:extLst>
            </p:cNvPr>
            <p:cNvCxnSpPr/>
            <p:nvPr/>
          </p:nvCxnSpPr>
          <p:spPr>
            <a:xfrm flipV="1">
              <a:off x="957986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Connector 279">
              <a:extLst>
                <a:ext uri="{FF2B5EF4-FFF2-40B4-BE49-F238E27FC236}">
                  <a16:creationId xmlns:a16="http://schemas.microsoft.com/office/drawing/2014/main" id="{0F488B03-1830-B64F-77AB-307A74B96AD2}"/>
                </a:ext>
              </a:extLst>
            </p:cNvPr>
            <p:cNvCxnSpPr/>
            <p:nvPr/>
          </p:nvCxnSpPr>
          <p:spPr>
            <a:xfrm flipV="1">
              <a:off x="9607296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Connector 280">
              <a:extLst>
                <a:ext uri="{FF2B5EF4-FFF2-40B4-BE49-F238E27FC236}">
                  <a16:creationId xmlns:a16="http://schemas.microsoft.com/office/drawing/2014/main" id="{F8DE2FDE-C674-CB8E-BCD4-126AB1A35201}"/>
                </a:ext>
              </a:extLst>
            </p:cNvPr>
            <p:cNvCxnSpPr/>
            <p:nvPr/>
          </p:nvCxnSpPr>
          <p:spPr>
            <a:xfrm flipV="1">
              <a:off x="9634728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Connector 281">
              <a:extLst>
                <a:ext uri="{FF2B5EF4-FFF2-40B4-BE49-F238E27FC236}">
                  <a16:creationId xmlns:a16="http://schemas.microsoft.com/office/drawing/2014/main" id="{1A764150-7D44-BC58-8D7D-24804E1F35EF}"/>
                </a:ext>
              </a:extLst>
            </p:cNvPr>
            <p:cNvCxnSpPr/>
            <p:nvPr/>
          </p:nvCxnSpPr>
          <p:spPr>
            <a:xfrm flipV="1">
              <a:off x="9662160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Connector 282">
              <a:extLst>
                <a:ext uri="{FF2B5EF4-FFF2-40B4-BE49-F238E27FC236}">
                  <a16:creationId xmlns:a16="http://schemas.microsoft.com/office/drawing/2014/main" id="{2BF79112-98E3-AFF0-AF2B-28DB6AB1AF93}"/>
                </a:ext>
              </a:extLst>
            </p:cNvPr>
            <p:cNvCxnSpPr/>
            <p:nvPr/>
          </p:nvCxnSpPr>
          <p:spPr>
            <a:xfrm flipV="1">
              <a:off x="9689592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Connector 283">
              <a:extLst>
                <a:ext uri="{FF2B5EF4-FFF2-40B4-BE49-F238E27FC236}">
                  <a16:creationId xmlns:a16="http://schemas.microsoft.com/office/drawing/2014/main" id="{7E282285-834F-BB25-A482-865ECC50E6E8}"/>
                </a:ext>
              </a:extLst>
            </p:cNvPr>
            <p:cNvCxnSpPr/>
            <p:nvPr/>
          </p:nvCxnSpPr>
          <p:spPr>
            <a:xfrm flipV="1">
              <a:off x="971702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Connector 284">
              <a:extLst>
                <a:ext uri="{FF2B5EF4-FFF2-40B4-BE49-F238E27FC236}">
                  <a16:creationId xmlns:a16="http://schemas.microsoft.com/office/drawing/2014/main" id="{41BAC5FB-7BC4-CE17-0A86-AF31C31DC79F}"/>
                </a:ext>
              </a:extLst>
            </p:cNvPr>
            <p:cNvCxnSpPr/>
            <p:nvPr/>
          </p:nvCxnSpPr>
          <p:spPr>
            <a:xfrm flipV="1">
              <a:off x="9744456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Connector 285">
              <a:extLst>
                <a:ext uri="{FF2B5EF4-FFF2-40B4-BE49-F238E27FC236}">
                  <a16:creationId xmlns:a16="http://schemas.microsoft.com/office/drawing/2014/main" id="{3D5B3744-43B4-05C0-55C1-50466F55C8CA}"/>
                </a:ext>
              </a:extLst>
            </p:cNvPr>
            <p:cNvCxnSpPr/>
            <p:nvPr/>
          </p:nvCxnSpPr>
          <p:spPr>
            <a:xfrm flipV="1">
              <a:off x="9771888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Connector 286">
              <a:extLst>
                <a:ext uri="{FF2B5EF4-FFF2-40B4-BE49-F238E27FC236}">
                  <a16:creationId xmlns:a16="http://schemas.microsoft.com/office/drawing/2014/main" id="{CD21AF17-8C14-244B-D8EF-AFC02F5E92A7}"/>
                </a:ext>
              </a:extLst>
            </p:cNvPr>
            <p:cNvCxnSpPr/>
            <p:nvPr/>
          </p:nvCxnSpPr>
          <p:spPr>
            <a:xfrm flipV="1">
              <a:off x="9799320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Connector 287">
              <a:extLst>
                <a:ext uri="{FF2B5EF4-FFF2-40B4-BE49-F238E27FC236}">
                  <a16:creationId xmlns:a16="http://schemas.microsoft.com/office/drawing/2014/main" id="{D5DD728D-7ECE-318B-6628-9E561D4D23D4}"/>
                </a:ext>
              </a:extLst>
            </p:cNvPr>
            <p:cNvCxnSpPr/>
            <p:nvPr/>
          </p:nvCxnSpPr>
          <p:spPr>
            <a:xfrm flipV="1">
              <a:off x="9826752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Connector 288">
              <a:extLst>
                <a:ext uri="{FF2B5EF4-FFF2-40B4-BE49-F238E27FC236}">
                  <a16:creationId xmlns:a16="http://schemas.microsoft.com/office/drawing/2014/main" id="{D03C76E1-B574-CB3D-256A-0DE44EB26AB1}"/>
                </a:ext>
              </a:extLst>
            </p:cNvPr>
            <p:cNvCxnSpPr/>
            <p:nvPr/>
          </p:nvCxnSpPr>
          <p:spPr>
            <a:xfrm flipV="1">
              <a:off x="98541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Connector 289">
              <a:extLst>
                <a:ext uri="{FF2B5EF4-FFF2-40B4-BE49-F238E27FC236}">
                  <a16:creationId xmlns:a16="http://schemas.microsoft.com/office/drawing/2014/main" id="{1012085B-8081-DD3E-198B-C2E1EF587CD6}"/>
                </a:ext>
              </a:extLst>
            </p:cNvPr>
            <p:cNvCxnSpPr/>
            <p:nvPr/>
          </p:nvCxnSpPr>
          <p:spPr>
            <a:xfrm flipV="1">
              <a:off x="9881616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Connector 290">
              <a:extLst>
                <a:ext uri="{FF2B5EF4-FFF2-40B4-BE49-F238E27FC236}">
                  <a16:creationId xmlns:a16="http://schemas.microsoft.com/office/drawing/2014/main" id="{58545685-2E7E-B4D5-D971-E9A31212C0AF}"/>
                </a:ext>
              </a:extLst>
            </p:cNvPr>
            <p:cNvCxnSpPr/>
            <p:nvPr/>
          </p:nvCxnSpPr>
          <p:spPr>
            <a:xfrm flipV="1">
              <a:off x="9909048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Connector 291">
              <a:extLst>
                <a:ext uri="{FF2B5EF4-FFF2-40B4-BE49-F238E27FC236}">
                  <a16:creationId xmlns:a16="http://schemas.microsoft.com/office/drawing/2014/main" id="{DE8F1A68-789B-EF84-C704-83F40C81AB1E}"/>
                </a:ext>
              </a:extLst>
            </p:cNvPr>
            <p:cNvCxnSpPr/>
            <p:nvPr/>
          </p:nvCxnSpPr>
          <p:spPr>
            <a:xfrm flipV="1">
              <a:off x="9936480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Connector 292">
              <a:extLst>
                <a:ext uri="{FF2B5EF4-FFF2-40B4-BE49-F238E27FC236}">
                  <a16:creationId xmlns:a16="http://schemas.microsoft.com/office/drawing/2014/main" id="{54D9909C-C3BE-3E23-F3F5-E5E6C5E243AC}"/>
                </a:ext>
              </a:extLst>
            </p:cNvPr>
            <p:cNvCxnSpPr/>
            <p:nvPr/>
          </p:nvCxnSpPr>
          <p:spPr>
            <a:xfrm flipV="1">
              <a:off x="9963912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Connector 293">
              <a:extLst>
                <a:ext uri="{FF2B5EF4-FFF2-40B4-BE49-F238E27FC236}">
                  <a16:creationId xmlns:a16="http://schemas.microsoft.com/office/drawing/2014/main" id="{5A64B0C4-DE35-B9A7-B2A0-A76BB11F4654}"/>
                </a:ext>
              </a:extLst>
            </p:cNvPr>
            <p:cNvCxnSpPr/>
            <p:nvPr/>
          </p:nvCxnSpPr>
          <p:spPr>
            <a:xfrm flipV="1">
              <a:off x="999134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Connector 294">
              <a:extLst>
                <a:ext uri="{FF2B5EF4-FFF2-40B4-BE49-F238E27FC236}">
                  <a16:creationId xmlns:a16="http://schemas.microsoft.com/office/drawing/2014/main" id="{50EFC994-96D1-E03D-E8A3-709F59F6450F}"/>
                </a:ext>
              </a:extLst>
            </p:cNvPr>
            <p:cNvCxnSpPr/>
            <p:nvPr/>
          </p:nvCxnSpPr>
          <p:spPr>
            <a:xfrm flipV="1">
              <a:off x="10018776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Connector 295">
              <a:extLst>
                <a:ext uri="{FF2B5EF4-FFF2-40B4-BE49-F238E27FC236}">
                  <a16:creationId xmlns:a16="http://schemas.microsoft.com/office/drawing/2014/main" id="{0FEBD94C-3ADC-4CCA-93EF-A25A26F48E0E}"/>
                </a:ext>
              </a:extLst>
            </p:cNvPr>
            <p:cNvCxnSpPr/>
            <p:nvPr/>
          </p:nvCxnSpPr>
          <p:spPr>
            <a:xfrm flipV="1">
              <a:off x="10046208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Connector 296">
              <a:extLst>
                <a:ext uri="{FF2B5EF4-FFF2-40B4-BE49-F238E27FC236}">
                  <a16:creationId xmlns:a16="http://schemas.microsoft.com/office/drawing/2014/main" id="{9E38FE89-F060-9055-0225-1A0CB97AA03A}"/>
                </a:ext>
              </a:extLst>
            </p:cNvPr>
            <p:cNvCxnSpPr/>
            <p:nvPr/>
          </p:nvCxnSpPr>
          <p:spPr>
            <a:xfrm flipV="1">
              <a:off x="10073640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Connector 297">
              <a:extLst>
                <a:ext uri="{FF2B5EF4-FFF2-40B4-BE49-F238E27FC236}">
                  <a16:creationId xmlns:a16="http://schemas.microsoft.com/office/drawing/2014/main" id="{CDB8E162-8370-E397-D9AD-6E1889935C35}"/>
                </a:ext>
              </a:extLst>
            </p:cNvPr>
            <p:cNvCxnSpPr/>
            <p:nvPr/>
          </p:nvCxnSpPr>
          <p:spPr>
            <a:xfrm flipV="1">
              <a:off x="10101072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Connector 298">
              <a:extLst>
                <a:ext uri="{FF2B5EF4-FFF2-40B4-BE49-F238E27FC236}">
                  <a16:creationId xmlns:a16="http://schemas.microsoft.com/office/drawing/2014/main" id="{6C7099E3-062B-C68A-F7F8-D3963A85C915}"/>
                </a:ext>
              </a:extLst>
            </p:cNvPr>
            <p:cNvCxnSpPr/>
            <p:nvPr/>
          </p:nvCxnSpPr>
          <p:spPr>
            <a:xfrm flipV="1">
              <a:off x="1012850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Connector 299">
              <a:extLst>
                <a:ext uri="{FF2B5EF4-FFF2-40B4-BE49-F238E27FC236}">
                  <a16:creationId xmlns:a16="http://schemas.microsoft.com/office/drawing/2014/main" id="{90E35092-7DE9-CFD9-DDA7-B350AE3F41C8}"/>
                </a:ext>
              </a:extLst>
            </p:cNvPr>
            <p:cNvCxnSpPr/>
            <p:nvPr/>
          </p:nvCxnSpPr>
          <p:spPr>
            <a:xfrm flipV="1">
              <a:off x="10155936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Connector 300">
              <a:extLst>
                <a:ext uri="{FF2B5EF4-FFF2-40B4-BE49-F238E27FC236}">
                  <a16:creationId xmlns:a16="http://schemas.microsoft.com/office/drawing/2014/main" id="{6A2CC86E-06A7-B1B8-B0C8-3AD5CB561423}"/>
                </a:ext>
              </a:extLst>
            </p:cNvPr>
            <p:cNvCxnSpPr/>
            <p:nvPr/>
          </p:nvCxnSpPr>
          <p:spPr>
            <a:xfrm flipV="1">
              <a:off x="10183368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3C23C426-7E56-F4DF-7D25-A2B767B972C4}"/>
              </a:ext>
            </a:extLst>
          </p:cNvPr>
          <p:cNvCxnSpPr/>
          <p:nvPr/>
        </p:nvCxnSpPr>
        <p:spPr>
          <a:xfrm>
            <a:off x="7921625" y="2110788"/>
            <a:ext cx="36766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80E8B29A-B15F-FDF0-86E0-38DE6ADBBD61}"/>
              </a:ext>
            </a:extLst>
          </p:cNvPr>
          <p:cNvCxnSpPr>
            <a:cxnSpLocks/>
          </p:cNvCxnSpPr>
          <p:nvPr/>
        </p:nvCxnSpPr>
        <p:spPr>
          <a:xfrm>
            <a:off x="7905750" y="2065068"/>
            <a:ext cx="0" cy="1532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C22D5A-C6CF-5F22-2F32-A12E97D414A8}"/>
              </a:ext>
            </a:extLst>
          </p:cNvPr>
          <p:cNvGrpSpPr/>
          <p:nvPr/>
        </p:nvGrpSpPr>
        <p:grpSpPr>
          <a:xfrm>
            <a:off x="7993062" y="4320540"/>
            <a:ext cx="3533775" cy="526637"/>
            <a:chOff x="7921625" y="4217407"/>
            <a:chExt cx="3533775" cy="1059609"/>
          </a:xfrm>
        </p:grpSpPr>
        <p:cxnSp>
          <p:nvCxnSpPr>
            <p:cNvPr id="729" name="Connector 1">
              <a:extLst>
                <a:ext uri="{FF2B5EF4-FFF2-40B4-BE49-F238E27FC236}">
                  <a16:creationId xmlns:a16="http://schemas.microsoft.com/office/drawing/2014/main" id="{0D55581B-97FC-EC8B-F4D6-4CA2281BFEF4}"/>
                </a:ext>
              </a:extLst>
            </p:cNvPr>
            <p:cNvCxnSpPr/>
            <p:nvPr/>
          </p:nvCxnSpPr>
          <p:spPr>
            <a:xfrm>
              <a:off x="7921625" y="4747212"/>
              <a:ext cx="11779" cy="3326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Connector 2">
              <a:extLst>
                <a:ext uri="{FF2B5EF4-FFF2-40B4-BE49-F238E27FC236}">
                  <a16:creationId xmlns:a16="http://schemas.microsoft.com/office/drawing/2014/main" id="{0D5EAC72-73ED-8738-A891-03D4126C78F8}"/>
                </a:ext>
              </a:extLst>
            </p:cNvPr>
            <p:cNvCxnSpPr/>
            <p:nvPr/>
          </p:nvCxnSpPr>
          <p:spPr>
            <a:xfrm>
              <a:off x="7933404" y="4780478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Connector 3">
              <a:extLst>
                <a:ext uri="{FF2B5EF4-FFF2-40B4-BE49-F238E27FC236}">
                  <a16:creationId xmlns:a16="http://schemas.microsoft.com/office/drawing/2014/main" id="{B5F68BD9-4729-920B-F9F7-CF674272D00A}"/>
                </a:ext>
              </a:extLst>
            </p:cNvPr>
            <p:cNvCxnSpPr/>
            <p:nvPr/>
          </p:nvCxnSpPr>
          <p:spPr>
            <a:xfrm>
              <a:off x="7945184" y="4813614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Connector 4">
              <a:extLst>
                <a:ext uri="{FF2B5EF4-FFF2-40B4-BE49-F238E27FC236}">
                  <a16:creationId xmlns:a16="http://schemas.microsoft.com/office/drawing/2014/main" id="{0E233FC1-D551-53CB-DBA5-9CF4CAEEAB76}"/>
                </a:ext>
              </a:extLst>
            </p:cNvPr>
            <p:cNvCxnSpPr/>
            <p:nvPr/>
          </p:nvCxnSpPr>
          <p:spPr>
            <a:xfrm>
              <a:off x="7956963" y="4846487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Connector 5">
              <a:extLst>
                <a:ext uri="{FF2B5EF4-FFF2-40B4-BE49-F238E27FC236}">
                  <a16:creationId xmlns:a16="http://schemas.microsoft.com/office/drawing/2014/main" id="{EB112961-5922-25DC-0717-E2C60504C629}"/>
                </a:ext>
              </a:extLst>
            </p:cNvPr>
            <p:cNvCxnSpPr/>
            <p:nvPr/>
          </p:nvCxnSpPr>
          <p:spPr>
            <a:xfrm>
              <a:off x="7968742" y="4878969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Connector 6">
              <a:extLst>
                <a:ext uri="{FF2B5EF4-FFF2-40B4-BE49-F238E27FC236}">
                  <a16:creationId xmlns:a16="http://schemas.microsoft.com/office/drawing/2014/main" id="{E0783155-30FE-1C9B-FDA5-B9B8347D2A1D}"/>
                </a:ext>
              </a:extLst>
            </p:cNvPr>
            <p:cNvCxnSpPr/>
            <p:nvPr/>
          </p:nvCxnSpPr>
          <p:spPr>
            <a:xfrm>
              <a:off x="7980521" y="4910931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Connector 7">
              <a:extLst>
                <a:ext uri="{FF2B5EF4-FFF2-40B4-BE49-F238E27FC236}">
                  <a16:creationId xmlns:a16="http://schemas.microsoft.com/office/drawing/2014/main" id="{10FEA883-329E-846F-B7B3-F0EE45C04603}"/>
                </a:ext>
              </a:extLst>
            </p:cNvPr>
            <p:cNvCxnSpPr/>
            <p:nvPr/>
          </p:nvCxnSpPr>
          <p:spPr>
            <a:xfrm>
              <a:off x="7992301" y="4942246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Connector 8">
              <a:extLst>
                <a:ext uri="{FF2B5EF4-FFF2-40B4-BE49-F238E27FC236}">
                  <a16:creationId xmlns:a16="http://schemas.microsoft.com/office/drawing/2014/main" id="{973C3CE6-8BA9-970C-DF25-ECFC5FF5BFC1}"/>
                </a:ext>
              </a:extLst>
            </p:cNvPr>
            <p:cNvCxnSpPr/>
            <p:nvPr/>
          </p:nvCxnSpPr>
          <p:spPr>
            <a:xfrm>
              <a:off x="8004080" y="4972792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Connector 9">
              <a:extLst>
                <a:ext uri="{FF2B5EF4-FFF2-40B4-BE49-F238E27FC236}">
                  <a16:creationId xmlns:a16="http://schemas.microsoft.com/office/drawing/2014/main" id="{3B66AABB-D603-8107-A00F-76A60F893987}"/>
                </a:ext>
              </a:extLst>
            </p:cNvPr>
            <p:cNvCxnSpPr/>
            <p:nvPr/>
          </p:nvCxnSpPr>
          <p:spPr>
            <a:xfrm>
              <a:off x="8015859" y="5002447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Connector 10">
              <a:extLst>
                <a:ext uri="{FF2B5EF4-FFF2-40B4-BE49-F238E27FC236}">
                  <a16:creationId xmlns:a16="http://schemas.microsoft.com/office/drawing/2014/main" id="{894E1139-6074-BF0A-E6A0-C03332A88029}"/>
                </a:ext>
              </a:extLst>
            </p:cNvPr>
            <p:cNvCxnSpPr/>
            <p:nvPr/>
          </p:nvCxnSpPr>
          <p:spPr>
            <a:xfrm>
              <a:off x="8027638" y="5031096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Connector 11">
              <a:extLst>
                <a:ext uri="{FF2B5EF4-FFF2-40B4-BE49-F238E27FC236}">
                  <a16:creationId xmlns:a16="http://schemas.microsoft.com/office/drawing/2014/main" id="{692E5F2D-A9B7-E9E3-538A-80C318E9BB07}"/>
                </a:ext>
              </a:extLst>
            </p:cNvPr>
            <p:cNvCxnSpPr/>
            <p:nvPr/>
          </p:nvCxnSpPr>
          <p:spPr>
            <a:xfrm>
              <a:off x="8039418" y="5058623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Connector 12">
              <a:extLst>
                <a:ext uri="{FF2B5EF4-FFF2-40B4-BE49-F238E27FC236}">
                  <a16:creationId xmlns:a16="http://schemas.microsoft.com/office/drawing/2014/main" id="{FF383FFC-62A5-D81F-9CDE-B4454A0F9D2F}"/>
                </a:ext>
              </a:extLst>
            </p:cNvPr>
            <p:cNvCxnSpPr/>
            <p:nvPr/>
          </p:nvCxnSpPr>
          <p:spPr>
            <a:xfrm>
              <a:off x="8051197" y="5084922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Connector 13">
              <a:extLst>
                <a:ext uri="{FF2B5EF4-FFF2-40B4-BE49-F238E27FC236}">
                  <a16:creationId xmlns:a16="http://schemas.microsoft.com/office/drawing/2014/main" id="{BF499C15-7902-A286-A5BF-7341C95B83C9}"/>
                </a:ext>
              </a:extLst>
            </p:cNvPr>
            <p:cNvCxnSpPr/>
            <p:nvPr/>
          </p:nvCxnSpPr>
          <p:spPr>
            <a:xfrm>
              <a:off x="8062976" y="5109888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Connector 14">
              <a:extLst>
                <a:ext uri="{FF2B5EF4-FFF2-40B4-BE49-F238E27FC236}">
                  <a16:creationId xmlns:a16="http://schemas.microsoft.com/office/drawing/2014/main" id="{464AA394-87D7-9C14-B1CC-BE9487DCB817}"/>
                </a:ext>
              </a:extLst>
            </p:cNvPr>
            <p:cNvCxnSpPr/>
            <p:nvPr/>
          </p:nvCxnSpPr>
          <p:spPr>
            <a:xfrm>
              <a:off x="8074755" y="5133422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Connector 15">
              <a:extLst>
                <a:ext uri="{FF2B5EF4-FFF2-40B4-BE49-F238E27FC236}">
                  <a16:creationId xmlns:a16="http://schemas.microsoft.com/office/drawing/2014/main" id="{5FF7CA61-B83F-CA44-5E6C-62F561391A54}"/>
                </a:ext>
              </a:extLst>
            </p:cNvPr>
            <p:cNvCxnSpPr/>
            <p:nvPr/>
          </p:nvCxnSpPr>
          <p:spPr>
            <a:xfrm>
              <a:off x="8086535" y="5155433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Connector 16">
              <a:extLst>
                <a:ext uri="{FF2B5EF4-FFF2-40B4-BE49-F238E27FC236}">
                  <a16:creationId xmlns:a16="http://schemas.microsoft.com/office/drawing/2014/main" id="{552AB7AD-EC83-91D0-2C5B-9873220ED116}"/>
                </a:ext>
              </a:extLst>
            </p:cNvPr>
            <p:cNvCxnSpPr/>
            <p:nvPr/>
          </p:nvCxnSpPr>
          <p:spPr>
            <a:xfrm>
              <a:off x="8098314" y="517583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Connector 17">
              <a:extLst>
                <a:ext uri="{FF2B5EF4-FFF2-40B4-BE49-F238E27FC236}">
                  <a16:creationId xmlns:a16="http://schemas.microsoft.com/office/drawing/2014/main" id="{11D98060-D079-3A1D-768D-569CC1FEB56F}"/>
                </a:ext>
              </a:extLst>
            </p:cNvPr>
            <p:cNvCxnSpPr/>
            <p:nvPr/>
          </p:nvCxnSpPr>
          <p:spPr>
            <a:xfrm>
              <a:off x="8110093" y="51945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Connector 18">
              <a:extLst>
                <a:ext uri="{FF2B5EF4-FFF2-40B4-BE49-F238E27FC236}">
                  <a16:creationId xmlns:a16="http://schemas.microsoft.com/office/drawing/2014/main" id="{6C5BB115-B02A-84E8-D956-62A1504F7E30}"/>
                </a:ext>
              </a:extLst>
            </p:cNvPr>
            <p:cNvCxnSpPr/>
            <p:nvPr/>
          </p:nvCxnSpPr>
          <p:spPr>
            <a:xfrm>
              <a:off x="8121872" y="5211483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Connector 19">
              <a:extLst>
                <a:ext uri="{FF2B5EF4-FFF2-40B4-BE49-F238E27FC236}">
                  <a16:creationId xmlns:a16="http://schemas.microsoft.com/office/drawing/2014/main" id="{BC915961-A8BD-9EC2-84EE-14B1354E7073}"/>
                </a:ext>
              </a:extLst>
            </p:cNvPr>
            <p:cNvCxnSpPr/>
            <p:nvPr/>
          </p:nvCxnSpPr>
          <p:spPr>
            <a:xfrm>
              <a:off x="8133652" y="5226593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Connector 20">
              <a:extLst>
                <a:ext uri="{FF2B5EF4-FFF2-40B4-BE49-F238E27FC236}">
                  <a16:creationId xmlns:a16="http://schemas.microsoft.com/office/drawing/2014/main" id="{16DC7871-32D5-7DEE-28BE-47CCCFEC499E}"/>
                </a:ext>
              </a:extLst>
            </p:cNvPr>
            <p:cNvCxnSpPr/>
            <p:nvPr/>
          </p:nvCxnSpPr>
          <p:spPr>
            <a:xfrm>
              <a:off x="8145431" y="5239811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Connector 21">
              <a:extLst>
                <a:ext uri="{FF2B5EF4-FFF2-40B4-BE49-F238E27FC236}">
                  <a16:creationId xmlns:a16="http://schemas.microsoft.com/office/drawing/2014/main" id="{33B4E877-A818-7C1C-AEB3-88EC90103A5F}"/>
                </a:ext>
              </a:extLst>
            </p:cNvPr>
            <p:cNvCxnSpPr/>
            <p:nvPr/>
          </p:nvCxnSpPr>
          <p:spPr>
            <a:xfrm>
              <a:off x="8157210" y="5251086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Connector 22">
              <a:extLst>
                <a:ext uri="{FF2B5EF4-FFF2-40B4-BE49-F238E27FC236}">
                  <a16:creationId xmlns:a16="http://schemas.microsoft.com/office/drawing/2014/main" id="{EDF65AF4-001E-4BBD-DEC9-0E51FDF4A740}"/>
                </a:ext>
              </a:extLst>
            </p:cNvPr>
            <p:cNvCxnSpPr/>
            <p:nvPr/>
          </p:nvCxnSpPr>
          <p:spPr>
            <a:xfrm>
              <a:off x="8168989" y="526037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Connector 23">
              <a:extLst>
                <a:ext uri="{FF2B5EF4-FFF2-40B4-BE49-F238E27FC236}">
                  <a16:creationId xmlns:a16="http://schemas.microsoft.com/office/drawing/2014/main" id="{8F6271C1-0AE0-59C1-5F40-F152997A4365}"/>
                </a:ext>
              </a:extLst>
            </p:cNvPr>
            <p:cNvCxnSpPr/>
            <p:nvPr/>
          </p:nvCxnSpPr>
          <p:spPr>
            <a:xfrm>
              <a:off x="8180769" y="5267632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nector 24">
              <a:extLst>
                <a:ext uri="{FF2B5EF4-FFF2-40B4-BE49-F238E27FC236}">
                  <a16:creationId xmlns:a16="http://schemas.microsoft.com/office/drawing/2014/main" id="{D323E782-799B-9090-FCA4-866B71B27973}"/>
                </a:ext>
              </a:extLst>
            </p:cNvPr>
            <p:cNvCxnSpPr/>
            <p:nvPr/>
          </p:nvCxnSpPr>
          <p:spPr>
            <a:xfrm>
              <a:off x="8192548" y="5272839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nector 25">
              <a:extLst>
                <a:ext uri="{FF2B5EF4-FFF2-40B4-BE49-F238E27FC236}">
                  <a16:creationId xmlns:a16="http://schemas.microsoft.com/office/drawing/2014/main" id="{17345DE3-2780-1D9A-5DA4-3172105B1780}"/>
                </a:ext>
              </a:extLst>
            </p:cNvPr>
            <p:cNvCxnSpPr/>
            <p:nvPr/>
          </p:nvCxnSpPr>
          <p:spPr>
            <a:xfrm>
              <a:off x="8204327" y="5275971"/>
              <a:ext cx="11779" cy="10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Connector 26">
              <a:extLst>
                <a:ext uri="{FF2B5EF4-FFF2-40B4-BE49-F238E27FC236}">
                  <a16:creationId xmlns:a16="http://schemas.microsoft.com/office/drawing/2014/main" id="{43476AEB-58CC-7A5F-0FF3-C3333A1DDE2B}"/>
                </a:ext>
              </a:extLst>
            </p:cNvPr>
            <p:cNvCxnSpPr/>
            <p:nvPr/>
          </p:nvCxnSpPr>
          <p:spPr>
            <a:xfrm flipV="1">
              <a:off x="8216106" y="5275971"/>
              <a:ext cx="11779" cy="10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Connector 27">
              <a:extLst>
                <a:ext uri="{FF2B5EF4-FFF2-40B4-BE49-F238E27FC236}">
                  <a16:creationId xmlns:a16="http://schemas.microsoft.com/office/drawing/2014/main" id="{53401F4C-D248-7C15-8BF0-7D4CF9B38CAD}"/>
                </a:ext>
              </a:extLst>
            </p:cNvPr>
            <p:cNvCxnSpPr/>
            <p:nvPr/>
          </p:nvCxnSpPr>
          <p:spPr>
            <a:xfrm flipV="1">
              <a:off x="8227886" y="5272839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Connector 28">
              <a:extLst>
                <a:ext uri="{FF2B5EF4-FFF2-40B4-BE49-F238E27FC236}">
                  <a16:creationId xmlns:a16="http://schemas.microsoft.com/office/drawing/2014/main" id="{88B570A2-A526-03BC-520E-1BF23FEA654A}"/>
                </a:ext>
              </a:extLst>
            </p:cNvPr>
            <p:cNvCxnSpPr/>
            <p:nvPr/>
          </p:nvCxnSpPr>
          <p:spPr>
            <a:xfrm flipV="1">
              <a:off x="8239665" y="5267632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Connector 29">
              <a:extLst>
                <a:ext uri="{FF2B5EF4-FFF2-40B4-BE49-F238E27FC236}">
                  <a16:creationId xmlns:a16="http://schemas.microsoft.com/office/drawing/2014/main" id="{BD0BC7B4-D95A-0CAE-AB46-17289FC9B010}"/>
                </a:ext>
              </a:extLst>
            </p:cNvPr>
            <p:cNvCxnSpPr/>
            <p:nvPr/>
          </p:nvCxnSpPr>
          <p:spPr>
            <a:xfrm flipV="1">
              <a:off x="8251444" y="526037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Connector 30">
              <a:extLst>
                <a:ext uri="{FF2B5EF4-FFF2-40B4-BE49-F238E27FC236}">
                  <a16:creationId xmlns:a16="http://schemas.microsoft.com/office/drawing/2014/main" id="{3EE90F63-2FDD-CCA3-38FD-A2BC81DBD44D}"/>
                </a:ext>
              </a:extLst>
            </p:cNvPr>
            <p:cNvCxnSpPr/>
            <p:nvPr/>
          </p:nvCxnSpPr>
          <p:spPr>
            <a:xfrm flipV="1">
              <a:off x="8263223" y="5251086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Connector 31">
              <a:extLst>
                <a:ext uri="{FF2B5EF4-FFF2-40B4-BE49-F238E27FC236}">
                  <a16:creationId xmlns:a16="http://schemas.microsoft.com/office/drawing/2014/main" id="{335F49F8-3BE7-2EC2-CFEA-D23122BAB7DB}"/>
                </a:ext>
              </a:extLst>
            </p:cNvPr>
            <p:cNvCxnSpPr/>
            <p:nvPr/>
          </p:nvCxnSpPr>
          <p:spPr>
            <a:xfrm flipV="1">
              <a:off x="8275003" y="5239811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Connector 32">
              <a:extLst>
                <a:ext uri="{FF2B5EF4-FFF2-40B4-BE49-F238E27FC236}">
                  <a16:creationId xmlns:a16="http://schemas.microsoft.com/office/drawing/2014/main" id="{565BCC83-6C85-6020-370E-003E22915264}"/>
                </a:ext>
              </a:extLst>
            </p:cNvPr>
            <p:cNvCxnSpPr/>
            <p:nvPr/>
          </p:nvCxnSpPr>
          <p:spPr>
            <a:xfrm flipV="1">
              <a:off x="8286782" y="5226593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Connector 33">
              <a:extLst>
                <a:ext uri="{FF2B5EF4-FFF2-40B4-BE49-F238E27FC236}">
                  <a16:creationId xmlns:a16="http://schemas.microsoft.com/office/drawing/2014/main" id="{F6F9F20F-EA89-7D92-7E8A-6CBBFEE6883D}"/>
                </a:ext>
              </a:extLst>
            </p:cNvPr>
            <p:cNvCxnSpPr/>
            <p:nvPr/>
          </p:nvCxnSpPr>
          <p:spPr>
            <a:xfrm flipV="1">
              <a:off x="8298561" y="5211483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Connector 34">
              <a:extLst>
                <a:ext uri="{FF2B5EF4-FFF2-40B4-BE49-F238E27FC236}">
                  <a16:creationId xmlns:a16="http://schemas.microsoft.com/office/drawing/2014/main" id="{CF629337-4E42-F745-E75E-694D51731283}"/>
                </a:ext>
              </a:extLst>
            </p:cNvPr>
            <p:cNvCxnSpPr/>
            <p:nvPr/>
          </p:nvCxnSpPr>
          <p:spPr>
            <a:xfrm flipV="1">
              <a:off x="8310340" y="51945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Connector 35">
              <a:extLst>
                <a:ext uri="{FF2B5EF4-FFF2-40B4-BE49-F238E27FC236}">
                  <a16:creationId xmlns:a16="http://schemas.microsoft.com/office/drawing/2014/main" id="{4720CE96-9F7B-D879-C46C-2DC1706251AD}"/>
                </a:ext>
              </a:extLst>
            </p:cNvPr>
            <p:cNvCxnSpPr/>
            <p:nvPr/>
          </p:nvCxnSpPr>
          <p:spPr>
            <a:xfrm flipV="1">
              <a:off x="8322120" y="517583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nector 36">
              <a:extLst>
                <a:ext uri="{FF2B5EF4-FFF2-40B4-BE49-F238E27FC236}">
                  <a16:creationId xmlns:a16="http://schemas.microsoft.com/office/drawing/2014/main" id="{4617B295-0020-B042-96D7-5CE778FE17BD}"/>
                </a:ext>
              </a:extLst>
            </p:cNvPr>
            <p:cNvCxnSpPr/>
            <p:nvPr/>
          </p:nvCxnSpPr>
          <p:spPr>
            <a:xfrm flipV="1">
              <a:off x="8333899" y="5155433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Connector 37">
              <a:extLst>
                <a:ext uri="{FF2B5EF4-FFF2-40B4-BE49-F238E27FC236}">
                  <a16:creationId xmlns:a16="http://schemas.microsoft.com/office/drawing/2014/main" id="{BDC9BE16-3B51-1F51-CB61-F35D8B781292}"/>
                </a:ext>
              </a:extLst>
            </p:cNvPr>
            <p:cNvCxnSpPr/>
            <p:nvPr/>
          </p:nvCxnSpPr>
          <p:spPr>
            <a:xfrm flipV="1">
              <a:off x="8345678" y="5133422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Connector 38">
              <a:extLst>
                <a:ext uri="{FF2B5EF4-FFF2-40B4-BE49-F238E27FC236}">
                  <a16:creationId xmlns:a16="http://schemas.microsoft.com/office/drawing/2014/main" id="{4FEDF9E5-CDD2-4895-9DFF-3158D7AFC846}"/>
                </a:ext>
              </a:extLst>
            </p:cNvPr>
            <p:cNvCxnSpPr/>
            <p:nvPr/>
          </p:nvCxnSpPr>
          <p:spPr>
            <a:xfrm flipV="1">
              <a:off x="8357457" y="5109888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Connector 39">
              <a:extLst>
                <a:ext uri="{FF2B5EF4-FFF2-40B4-BE49-F238E27FC236}">
                  <a16:creationId xmlns:a16="http://schemas.microsoft.com/office/drawing/2014/main" id="{62F92B99-FC2A-834E-F374-6E7E3A4372F6}"/>
                </a:ext>
              </a:extLst>
            </p:cNvPr>
            <p:cNvCxnSpPr/>
            <p:nvPr/>
          </p:nvCxnSpPr>
          <p:spPr>
            <a:xfrm flipV="1">
              <a:off x="8369237" y="5084922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Connector 40">
              <a:extLst>
                <a:ext uri="{FF2B5EF4-FFF2-40B4-BE49-F238E27FC236}">
                  <a16:creationId xmlns:a16="http://schemas.microsoft.com/office/drawing/2014/main" id="{F72D7D41-7EB1-8E10-7CBF-3942FB0616CC}"/>
                </a:ext>
              </a:extLst>
            </p:cNvPr>
            <p:cNvCxnSpPr/>
            <p:nvPr/>
          </p:nvCxnSpPr>
          <p:spPr>
            <a:xfrm flipV="1">
              <a:off x="8381016" y="5058623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Connector 41">
              <a:extLst>
                <a:ext uri="{FF2B5EF4-FFF2-40B4-BE49-F238E27FC236}">
                  <a16:creationId xmlns:a16="http://schemas.microsoft.com/office/drawing/2014/main" id="{02F12D1A-4FD6-6A43-EC13-138770D3A902}"/>
                </a:ext>
              </a:extLst>
            </p:cNvPr>
            <p:cNvCxnSpPr/>
            <p:nvPr/>
          </p:nvCxnSpPr>
          <p:spPr>
            <a:xfrm flipV="1">
              <a:off x="8392795" y="5031096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Connector 42">
              <a:extLst>
                <a:ext uri="{FF2B5EF4-FFF2-40B4-BE49-F238E27FC236}">
                  <a16:creationId xmlns:a16="http://schemas.microsoft.com/office/drawing/2014/main" id="{BD8DCBB9-9A7A-DD83-7615-F8DA5D572282}"/>
                </a:ext>
              </a:extLst>
            </p:cNvPr>
            <p:cNvCxnSpPr/>
            <p:nvPr/>
          </p:nvCxnSpPr>
          <p:spPr>
            <a:xfrm flipV="1">
              <a:off x="8404574" y="5002447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Connector 43">
              <a:extLst>
                <a:ext uri="{FF2B5EF4-FFF2-40B4-BE49-F238E27FC236}">
                  <a16:creationId xmlns:a16="http://schemas.microsoft.com/office/drawing/2014/main" id="{E71228C6-D782-7761-F8F2-6EC980BA8586}"/>
                </a:ext>
              </a:extLst>
            </p:cNvPr>
            <p:cNvCxnSpPr/>
            <p:nvPr/>
          </p:nvCxnSpPr>
          <p:spPr>
            <a:xfrm flipV="1">
              <a:off x="8416354" y="4972792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Connector 44">
              <a:extLst>
                <a:ext uri="{FF2B5EF4-FFF2-40B4-BE49-F238E27FC236}">
                  <a16:creationId xmlns:a16="http://schemas.microsoft.com/office/drawing/2014/main" id="{79C4DDA6-354F-55D1-9CAF-A142DC0DBED4}"/>
                </a:ext>
              </a:extLst>
            </p:cNvPr>
            <p:cNvCxnSpPr/>
            <p:nvPr/>
          </p:nvCxnSpPr>
          <p:spPr>
            <a:xfrm flipV="1">
              <a:off x="8428133" y="4942246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Connector 45">
              <a:extLst>
                <a:ext uri="{FF2B5EF4-FFF2-40B4-BE49-F238E27FC236}">
                  <a16:creationId xmlns:a16="http://schemas.microsoft.com/office/drawing/2014/main" id="{A90F3A86-6DAC-961E-2660-5323BA8958D8}"/>
                </a:ext>
              </a:extLst>
            </p:cNvPr>
            <p:cNvCxnSpPr/>
            <p:nvPr/>
          </p:nvCxnSpPr>
          <p:spPr>
            <a:xfrm flipV="1">
              <a:off x="8439912" y="4910931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Connector 46">
              <a:extLst>
                <a:ext uri="{FF2B5EF4-FFF2-40B4-BE49-F238E27FC236}">
                  <a16:creationId xmlns:a16="http://schemas.microsoft.com/office/drawing/2014/main" id="{AC7357BC-C898-B2DD-AE8F-152DA8B570AD}"/>
                </a:ext>
              </a:extLst>
            </p:cNvPr>
            <p:cNvCxnSpPr/>
            <p:nvPr/>
          </p:nvCxnSpPr>
          <p:spPr>
            <a:xfrm flipV="1">
              <a:off x="8451691" y="4878969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Connector 47">
              <a:extLst>
                <a:ext uri="{FF2B5EF4-FFF2-40B4-BE49-F238E27FC236}">
                  <a16:creationId xmlns:a16="http://schemas.microsoft.com/office/drawing/2014/main" id="{EC46EAAD-0A53-771E-5AD3-4BB32FAFC2E3}"/>
                </a:ext>
              </a:extLst>
            </p:cNvPr>
            <p:cNvCxnSpPr/>
            <p:nvPr/>
          </p:nvCxnSpPr>
          <p:spPr>
            <a:xfrm flipV="1">
              <a:off x="8463471" y="4846487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Connector 48">
              <a:extLst>
                <a:ext uri="{FF2B5EF4-FFF2-40B4-BE49-F238E27FC236}">
                  <a16:creationId xmlns:a16="http://schemas.microsoft.com/office/drawing/2014/main" id="{AF75127B-7A24-8D3C-EBCF-ED69847217FE}"/>
                </a:ext>
              </a:extLst>
            </p:cNvPr>
            <p:cNvCxnSpPr/>
            <p:nvPr/>
          </p:nvCxnSpPr>
          <p:spPr>
            <a:xfrm flipV="1">
              <a:off x="8475250" y="4813614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Connector 49">
              <a:extLst>
                <a:ext uri="{FF2B5EF4-FFF2-40B4-BE49-F238E27FC236}">
                  <a16:creationId xmlns:a16="http://schemas.microsoft.com/office/drawing/2014/main" id="{31118C8C-5A93-558E-0A67-320DCC53231E}"/>
                </a:ext>
              </a:extLst>
            </p:cNvPr>
            <p:cNvCxnSpPr/>
            <p:nvPr/>
          </p:nvCxnSpPr>
          <p:spPr>
            <a:xfrm flipV="1">
              <a:off x="8487029" y="4780478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Connector 50">
              <a:extLst>
                <a:ext uri="{FF2B5EF4-FFF2-40B4-BE49-F238E27FC236}">
                  <a16:creationId xmlns:a16="http://schemas.microsoft.com/office/drawing/2014/main" id="{F6AE2706-B4DF-E263-34AC-D8E0874C24F2}"/>
                </a:ext>
              </a:extLst>
            </p:cNvPr>
            <p:cNvCxnSpPr/>
            <p:nvPr/>
          </p:nvCxnSpPr>
          <p:spPr>
            <a:xfrm flipV="1">
              <a:off x="8498808" y="4747212"/>
              <a:ext cx="11779" cy="3326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Connector 51">
              <a:extLst>
                <a:ext uri="{FF2B5EF4-FFF2-40B4-BE49-F238E27FC236}">
                  <a16:creationId xmlns:a16="http://schemas.microsoft.com/office/drawing/2014/main" id="{05D799F7-B3F8-3DF3-F993-99F431924C8A}"/>
                </a:ext>
              </a:extLst>
            </p:cNvPr>
            <p:cNvCxnSpPr/>
            <p:nvPr/>
          </p:nvCxnSpPr>
          <p:spPr>
            <a:xfrm flipV="1">
              <a:off x="8510588" y="4713945"/>
              <a:ext cx="11779" cy="332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Connector 52">
              <a:extLst>
                <a:ext uri="{FF2B5EF4-FFF2-40B4-BE49-F238E27FC236}">
                  <a16:creationId xmlns:a16="http://schemas.microsoft.com/office/drawing/2014/main" id="{F77199F3-F405-01B3-D71B-C5479F378B06}"/>
                </a:ext>
              </a:extLst>
            </p:cNvPr>
            <p:cNvCxnSpPr/>
            <p:nvPr/>
          </p:nvCxnSpPr>
          <p:spPr>
            <a:xfrm flipV="1">
              <a:off x="8522367" y="4680810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Connector 53">
              <a:extLst>
                <a:ext uri="{FF2B5EF4-FFF2-40B4-BE49-F238E27FC236}">
                  <a16:creationId xmlns:a16="http://schemas.microsoft.com/office/drawing/2014/main" id="{024488E3-6036-B6FC-34D2-96C97D41D937}"/>
                </a:ext>
              </a:extLst>
            </p:cNvPr>
            <p:cNvCxnSpPr/>
            <p:nvPr/>
          </p:nvCxnSpPr>
          <p:spPr>
            <a:xfrm flipV="1">
              <a:off x="8534146" y="4647936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Connector 54">
              <a:extLst>
                <a:ext uri="{FF2B5EF4-FFF2-40B4-BE49-F238E27FC236}">
                  <a16:creationId xmlns:a16="http://schemas.microsoft.com/office/drawing/2014/main" id="{36040832-DAC6-A8A2-7D01-E5B9304EB2EE}"/>
                </a:ext>
              </a:extLst>
            </p:cNvPr>
            <p:cNvCxnSpPr/>
            <p:nvPr/>
          </p:nvCxnSpPr>
          <p:spPr>
            <a:xfrm flipV="1">
              <a:off x="8545925" y="4615454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Connector 55">
              <a:extLst>
                <a:ext uri="{FF2B5EF4-FFF2-40B4-BE49-F238E27FC236}">
                  <a16:creationId xmlns:a16="http://schemas.microsoft.com/office/drawing/2014/main" id="{86B5CD95-82BA-8BD7-0D36-1BADF24E6E30}"/>
                </a:ext>
              </a:extLst>
            </p:cNvPr>
            <p:cNvCxnSpPr/>
            <p:nvPr/>
          </p:nvCxnSpPr>
          <p:spPr>
            <a:xfrm flipV="1">
              <a:off x="8557705" y="4583493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Connector 56">
              <a:extLst>
                <a:ext uri="{FF2B5EF4-FFF2-40B4-BE49-F238E27FC236}">
                  <a16:creationId xmlns:a16="http://schemas.microsoft.com/office/drawing/2014/main" id="{6EABEDAD-27FA-F0D0-DD12-296B489AC719}"/>
                </a:ext>
              </a:extLst>
            </p:cNvPr>
            <p:cNvCxnSpPr/>
            <p:nvPr/>
          </p:nvCxnSpPr>
          <p:spPr>
            <a:xfrm flipV="1">
              <a:off x="8569484" y="4552178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Connector 57">
              <a:extLst>
                <a:ext uri="{FF2B5EF4-FFF2-40B4-BE49-F238E27FC236}">
                  <a16:creationId xmlns:a16="http://schemas.microsoft.com/office/drawing/2014/main" id="{F415B808-9B8C-3B29-0551-C340E1653E58}"/>
                </a:ext>
              </a:extLst>
            </p:cNvPr>
            <p:cNvCxnSpPr/>
            <p:nvPr/>
          </p:nvCxnSpPr>
          <p:spPr>
            <a:xfrm flipV="1">
              <a:off x="8581263" y="4521632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Connector 58">
              <a:extLst>
                <a:ext uri="{FF2B5EF4-FFF2-40B4-BE49-F238E27FC236}">
                  <a16:creationId xmlns:a16="http://schemas.microsoft.com/office/drawing/2014/main" id="{61422F68-C7CC-B5B7-A9DC-84012C0DECEB}"/>
                </a:ext>
              </a:extLst>
            </p:cNvPr>
            <p:cNvCxnSpPr/>
            <p:nvPr/>
          </p:nvCxnSpPr>
          <p:spPr>
            <a:xfrm flipV="1">
              <a:off x="8593042" y="4491977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Connector 59">
              <a:extLst>
                <a:ext uri="{FF2B5EF4-FFF2-40B4-BE49-F238E27FC236}">
                  <a16:creationId xmlns:a16="http://schemas.microsoft.com/office/drawing/2014/main" id="{A4AA4CFA-C78E-2053-5C0A-B3C35A8AFB47}"/>
                </a:ext>
              </a:extLst>
            </p:cNvPr>
            <p:cNvCxnSpPr/>
            <p:nvPr/>
          </p:nvCxnSpPr>
          <p:spPr>
            <a:xfrm flipV="1">
              <a:off x="8604822" y="4463328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Connector 60">
              <a:extLst>
                <a:ext uri="{FF2B5EF4-FFF2-40B4-BE49-F238E27FC236}">
                  <a16:creationId xmlns:a16="http://schemas.microsoft.com/office/drawing/2014/main" id="{566AB004-42A6-7952-8977-E82EA3E17608}"/>
                </a:ext>
              </a:extLst>
            </p:cNvPr>
            <p:cNvCxnSpPr/>
            <p:nvPr/>
          </p:nvCxnSpPr>
          <p:spPr>
            <a:xfrm flipV="1">
              <a:off x="8616601" y="4435801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Connector 61">
              <a:extLst>
                <a:ext uri="{FF2B5EF4-FFF2-40B4-BE49-F238E27FC236}">
                  <a16:creationId xmlns:a16="http://schemas.microsoft.com/office/drawing/2014/main" id="{CAD3462C-ADCE-BC0E-6E50-9CAD2BB1C0B3}"/>
                </a:ext>
              </a:extLst>
            </p:cNvPr>
            <p:cNvCxnSpPr/>
            <p:nvPr/>
          </p:nvCxnSpPr>
          <p:spPr>
            <a:xfrm flipV="1">
              <a:off x="8628380" y="4409502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Connector 62">
              <a:extLst>
                <a:ext uri="{FF2B5EF4-FFF2-40B4-BE49-F238E27FC236}">
                  <a16:creationId xmlns:a16="http://schemas.microsoft.com/office/drawing/2014/main" id="{18609CE6-5B68-7D4B-2544-9FF001B4C873}"/>
                </a:ext>
              </a:extLst>
            </p:cNvPr>
            <p:cNvCxnSpPr/>
            <p:nvPr/>
          </p:nvCxnSpPr>
          <p:spPr>
            <a:xfrm flipV="1">
              <a:off x="8640159" y="4384536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Connector 63">
              <a:extLst>
                <a:ext uri="{FF2B5EF4-FFF2-40B4-BE49-F238E27FC236}">
                  <a16:creationId xmlns:a16="http://schemas.microsoft.com/office/drawing/2014/main" id="{D7CDD969-D2DA-E999-7077-DE78BEF0216F}"/>
                </a:ext>
              </a:extLst>
            </p:cNvPr>
            <p:cNvCxnSpPr/>
            <p:nvPr/>
          </p:nvCxnSpPr>
          <p:spPr>
            <a:xfrm flipV="1">
              <a:off x="8651939" y="4361001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2" name="Connector 64">
              <a:extLst>
                <a:ext uri="{FF2B5EF4-FFF2-40B4-BE49-F238E27FC236}">
                  <a16:creationId xmlns:a16="http://schemas.microsoft.com/office/drawing/2014/main" id="{A7A7E310-AAFF-5792-72FA-E28407C898C0}"/>
                </a:ext>
              </a:extLst>
            </p:cNvPr>
            <p:cNvCxnSpPr/>
            <p:nvPr/>
          </p:nvCxnSpPr>
          <p:spPr>
            <a:xfrm flipV="1">
              <a:off x="8663718" y="4338990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3" name="Connector 65">
              <a:extLst>
                <a:ext uri="{FF2B5EF4-FFF2-40B4-BE49-F238E27FC236}">
                  <a16:creationId xmlns:a16="http://schemas.microsoft.com/office/drawing/2014/main" id="{DA951FD0-46DB-8F4B-8975-9FE8398B04EA}"/>
                </a:ext>
              </a:extLst>
            </p:cNvPr>
            <p:cNvCxnSpPr/>
            <p:nvPr/>
          </p:nvCxnSpPr>
          <p:spPr>
            <a:xfrm flipV="1">
              <a:off x="8675497" y="4318591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4" name="Connector 66">
              <a:extLst>
                <a:ext uri="{FF2B5EF4-FFF2-40B4-BE49-F238E27FC236}">
                  <a16:creationId xmlns:a16="http://schemas.microsoft.com/office/drawing/2014/main" id="{FA974D48-09EA-246D-9620-9533FB690E54}"/>
                </a:ext>
              </a:extLst>
            </p:cNvPr>
            <p:cNvCxnSpPr/>
            <p:nvPr/>
          </p:nvCxnSpPr>
          <p:spPr>
            <a:xfrm flipV="1">
              <a:off x="8687276" y="429988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5" name="Connector 67">
              <a:extLst>
                <a:ext uri="{FF2B5EF4-FFF2-40B4-BE49-F238E27FC236}">
                  <a16:creationId xmlns:a16="http://schemas.microsoft.com/office/drawing/2014/main" id="{B192F52E-F5A9-D2BC-5685-F03A8FF9F493}"/>
                </a:ext>
              </a:extLst>
            </p:cNvPr>
            <p:cNvCxnSpPr/>
            <p:nvPr/>
          </p:nvCxnSpPr>
          <p:spPr>
            <a:xfrm flipV="1">
              <a:off x="8699056" y="42829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6" name="Connector 68">
              <a:extLst>
                <a:ext uri="{FF2B5EF4-FFF2-40B4-BE49-F238E27FC236}">
                  <a16:creationId xmlns:a16="http://schemas.microsoft.com/office/drawing/2014/main" id="{02E8BA75-5D1D-0771-7F2A-C64C963BE844}"/>
                </a:ext>
              </a:extLst>
            </p:cNvPr>
            <p:cNvCxnSpPr/>
            <p:nvPr/>
          </p:nvCxnSpPr>
          <p:spPr>
            <a:xfrm flipV="1">
              <a:off x="8710835" y="4267831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7" name="Connector 69">
              <a:extLst>
                <a:ext uri="{FF2B5EF4-FFF2-40B4-BE49-F238E27FC236}">
                  <a16:creationId xmlns:a16="http://schemas.microsoft.com/office/drawing/2014/main" id="{2B6C9BFE-CC60-6342-C064-ECA98D350238}"/>
                </a:ext>
              </a:extLst>
            </p:cNvPr>
            <p:cNvCxnSpPr/>
            <p:nvPr/>
          </p:nvCxnSpPr>
          <p:spPr>
            <a:xfrm flipV="1">
              <a:off x="8722614" y="4254612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8" name="Connector 70">
              <a:extLst>
                <a:ext uri="{FF2B5EF4-FFF2-40B4-BE49-F238E27FC236}">
                  <a16:creationId xmlns:a16="http://schemas.microsoft.com/office/drawing/2014/main" id="{FC3D5C49-D0C0-7AFA-B4B8-A245565EA400}"/>
                </a:ext>
              </a:extLst>
            </p:cNvPr>
            <p:cNvCxnSpPr/>
            <p:nvPr/>
          </p:nvCxnSpPr>
          <p:spPr>
            <a:xfrm flipV="1">
              <a:off x="8734393" y="4243338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9" name="Connector 71">
              <a:extLst>
                <a:ext uri="{FF2B5EF4-FFF2-40B4-BE49-F238E27FC236}">
                  <a16:creationId xmlns:a16="http://schemas.microsoft.com/office/drawing/2014/main" id="{C26A1C98-B021-5572-C7DD-A153C6B9583C}"/>
                </a:ext>
              </a:extLst>
            </p:cNvPr>
            <p:cNvCxnSpPr/>
            <p:nvPr/>
          </p:nvCxnSpPr>
          <p:spPr>
            <a:xfrm flipV="1">
              <a:off x="8746173" y="4234052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0" name="Connector 72">
              <a:extLst>
                <a:ext uri="{FF2B5EF4-FFF2-40B4-BE49-F238E27FC236}">
                  <a16:creationId xmlns:a16="http://schemas.microsoft.com/office/drawing/2014/main" id="{DBF4D198-1540-C2F0-B4F6-BE58B92C2B8B}"/>
                </a:ext>
              </a:extLst>
            </p:cNvPr>
            <p:cNvCxnSpPr/>
            <p:nvPr/>
          </p:nvCxnSpPr>
          <p:spPr>
            <a:xfrm flipV="1">
              <a:off x="8757952" y="422679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1" name="Connector 73">
              <a:extLst>
                <a:ext uri="{FF2B5EF4-FFF2-40B4-BE49-F238E27FC236}">
                  <a16:creationId xmlns:a16="http://schemas.microsoft.com/office/drawing/2014/main" id="{E2332373-2254-0030-4815-984A1228D04A}"/>
                </a:ext>
              </a:extLst>
            </p:cNvPr>
            <p:cNvCxnSpPr/>
            <p:nvPr/>
          </p:nvCxnSpPr>
          <p:spPr>
            <a:xfrm flipV="1">
              <a:off x="8769731" y="4221585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2" name="Connector 74">
              <a:extLst>
                <a:ext uri="{FF2B5EF4-FFF2-40B4-BE49-F238E27FC236}">
                  <a16:creationId xmlns:a16="http://schemas.microsoft.com/office/drawing/2014/main" id="{CBABBB0E-F9C4-EC69-A8EE-9D7DAECE6388}"/>
                </a:ext>
              </a:extLst>
            </p:cNvPr>
            <p:cNvCxnSpPr/>
            <p:nvPr/>
          </p:nvCxnSpPr>
          <p:spPr>
            <a:xfrm flipV="1">
              <a:off x="8781510" y="4218453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Connector 75">
              <a:extLst>
                <a:ext uri="{FF2B5EF4-FFF2-40B4-BE49-F238E27FC236}">
                  <a16:creationId xmlns:a16="http://schemas.microsoft.com/office/drawing/2014/main" id="{CF8E75CE-ABED-CC07-2E1A-837896E0DBB9}"/>
                </a:ext>
              </a:extLst>
            </p:cNvPr>
            <p:cNvCxnSpPr/>
            <p:nvPr/>
          </p:nvCxnSpPr>
          <p:spPr>
            <a:xfrm flipV="1">
              <a:off x="8793290" y="4217407"/>
              <a:ext cx="11779" cy="104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Connector 76">
              <a:extLst>
                <a:ext uri="{FF2B5EF4-FFF2-40B4-BE49-F238E27FC236}">
                  <a16:creationId xmlns:a16="http://schemas.microsoft.com/office/drawing/2014/main" id="{DE849001-9F11-49FA-ADB7-6053C76E3C64}"/>
                </a:ext>
              </a:extLst>
            </p:cNvPr>
            <p:cNvCxnSpPr/>
            <p:nvPr/>
          </p:nvCxnSpPr>
          <p:spPr>
            <a:xfrm>
              <a:off x="8805069" y="4217407"/>
              <a:ext cx="11779" cy="104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Connector 77">
              <a:extLst>
                <a:ext uri="{FF2B5EF4-FFF2-40B4-BE49-F238E27FC236}">
                  <a16:creationId xmlns:a16="http://schemas.microsoft.com/office/drawing/2014/main" id="{C9F737B9-60A8-C918-9BE3-D23954006538}"/>
                </a:ext>
              </a:extLst>
            </p:cNvPr>
            <p:cNvCxnSpPr/>
            <p:nvPr/>
          </p:nvCxnSpPr>
          <p:spPr>
            <a:xfrm>
              <a:off x="8816848" y="4218453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Connector 78">
              <a:extLst>
                <a:ext uri="{FF2B5EF4-FFF2-40B4-BE49-F238E27FC236}">
                  <a16:creationId xmlns:a16="http://schemas.microsoft.com/office/drawing/2014/main" id="{AA120C72-0DFC-4900-8E9A-45D89DF48C47}"/>
                </a:ext>
              </a:extLst>
            </p:cNvPr>
            <p:cNvCxnSpPr/>
            <p:nvPr/>
          </p:nvCxnSpPr>
          <p:spPr>
            <a:xfrm>
              <a:off x="8828627" y="4221585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Connector 79">
              <a:extLst>
                <a:ext uri="{FF2B5EF4-FFF2-40B4-BE49-F238E27FC236}">
                  <a16:creationId xmlns:a16="http://schemas.microsoft.com/office/drawing/2014/main" id="{2299E1EC-AE38-C6DA-804A-523309EE6125}"/>
                </a:ext>
              </a:extLst>
            </p:cNvPr>
            <p:cNvCxnSpPr/>
            <p:nvPr/>
          </p:nvCxnSpPr>
          <p:spPr>
            <a:xfrm>
              <a:off x="8840407" y="422679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8" name="Connector 80">
              <a:extLst>
                <a:ext uri="{FF2B5EF4-FFF2-40B4-BE49-F238E27FC236}">
                  <a16:creationId xmlns:a16="http://schemas.microsoft.com/office/drawing/2014/main" id="{4F0D083C-11DE-06DB-E09E-27AF97BF8422}"/>
                </a:ext>
              </a:extLst>
            </p:cNvPr>
            <p:cNvCxnSpPr/>
            <p:nvPr/>
          </p:nvCxnSpPr>
          <p:spPr>
            <a:xfrm>
              <a:off x="8852186" y="4234052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9" name="Connector 81">
              <a:extLst>
                <a:ext uri="{FF2B5EF4-FFF2-40B4-BE49-F238E27FC236}">
                  <a16:creationId xmlns:a16="http://schemas.microsoft.com/office/drawing/2014/main" id="{277A72FA-21EB-0243-EBE7-4BCB92DAD9B8}"/>
                </a:ext>
              </a:extLst>
            </p:cNvPr>
            <p:cNvCxnSpPr/>
            <p:nvPr/>
          </p:nvCxnSpPr>
          <p:spPr>
            <a:xfrm>
              <a:off x="8863965" y="4243338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0" name="Connector 82">
              <a:extLst>
                <a:ext uri="{FF2B5EF4-FFF2-40B4-BE49-F238E27FC236}">
                  <a16:creationId xmlns:a16="http://schemas.microsoft.com/office/drawing/2014/main" id="{94293FA9-1B17-6C03-DD9D-D703D8D27CED}"/>
                </a:ext>
              </a:extLst>
            </p:cNvPr>
            <p:cNvCxnSpPr/>
            <p:nvPr/>
          </p:nvCxnSpPr>
          <p:spPr>
            <a:xfrm>
              <a:off x="8875744" y="4254612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Connector 83">
              <a:extLst>
                <a:ext uri="{FF2B5EF4-FFF2-40B4-BE49-F238E27FC236}">
                  <a16:creationId xmlns:a16="http://schemas.microsoft.com/office/drawing/2014/main" id="{E53B66E4-2559-DD2E-B35B-173ED7702FF8}"/>
                </a:ext>
              </a:extLst>
            </p:cNvPr>
            <p:cNvCxnSpPr/>
            <p:nvPr/>
          </p:nvCxnSpPr>
          <p:spPr>
            <a:xfrm>
              <a:off x="8887524" y="4267831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Connector 84">
              <a:extLst>
                <a:ext uri="{FF2B5EF4-FFF2-40B4-BE49-F238E27FC236}">
                  <a16:creationId xmlns:a16="http://schemas.microsoft.com/office/drawing/2014/main" id="{61337B0A-3532-9122-CBDD-872D6880BF7A}"/>
                </a:ext>
              </a:extLst>
            </p:cNvPr>
            <p:cNvCxnSpPr/>
            <p:nvPr/>
          </p:nvCxnSpPr>
          <p:spPr>
            <a:xfrm>
              <a:off x="8899303" y="42829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Connector 85">
              <a:extLst>
                <a:ext uri="{FF2B5EF4-FFF2-40B4-BE49-F238E27FC236}">
                  <a16:creationId xmlns:a16="http://schemas.microsoft.com/office/drawing/2014/main" id="{2B90ED11-BEB6-47DC-26A0-23E3E4AB732B}"/>
                </a:ext>
              </a:extLst>
            </p:cNvPr>
            <p:cNvCxnSpPr/>
            <p:nvPr/>
          </p:nvCxnSpPr>
          <p:spPr>
            <a:xfrm>
              <a:off x="8911082" y="429988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Connector 86">
              <a:extLst>
                <a:ext uri="{FF2B5EF4-FFF2-40B4-BE49-F238E27FC236}">
                  <a16:creationId xmlns:a16="http://schemas.microsoft.com/office/drawing/2014/main" id="{3BC09630-F776-0A3D-032F-175E61DB71B9}"/>
                </a:ext>
              </a:extLst>
            </p:cNvPr>
            <p:cNvCxnSpPr/>
            <p:nvPr/>
          </p:nvCxnSpPr>
          <p:spPr>
            <a:xfrm>
              <a:off x="8922861" y="4318591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Connector 87">
              <a:extLst>
                <a:ext uri="{FF2B5EF4-FFF2-40B4-BE49-F238E27FC236}">
                  <a16:creationId xmlns:a16="http://schemas.microsoft.com/office/drawing/2014/main" id="{463A9165-4067-3928-6D96-104170EC5853}"/>
                </a:ext>
              </a:extLst>
            </p:cNvPr>
            <p:cNvCxnSpPr/>
            <p:nvPr/>
          </p:nvCxnSpPr>
          <p:spPr>
            <a:xfrm>
              <a:off x="8934641" y="4338990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6" name="Connector 88">
              <a:extLst>
                <a:ext uri="{FF2B5EF4-FFF2-40B4-BE49-F238E27FC236}">
                  <a16:creationId xmlns:a16="http://schemas.microsoft.com/office/drawing/2014/main" id="{44E01447-29DE-0DC1-89FA-DCB7A8F9DEDE}"/>
                </a:ext>
              </a:extLst>
            </p:cNvPr>
            <p:cNvCxnSpPr/>
            <p:nvPr/>
          </p:nvCxnSpPr>
          <p:spPr>
            <a:xfrm>
              <a:off x="8946420" y="4361001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7" name="Connector 89">
              <a:extLst>
                <a:ext uri="{FF2B5EF4-FFF2-40B4-BE49-F238E27FC236}">
                  <a16:creationId xmlns:a16="http://schemas.microsoft.com/office/drawing/2014/main" id="{4D04551B-DBCF-3F21-CD65-F13ED799EB64}"/>
                </a:ext>
              </a:extLst>
            </p:cNvPr>
            <p:cNvCxnSpPr/>
            <p:nvPr/>
          </p:nvCxnSpPr>
          <p:spPr>
            <a:xfrm>
              <a:off x="8958199" y="4384536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Connector 90">
              <a:extLst>
                <a:ext uri="{FF2B5EF4-FFF2-40B4-BE49-F238E27FC236}">
                  <a16:creationId xmlns:a16="http://schemas.microsoft.com/office/drawing/2014/main" id="{587406CC-2ECD-B9F8-F3E2-5240AC6D0771}"/>
                </a:ext>
              </a:extLst>
            </p:cNvPr>
            <p:cNvCxnSpPr/>
            <p:nvPr/>
          </p:nvCxnSpPr>
          <p:spPr>
            <a:xfrm>
              <a:off x="8969978" y="4409502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Connector 91">
              <a:extLst>
                <a:ext uri="{FF2B5EF4-FFF2-40B4-BE49-F238E27FC236}">
                  <a16:creationId xmlns:a16="http://schemas.microsoft.com/office/drawing/2014/main" id="{F2B141A4-283D-2CEB-C394-A4DE3659ACBD}"/>
                </a:ext>
              </a:extLst>
            </p:cNvPr>
            <p:cNvCxnSpPr/>
            <p:nvPr/>
          </p:nvCxnSpPr>
          <p:spPr>
            <a:xfrm>
              <a:off x="8981758" y="4435801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Connector 92">
              <a:extLst>
                <a:ext uri="{FF2B5EF4-FFF2-40B4-BE49-F238E27FC236}">
                  <a16:creationId xmlns:a16="http://schemas.microsoft.com/office/drawing/2014/main" id="{B71F9B58-FF1C-0C87-3534-9E42C472E123}"/>
                </a:ext>
              </a:extLst>
            </p:cNvPr>
            <p:cNvCxnSpPr/>
            <p:nvPr/>
          </p:nvCxnSpPr>
          <p:spPr>
            <a:xfrm>
              <a:off x="8993537" y="4463328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Connector 93">
              <a:extLst>
                <a:ext uri="{FF2B5EF4-FFF2-40B4-BE49-F238E27FC236}">
                  <a16:creationId xmlns:a16="http://schemas.microsoft.com/office/drawing/2014/main" id="{9E43CB42-F0C4-988A-BE14-DF503A646404}"/>
                </a:ext>
              </a:extLst>
            </p:cNvPr>
            <p:cNvCxnSpPr/>
            <p:nvPr/>
          </p:nvCxnSpPr>
          <p:spPr>
            <a:xfrm>
              <a:off x="9005316" y="4491977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Connector 94">
              <a:extLst>
                <a:ext uri="{FF2B5EF4-FFF2-40B4-BE49-F238E27FC236}">
                  <a16:creationId xmlns:a16="http://schemas.microsoft.com/office/drawing/2014/main" id="{0F93AFF3-B71E-988E-7718-9E329F1923CB}"/>
                </a:ext>
              </a:extLst>
            </p:cNvPr>
            <p:cNvCxnSpPr/>
            <p:nvPr/>
          </p:nvCxnSpPr>
          <p:spPr>
            <a:xfrm>
              <a:off x="9017095" y="4521632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Connector 95">
              <a:extLst>
                <a:ext uri="{FF2B5EF4-FFF2-40B4-BE49-F238E27FC236}">
                  <a16:creationId xmlns:a16="http://schemas.microsoft.com/office/drawing/2014/main" id="{3C023A21-46C8-FC94-E025-58418EBB94C8}"/>
                </a:ext>
              </a:extLst>
            </p:cNvPr>
            <p:cNvCxnSpPr/>
            <p:nvPr/>
          </p:nvCxnSpPr>
          <p:spPr>
            <a:xfrm>
              <a:off x="9028875" y="4552178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Connector 96">
              <a:extLst>
                <a:ext uri="{FF2B5EF4-FFF2-40B4-BE49-F238E27FC236}">
                  <a16:creationId xmlns:a16="http://schemas.microsoft.com/office/drawing/2014/main" id="{465CC3F5-7DE0-417E-B4B8-0F2F1072CCB3}"/>
                </a:ext>
              </a:extLst>
            </p:cNvPr>
            <p:cNvCxnSpPr/>
            <p:nvPr/>
          </p:nvCxnSpPr>
          <p:spPr>
            <a:xfrm>
              <a:off x="9040654" y="4583493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Connector 97">
              <a:extLst>
                <a:ext uri="{FF2B5EF4-FFF2-40B4-BE49-F238E27FC236}">
                  <a16:creationId xmlns:a16="http://schemas.microsoft.com/office/drawing/2014/main" id="{C444C657-99B2-1B72-BF86-0A363C1243A6}"/>
                </a:ext>
              </a:extLst>
            </p:cNvPr>
            <p:cNvCxnSpPr/>
            <p:nvPr/>
          </p:nvCxnSpPr>
          <p:spPr>
            <a:xfrm>
              <a:off x="9052433" y="4615454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Connector 98">
              <a:extLst>
                <a:ext uri="{FF2B5EF4-FFF2-40B4-BE49-F238E27FC236}">
                  <a16:creationId xmlns:a16="http://schemas.microsoft.com/office/drawing/2014/main" id="{979E37F7-D8E6-0357-E792-3A9B9CA801F5}"/>
                </a:ext>
              </a:extLst>
            </p:cNvPr>
            <p:cNvCxnSpPr/>
            <p:nvPr/>
          </p:nvCxnSpPr>
          <p:spPr>
            <a:xfrm>
              <a:off x="9064212" y="4647936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Connector 99">
              <a:extLst>
                <a:ext uri="{FF2B5EF4-FFF2-40B4-BE49-F238E27FC236}">
                  <a16:creationId xmlns:a16="http://schemas.microsoft.com/office/drawing/2014/main" id="{BA903FCC-234F-B9C6-97B7-BA07B7F84BAF}"/>
                </a:ext>
              </a:extLst>
            </p:cNvPr>
            <p:cNvCxnSpPr/>
            <p:nvPr/>
          </p:nvCxnSpPr>
          <p:spPr>
            <a:xfrm>
              <a:off x="9075992" y="4680810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Connector 100">
              <a:extLst>
                <a:ext uri="{FF2B5EF4-FFF2-40B4-BE49-F238E27FC236}">
                  <a16:creationId xmlns:a16="http://schemas.microsoft.com/office/drawing/2014/main" id="{E711DB33-0E17-838E-03B5-631B8DFFC828}"/>
                </a:ext>
              </a:extLst>
            </p:cNvPr>
            <p:cNvCxnSpPr/>
            <p:nvPr/>
          </p:nvCxnSpPr>
          <p:spPr>
            <a:xfrm>
              <a:off x="9087771" y="4713945"/>
              <a:ext cx="11779" cy="332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Connector 101">
              <a:extLst>
                <a:ext uri="{FF2B5EF4-FFF2-40B4-BE49-F238E27FC236}">
                  <a16:creationId xmlns:a16="http://schemas.microsoft.com/office/drawing/2014/main" id="{D8B1C2F1-CF11-20C7-14D1-58389D799D49}"/>
                </a:ext>
              </a:extLst>
            </p:cNvPr>
            <p:cNvCxnSpPr/>
            <p:nvPr/>
          </p:nvCxnSpPr>
          <p:spPr>
            <a:xfrm>
              <a:off x="9099550" y="4747212"/>
              <a:ext cx="11779" cy="3326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0" name="Connector 102">
              <a:extLst>
                <a:ext uri="{FF2B5EF4-FFF2-40B4-BE49-F238E27FC236}">
                  <a16:creationId xmlns:a16="http://schemas.microsoft.com/office/drawing/2014/main" id="{80CA7D61-AF03-C5CF-C049-46C3D80D6BA4}"/>
                </a:ext>
              </a:extLst>
            </p:cNvPr>
            <p:cNvCxnSpPr/>
            <p:nvPr/>
          </p:nvCxnSpPr>
          <p:spPr>
            <a:xfrm>
              <a:off x="9111329" y="4780478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1" name="Connector 103">
              <a:extLst>
                <a:ext uri="{FF2B5EF4-FFF2-40B4-BE49-F238E27FC236}">
                  <a16:creationId xmlns:a16="http://schemas.microsoft.com/office/drawing/2014/main" id="{F7D02B6D-D9BF-E9F4-5FA7-89D297B5D7AB}"/>
                </a:ext>
              </a:extLst>
            </p:cNvPr>
            <p:cNvCxnSpPr/>
            <p:nvPr/>
          </p:nvCxnSpPr>
          <p:spPr>
            <a:xfrm>
              <a:off x="9123109" y="4813614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2" name="Connector 104">
              <a:extLst>
                <a:ext uri="{FF2B5EF4-FFF2-40B4-BE49-F238E27FC236}">
                  <a16:creationId xmlns:a16="http://schemas.microsoft.com/office/drawing/2014/main" id="{224CFDD6-5582-5B3D-12DE-9A0769B75ECC}"/>
                </a:ext>
              </a:extLst>
            </p:cNvPr>
            <p:cNvCxnSpPr/>
            <p:nvPr/>
          </p:nvCxnSpPr>
          <p:spPr>
            <a:xfrm>
              <a:off x="9134888" y="4846487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3" name="Connector 105">
              <a:extLst>
                <a:ext uri="{FF2B5EF4-FFF2-40B4-BE49-F238E27FC236}">
                  <a16:creationId xmlns:a16="http://schemas.microsoft.com/office/drawing/2014/main" id="{E9D08506-8BFD-B73E-36BD-090CFD9377A6}"/>
                </a:ext>
              </a:extLst>
            </p:cNvPr>
            <p:cNvCxnSpPr/>
            <p:nvPr/>
          </p:nvCxnSpPr>
          <p:spPr>
            <a:xfrm>
              <a:off x="9146667" y="4878969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4" name="Connector 106">
              <a:extLst>
                <a:ext uri="{FF2B5EF4-FFF2-40B4-BE49-F238E27FC236}">
                  <a16:creationId xmlns:a16="http://schemas.microsoft.com/office/drawing/2014/main" id="{B327F9E4-FACD-5980-639D-8A061D181D42}"/>
                </a:ext>
              </a:extLst>
            </p:cNvPr>
            <p:cNvCxnSpPr/>
            <p:nvPr/>
          </p:nvCxnSpPr>
          <p:spPr>
            <a:xfrm>
              <a:off x="9158446" y="4910931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5" name="Connector 107">
              <a:extLst>
                <a:ext uri="{FF2B5EF4-FFF2-40B4-BE49-F238E27FC236}">
                  <a16:creationId xmlns:a16="http://schemas.microsoft.com/office/drawing/2014/main" id="{0506EFA2-66A6-026B-588C-C1D78781B4B3}"/>
                </a:ext>
              </a:extLst>
            </p:cNvPr>
            <p:cNvCxnSpPr/>
            <p:nvPr/>
          </p:nvCxnSpPr>
          <p:spPr>
            <a:xfrm>
              <a:off x="9170226" y="4942246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6" name="Connector 108">
              <a:extLst>
                <a:ext uri="{FF2B5EF4-FFF2-40B4-BE49-F238E27FC236}">
                  <a16:creationId xmlns:a16="http://schemas.microsoft.com/office/drawing/2014/main" id="{37D3F26E-EE7F-A158-FEC8-466A812621A3}"/>
                </a:ext>
              </a:extLst>
            </p:cNvPr>
            <p:cNvCxnSpPr/>
            <p:nvPr/>
          </p:nvCxnSpPr>
          <p:spPr>
            <a:xfrm>
              <a:off x="9182005" y="4972792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Connector 109">
              <a:extLst>
                <a:ext uri="{FF2B5EF4-FFF2-40B4-BE49-F238E27FC236}">
                  <a16:creationId xmlns:a16="http://schemas.microsoft.com/office/drawing/2014/main" id="{958279AB-9CA5-BFC2-2B15-8B7EEC40F025}"/>
                </a:ext>
              </a:extLst>
            </p:cNvPr>
            <p:cNvCxnSpPr/>
            <p:nvPr/>
          </p:nvCxnSpPr>
          <p:spPr>
            <a:xfrm>
              <a:off x="9193784" y="5002447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Connector 110">
              <a:extLst>
                <a:ext uri="{FF2B5EF4-FFF2-40B4-BE49-F238E27FC236}">
                  <a16:creationId xmlns:a16="http://schemas.microsoft.com/office/drawing/2014/main" id="{6084B93E-1F5D-37F2-6BCC-72F37F91D4AD}"/>
                </a:ext>
              </a:extLst>
            </p:cNvPr>
            <p:cNvCxnSpPr/>
            <p:nvPr/>
          </p:nvCxnSpPr>
          <p:spPr>
            <a:xfrm>
              <a:off x="9205563" y="5031096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Connector 111">
              <a:extLst>
                <a:ext uri="{FF2B5EF4-FFF2-40B4-BE49-F238E27FC236}">
                  <a16:creationId xmlns:a16="http://schemas.microsoft.com/office/drawing/2014/main" id="{FFA42A80-4851-901E-8C45-C606D0D31C7A}"/>
                </a:ext>
              </a:extLst>
            </p:cNvPr>
            <p:cNvCxnSpPr/>
            <p:nvPr/>
          </p:nvCxnSpPr>
          <p:spPr>
            <a:xfrm>
              <a:off x="9217343" y="5058623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Connector 112">
              <a:extLst>
                <a:ext uri="{FF2B5EF4-FFF2-40B4-BE49-F238E27FC236}">
                  <a16:creationId xmlns:a16="http://schemas.microsoft.com/office/drawing/2014/main" id="{F6DBD2B4-E876-BCB9-B354-130E3E61EF46}"/>
                </a:ext>
              </a:extLst>
            </p:cNvPr>
            <p:cNvCxnSpPr/>
            <p:nvPr/>
          </p:nvCxnSpPr>
          <p:spPr>
            <a:xfrm>
              <a:off x="9229122" y="5084922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Connector 113">
              <a:extLst>
                <a:ext uri="{FF2B5EF4-FFF2-40B4-BE49-F238E27FC236}">
                  <a16:creationId xmlns:a16="http://schemas.microsoft.com/office/drawing/2014/main" id="{234098ED-88F9-46A5-8F65-49C69C5499E3}"/>
                </a:ext>
              </a:extLst>
            </p:cNvPr>
            <p:cNvCxnSpPr/>
            <p:nvPr/>
          </p:nvCxnSpPr>
          <p:spPr>
            <a:xfrm>
              <a:off x="9240901" y="5109888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Connector 114">
              <a:extLst>
                <a:ext uri="{FF2B5EF4-FFF2-40B4-BE49-F238E27FC236}">
                  <a16:creationId xmlns:a16="http://schemas.microsoft.com/office/drawing/2014/main" id="{66CC5753-E987-C82C-F1D3-C5ECF3AC2B6E}"/>
                </a:ext>
              </a:extLst>
            </p:cNvPr>
            <p:cNvCxnSpPr/>
            <p:nvPr/>
          </p:nvCxnSpPr>
          <p:spPr>
            <a:xfrm>
              <a:off x="9252680" y="5133422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Connector 115">
              <a:extLst>
                <a:ext uri="{FF2B5EF4-FFF2-40B4-BE49-F238E27FC236}">
                  <a16:creationId xmlns:a16="http://schemas.microsoft.com/office/drawing/2014/main" id="{E8DF0846-E818-F2C9-4D50-D45066083C1E}"/>
                </a:ext>
              </a:extLst>
            </p:cNvPr>
            <p:cNvCxnSpPr/>
            <p:nvPr/>
          </p:nvCxnSpPr>
          <p:spPr>
            <a:xfrm>
              <a:off x="9264460" y="5155433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Connector 116">
              <a:extLst>
                <a:ext uri="{FF2B5EF4-FFF2-40B4-BE49-F238E27FC236}">
                  <a16:creationId xmlns:a16="http://schemas.microsoft.com/office/drawing/2014/main" id="{8A0CAFF0-3806-DFB5-B443-12DBB57B27B9}"/>
                </a:ext>
              </a:extLst>
            </p:cNvPr>
            <p:cNvCxnSpPr/>
            <p:nvPr/>
          </p:nvCxnSpPr>
          <p:spPr>
            <a:xfrm>
              <a:off x="9276239" y="517583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5" name="Connector 117">
              <a:extLst>
                <a:ext uri="{FF2B5EF4-FFF2-40B4-BE49-F238E27FC236}">
                  <a16:creationId xmlns:a16="http://schemas.microsoft.com/office/drawing/2014/main" id="{EDFDB66D-EEC7-7D3F-C28C-1C7B7B865F80}"/>
                </a:ext>
              </a:extLst>
            </p:cNvPr>
            <p:cNvCxnSpPr/>
            <p:nvPr/>
          </p:nvCxnSpPr>
          <p:spPr>
            <a:xfrm>
              <a:off x="9288018" y="51945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Connector 118">
              <a:extLst>
                <a:ext uri="{FF2B5EF4-FFF2-40B4-BE49-F238E27FC236}">
                  <a16:creationId xmlns:a16="http://schemas.microsoft.com/office/drawing/2014/main" id="{95B360E9-71EC-E812-26B7-CDB1E608BB39}"/>
                </a:ext>
              </a:extLst>
            </p:cNvPr>
            <p:cNvCxnSpPr/>
            <p:nvPr/>
          </p:nvCxnSpPr>
          <p:spPr>
            <a:xfrm>
              <a:off x="9299797" y="5211483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Connector 119">
              <a:extLst>
                <a:ext uri="{FF2B5EF4-FFF2-40B4-BE49-F238E27FC236}">
                  <a16:creationId xmlns:a16="http://schemas.microsoft.com/office/drawing/2014/main" id="{4CA4F2C6-C22F-6FCF-53C1-DC8B611CAFAA}"/>
                </a:ext>
              </a:extLst>
            </p:cNvPr>
            <p:cNvCxnSpPr/>
            <p:nvPr/>
          </p:nvCxnSpPr>
          <p:spPr>
            <a:xfrm>
              <a:off x="9311577" y="5226593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Connector 120">
              <a:extLst>
                <a:ext uri="{FF2B5EF4-FFF2-40B4-BE49-F238E27FC236}">
                  <a16:creationId xmlns:a16="http://schemas.microsoft.com/office/drawing/2014/main" id="{80F74456-2E5C-1B1A-6080-A8F32CBDB64A}"/>
                </a:ext>
              </a:extLst>
            </p:cNvPr>
            <p:cNvCxnSpPr/>
            <p:nvPr/>
          </p:nvCxnSpPr>
          <p:spPr>
            <a:xfrm>
              <a:off x="9323356" y="5239811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9" name="Connector 121">
              <a:extLst>
                <a:ext uri="{FF2B5EF4-FFF2-40B4-BE49-F238E27FC236}">
                  <a16:creationId xmlns:a16="http://schemas.microsoft.com/office/drawing/2014/main" id="{682AE610-237E-7BF6-8BED-E59FC5B29F14}"/>
                </a:ext>
              </a:extLst>
            </p:cNvPr>
            <p:cNvCxnSpPr/>
            <p:nvPr/>
          </p:nvCxnSpPr>
          <p:spPr>
            <a:xfrm>
              <a:off x="9335135" y="5251086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Connector 122">
              <a:extLst>
                <a:ext uri="{FF2B5EF4-FFF2-40B4-BE49-F238E27FC236}">
                  <a16:creationId xmlns:a16="http://schemas.microsoft.com/office/drawing/2014/main" id="{A55E7E58-FAE2-819B-AB19-C438628520D7}"/>
                </a:ext>
              </a:extLst>
            </p:cNvPr>
            <p:cNvCxnSpPr/>
            <p:nvPr/>
          </p:nvCxnSpPr>
          <p:spPr>
            <a:xfrm>
              <a:off x="9346914" y="526037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Connector 123">
              <a:extLst>
                <a:ext uri="{FF2B5EF4-FFF2-40B4-BE49-F238E27FC236}">
                  <a16:creationId xmlns:a16="http://schemas.microsoft.com/office/drawing/2014/main" id="{46E437B7-2298-5B1A-E3DB-995F954C4A72}"/>
                </a:ext>
              </a:extLst>
            </p:cNvPr>
            <p:cNvCxnSpPr/>
            <p:nvPr/>
          </p:nvCxnSpPr>
          <p:spPr>
            <a:xfrm>
              <a:off x="9358694" y="5267632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Connector 124">
              <a:extLst>
                <a:ext uri="{FF2B5EF4-FFF2-40B4-BE49-F238E27FC236}">
                  <a16:creationId xmlns:a16="http://schemas.microsoft.com/office/drawing/2014/main" id="{4FC7BCB9-BC81-D79E-9AD4-8736B5203E30}"/>
                </a:ext>
              </a:extLst>
            </p:cNvPr>
            <p:cNvCxnSpPr/>
            <p:nvPr/>
          </p:nvCxnSpPr>
          <p:spPr>
            <a:xfrm>
              <a:off x="9370473" y="5272839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Connector 125">
              <a:extLst>
                <a:ext uri="{FF2B5EF4-FFF2-40B4-BE49-F238E27FC236}">
                  <a16:creationId xmlns:a16="http://schemas.microsoft.com/office/drawing/2014/main" id="{FCE44BA0-6DFC-8D61-B55C-54C13D038800}"/>
                </a:ext>
              </a:extLst>
            </p:cNvPr>
            <p:cNvCxnSpPr/>
            <p:nvPr/>
          </p:nvCxnSpPr>
          <p:spPr>
            <a:xfrm>
              <a:off x="9382252" y="5275971"/>
              <a:ext cx="11779" cy="10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Connector 126">
              <a:extLst>
                <a:ext uri="{FF2B5EF4-FFF2-40B4-BE49-F238E27FC236}">
                  <a16:creationId xmlns:a16="http://schemas.microsoft.com/office/drawing/2014/main" id="{F9F1CC13-4542-D8DF-B071-0766B32A5712}"/>
                </a:ext>
              </a:extLst>
            </p:cNvPr>
            <p:cNvCxnSpPr/>
            <p:nvPr/>
          </p:nvCxnSpPr>
          <p:spPr>
            <a:xfrm flipV="1">
              <a:off x="9394031" y="5275971"/>
              <a:ext cx="11779" cy="10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Connector 127">
              <a:extLst>
                <a:ext uri="{FF2B5EF4-FFF2-40B4-BE49-F238E27FC236}">
                  <a16:creationId xmlns:a16="http://schemas.microsoft.com/office/drawing/2014/main" id="{288564C5-35E0-E746-2549-B91314CD8F83}"/>
                </a:ext>
              </a:extLst>
            </p:cNvPr>
            <p:cNvCxnSpPr/>
            <p:nvPr/>
          </p:nvCxnSpPr>
          <p:spPr>
            <a:xfrm flipV="1">
              <a:off x="9405811" y="5272839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Connector 128">
              <a:extLst>
                <a:ext uri="{FF2B5EF4-FFF2-40B4-BE49-F238E27FC236}">
                  <a16:creationId xmlns:a16="http://schemas.microsoft.com/office/drawing/2014/main" id="{BA7EB2D1-3FEF-D2D0-E8FA-55635AD6DA02}"/>
                </a:ext>
              </a:extLst>
            </p:cNvPr>
            <p:cNvCxnSpPr/>
            <p:nvPr/>
          </p:nvCxnSpPr>
          <p:spPr>
            <a:xfrm flipV="1">
              <a:off x="9417590" y="5267632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Connector 129">
              <a:extLst>
                <a:ext uri="{FF2B5EF4-FFF2-40B4-BE49-F238E27FC236}">
                  <a16:creationId xmlns:a16="http://schemas.microsoft.com/office/drawing/2014/main" id="{3D08B2A0-F850-48E8-0691-581134C4C24D}"/>
                </a:ext>
              </a:extLst>
            </p:cNvPr>
            <p:cNvCxnSpPr/>
            <p:nvPr/>
          </p:nvCxnSpPr>
          <p:spPr>
            <a:xfrm flipV="1">
              <a:off x="9429369" y="526037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Connector 130">
              <a:extLst>
                <a:ext uri="{FF2B5EF4-FFF2-40B4-BE49-F238E27FC236}">
                  <a16:creationId xmlns:a16="http://schemas.microsoft.com/office/drawing/2014/main" id="{593838AA-3E5A-181A-D816-20229013E0F9}"/>
                </a:ext>
              </a:extLst>
            </p:cNvPr>
            <p:cNvCxnSpPr/>
            <p:nvPr/>
          </p:nvCxnSpPr>
          <p:spPr>
            <a:xfrm flipV="1">
              <a:off x="9441148" y="5251086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Connector 131">
              <a:extLst>
                <a:ext uri="{FF2B5EF4-FFF2-40B4-BE49-F238E27FC236}">
                  <a16:creationId xmlns:a16="http://schemas.microsoft.com/office/drawing/2014/main" id="{21280F56-812D-FA8F-37BE-FE297BC0777D}"/>
                </a:ext>
              </a:extLst>
            </p:cNvPr>
            <p:cNvCxnSpPr/>
            <p:nvPr/>
          </p:nvCxnSpPr>
          <p:spPr>
            <a:xfrm flipV="1">
              <a:off x="9452928" y="5239811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Connector 132">
              <a:extLst>
                <a:ext uri="{FF2B5EF4-FFF2-40B4-BE49-F238E27FC236}">
                  <a16:creationId xmlns:a16="http://schemas.microsoft.com/office/drawing/2014/main" id="{FB420D9A-BA0E-76E8-C915-E7AB83A6C5D7}"/>
                </a:ext>
              </a:extLst>
            </p:cNvPr>
            <p:cNvCxnSpPr/>
            <p:nvPr/>
          </p:nvCxnSpPr>
          <p:spPr>
            <a:xfrm flipV="1">
              <a:off x="9464707" y="5226593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1" name="Connector 133">
              <a:extLst>
                <a:ext uri="{FF2B5EF4-FFF2-40B4-BE49-F238E27FC236}">
                  <a16:creationId xmlns:a16="http://schemas.microsoft.com/office/drawing/2014/main" id="{F06DA4FF-3728-C7C8-2D5F-70345D2F4C8E}"/>
                </a:ext>
              </a:extLst>
            </p:cNvPr>
            <p:cNvCxnSpPr/>
            <p:nvPr/>
          </p:nvCxnSpPr>
          <p:spPr>
            <a:xfrm flipV="1">
              <a:off x="9476486" y="5211483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Connector 134">
              <a:extLst>
                <a:ext uri="{FF2B5EF4-FFF2-40B4-BE49-F238E27FC236}">
                  <a16:creationId xmlns:a16="http://schemas.microsoft.com/office/drawing/2014/main" id="{2F80F45C-FE79-0EE3-AF6B-ABB68DE7CF59}"/>
                </a:ext>
              </a:extLst>
            </p:cNvPr>
            <p:cNvCxnSpPr/>
            <p:nvPr/>
          </p:nvCxnSpPr>
          <p:spPr>
            <a:xfrm flipV="1">
              <a:off x="9488265" y="51945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Connector 135">
              <a:extLst>
                <a:ext uri="{FF2B5EF4-FFF2-40B4-BE49-F238E27FC236}">
                  <a16:creationId xmlns:a16="http://schemas.microsoft.com/office/drawing/2014/main" id="{F110F327-D25B-969D-F7E9-0C0498D1581D}"/>
                </a:ext>
              </a:extLst>
            </p:cNvPr>
            <p:cNvCxnSpPr/>
            <p:nvPr/>
          </p:nvCxnSpPr>
          <p:spPr>
            <a:xfrm flipV="1">
              <a:off x="9500045" y="517583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Connector 136">
              <a:extLst>
                <a:ext uri="{FF2B5EF4-FFF2-40B4-BE49-F238E27FC236}">
                  <a16:creationId xmlns:a16="http://schemas.microsoft.com/office/drawing/2014/main" id="{8F88C2AB-2E4F-CC75-D2AE-492B5E92AA3B}"/>
                </a:ext>
              </a:extLst>
            </p:cNvPr>
            <p:cNvCxnSpPr/>
            <p:nvPr/>
          </p:nvCxnSpPr>
          <p:spPr>
            <a:xfrm flipV="1">
              <a:off x="9511824" y="5155433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Connector 137">
              <a:extLst>
                <a:ext uri="{FF2B5EF4-FFF2-40B4-BE49-F238E27FC236}">
                  <a16:creationId xmlns:a16="http://schemas.microsoft.com/office/drawing/2014/main" id="{E6905020-D83F-3AC4-2D95-3540D2A3A668}"/>
                </a:ext>
              </a:extLst>
            </p:cNvPr>
            <p:cNvCxnSpPr/>
            <p:nvPr/>
          </p:nvCxnSpPr>
          <p:spPr>
            <a:xfrm flipV="1">
              <a:off x="9523603" y="5133422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Connector 138">
              <a:extLst>
                <a:ext uri="{FF2B5EF4-FFF2-40B4-BE49-F238E27FC236}">
                  <a16:creationId xmlns:a16="http://schemas.microsoft.com/office/drawing/2014/main" id="{AF9ECA16-318B-B86D-1EB3-6FAE69CB3F7D}"/>
                </a:ext>
              </a:extLst>
            </p:cNvPr>
            <p:cNvCxnSpPr/>
            <p:nvPr/>
          </p:nvCxnSpPr>
          <p:spPr>
            <a:xfrm flipV="1">
              <a:off x="9535382" y="5109888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Connector 139">
              <a:extLst>
                <a:ext uri="{FF2B5EF4-FFF2-40B4-BE49-F238E27FC236}">
                  <a16:creationId xmlns:a16="http://schemas.microsoft.com/office/drawing/2014/main" id="{BC2F88D8-7B5F-836F-00F6-C65A160093AA}"/>
                </a:ext>
              </a:extLst>
            </p:cNvPr>
            <p:cNvCxnSpPr/>
            <p:nvPr/>
          </p:nvCxnSpPr>
          <p:spPr>
            <a:xfrm flipV="1">
              <a:off x="9547162" y="5084922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Connector 140">
              <a:extLst>
                <a:ext uri="{FF2B5EF4-FFF2-40B4-BE49-F238E27FC236}">
                  <a16:creationId xmlns:a16="http://schemas.microsoft.com/office/drawing/2014/main" id="{71CF13DC-BDA9-274F-C942-599657072C44}"/>
                </a:ext>
              </a:extLst>
            </p:cNvPr>
            <p:cNvCxnSpPr/>
            <p:nvPr/>
          </p:nvCxnSpPr>
          <p:spPr>
            <a:xfrm flipV="1">
              <a:off x="9558941" y="5058623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Connector 141">
              <a:extLst>
                <a:ext uri="{FF2B5EF4-FFF2-40B4-BE49-F238E27FC236}">
                  <a16:creationId xmlns:a16="http://schemas.microsoft.com/office/drawing/2014/main" id="{89D9EB93-CDB5-2372-30EA-3C239D4CC079}"/>
                </a:ext>
              </a:extLst>
            </p:cNvPr>
            <p:cNvCxnSpPr/>
            <p:nvPr/>
          </p:nvCxnSpPr>
          <p:spPr>
            <a:xfrm flipV="1">
              <a:off x="9570720" y="5031096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0" name="Connector 142">
              <a:extLst>
                <a:ext uri="{FF2B5EF4-FFF2-40B4-BE49-F238E27FC236}">
                  <a16:creationId xmlns:a16="http://schemas.microsoft.com/office/drawing/2014/main" id="{21F619C6-8AA0-74C0-BAF4-A76BA9ABA86A}"/>
                </a:ext>
              </a:extLst>
            </p:cNvPr>
            <p:cNvCxnSpPr/>
            <p:nvPr/>
          </p:nvCxnSpPr>
          <p:spPr>
            <a:xfrm flipV="1">
              <a:off x="9582499" y="5002447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Connector 143">
              <a:extLst>
                <a:ext uri="{FF2B5EF4-FFF2-40B4-BE49-F238E27FC236}">
                  <a16:creationId xmlns:a16="http://schemas.microsoft.com/office/drawing/2014/main" id="{498C4A72-E8B1-CE05-0DD5-2441AE9B9B2B}"/>
                </a:ext>
              </a:extLst>
            </p:cNvPr>
            <p:cNvCxnSpPr/>
            <p:nvPr/>
          </p:nvCxnSpPr>
          <p:spPr>
            <a:xfrm flipV="1">
              <a:off x="9594279" y="4972792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Connector 144">
              <a:extLst>
                <a:ext uri="{FF2B5EF4-FFF2-40B4-BE49-F238E27FC236}">
                  <a16:creationId xmlns:a16="http://schemas.microsoft.com/office/drawing/2014/main" id="{C2C6F6CB-CF38-7EA6-9BF4-C477EC774BCF}"/>
                </a:ext>
              </a:extLst>
            </p:cNvPr>
            <p:cNvCxnSpPr/>
            <p:nvPr/>
          </p:nvCxnSpPr>
          <p:spPr>
            <a:xfrm flipV="1">
              <a:off x="9606058" y="4942246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Connector 145">
              <a:extLst>
                <a:ext uri="{FF2B5EF4-FFF2-40B4-BE49-F238E27FC236}">
                  <a16:creationId xmlns:a16="http://schemas.microsoft.com/office/drawing/2014/main" id="{522EC8DD-F1F1-4D10-5A44-DB2DA45E65BE}"/>
                </a:ext>
              </a:extLst>
            </p:cNvPr>
            <p:cNvCxnSpPr/>
            <p:nvPr/>
          </p:nvCxnSpPr>
          <p:spPr>
            <a:xfrm flipV="1">
              <a:off x="9617837" y="4910931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Connector 146">
              <a:extLst>
                <a:ext uri="{FF2B5EF4-FFF2-40B4-BE49-F238E27FC236}">
                  <a16:creationId xmlns:a16="http://schemas.microsoft.com/office/drawing/2014/main" id="{1831AB25-3163-0B4B-4125-22FAFC76BD57}"/>
                </a:ext>
              </a:extLst>
            </p:cNvPr>
            <p:cNvCxnSpPr/>
            <p:nvPr/>
          </p:nvCxnSpPr>
          <p:spPr>
            <a:xfrm flipV="1">
              <a:off x="9629616" y="4878969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Connector 147">
              <a:extLst>
                <a:ext uri="{FF2B5EF4-FFF2-40B4-BE49-F238E27FC236}">
                  <a16:creationId xmlns:a16="http://schemas.microsoft.com/office/drawing/2014/main" id="{39A5AF13-D862-83A6-E163-083996590AF1}"/>
                </a:ext>
              </a:extLst>
            </p:cNvPr>
            <p:cNvCxnSpPr/>
            <p:nvPr/>
          </p:nvCxnSpPr>
          <p:spPr>
            <a:xfrm flipV="1">
              <a:off x="9641396" y="4846487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Connector 148">
              <a:extLst>
                <a:ext uri="{FF2B5EF4-FFF2-40B4-BE49-F238E27FC236}">
                  <a16:creationId xmlns:a16="http://schemas.microsoft.com/office/drawing/2014/main" id="{D6DB972F-1E4E-8F2B-D59A-21804DC26ADF}"/>
                </a:ext>
              </a:extLst>
            </p:cNvPr>
            <p:cNvCxnSpPr/>
            <p:nvPr/>
          </p:nvCxnSpPr>
          <p:spPr>
            <a:xfrm flipV="1">
              <a:off x="9653175" y="4813614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Connector 149">
              <a:extLst>
                <a:ext uri="{FF2B5EF4-FFF2-40B4-BE49-F238E27FC236}">
                  <a16:creationId xmlns:a16="http://schemas.microsoft.com/office/drawing/2014/main" id="{66696CB1-B9C7-4B31-00B1-9F18DC3C8E5C}"/>
                </a:ext>
              </a:extLst>
            </p:cNvPr>
            <p:cNvCxnSpPr/>
            <p:nvPr/>
          </p:nvCxnSpPr>
          <p:spPr>
            <a:xfrm flipV="1">
              <a:off x="9664954" y="4780478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8" name="Connector 150">
              <a:extLst>
                <a:ext uri="{FF2B5EF4-FFF2-40B4-BE49-F238E27FC236}">
                  <a16:creationId xmlns:a16="http://schemas.microsoft.com/office/drawing/2014/main" id="{1F356216-DF55-C807-8F8F-2BA8DDBDF676}"/>
                </a:ext>
              </a:extLst>
            </p:cNvPr>
            <p:cNvCxnSpPr/>
            <p:nvPr/>
          </p:nvCxnSpPr>
          <p:spPr>
            <a:xfrm flipV="1">
              <a:off x="9676733" y="4747212"/>
              <a:ext cx="11779" cy="332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9" name="Connector 151">
              <a:extLst>
                <a:ext uri="{FF2B5EF4-FFF2-40B4-BE49-F238E27FC236}">
                  <a16:creationId xmlns:a16="http://schemas.microsoft.com/office/drawing/2014/main" id="{05B541CE-00A3-5740-7D20-FC5033AFFD45}"/>
                </a:ext>
              </a:extLst>
            </p:cNvPr>
            <p:cNvCxnSpPr/>
            <p:nvPr/>
          </p:nvCxnSpPr>
          <p:spPr>
            <a:xfrm flipV="1">
              <a:off x="9688513" y="4713945"/>
              <a:ext cx="11779" cy="3326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0" name="Connector 152">
              <a:extLst>
                <a:ext uri="{FF2B5EF4-FFF2-40B4-BE49-F238E27FC236}">
                  <a16:creationId xmlns:a16="http://schemas.microsoft.com/office/drawing/2014/main" id="{B33424E3-CB4D-3736-4CBA-34AFB1C64468}"/>
                </a:ext>
              </a:extLst>
            </p:cNvPr>
            <p:cNvCxnSpPr/>
            <p:nvPr/>
          </p:nvCxnSpPr>
          <p:spPr>
            <a:xfrm flipV="1">
              <a:off x="9700292" y="4680810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1" name="Connector 153">
              <a:extLst>
                <a:ext uri="{FF2B5EF4-FFF2-40B4-BE49-F238E27FC236}">
                  <a16:creationId xmlns:a16="http://schemas.microsoft.com/office/drawing/2014/main" id="{68563C7F-B164-862F-8FDC-4FFFC5C29AE6}"/>
                </a:ext>
              </a:extLst>
            </p:cNvPr>
            <p:cNvCxnSpPr/>
            <p:nvPr/>
          </p:nvCxnSpPr>
          <p:spPr>
            <a:xfrm flipV="1">
              <a:off x="9712071" y="4647936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Connector 154">
              <a:extLst>
                <a:ext uri="{FF2B5EF4-FFF2-40B4-BE49-F238E27FC236}">
                  <a16:creationId xmlns:a16="http://schemas.microsoft.com/office/drawing/2014/main" id="{58B3B105-1B51-627C-9618-E3A5D06DCD49}"/>
                </a:ext>
              </a:extLst>
            </p:cNvPr>
            <p:cNvCxnSpPr/>
            <p:nvPr/>
          </p:nvCxnSpPr>
          <p:spPr>
            <a:xfrm flipV="1">
              <a:off x="9723850" y="4615454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Connector 155">
              <a:extLst>
                <a:ext uri="{FF2B5EF4-FFF2-40B4-BE49-F238E27FC236}">
                  <a16:creationId xmlns:a16="http://schemas.microsoft.com/office/drawing/2014/main" id="{5890CBC5-632F-4770-A704-7600DF8CCD90}"/>
                </a:ext>
              </a:extLst>
            </p:cNvPr>
            <p:cNvCxnSpPr/>
            <p:nvPr/>
          </p:nvCxnSpPr>
          <p:spPr>
            <a:xfrm flipV="1">
              <a:off x="9735630" y="4583493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Connector 156">
              <a:extLst>
                <a:ext uri="{FF2B5EF4-FFF2-40B4-BE49-F238E27FC236}">
                  <a16:creationId xmlns:a16="http://schemas.microsoft.com/office/drawing/2014/main" id="{C242CE59-F6B9-B16A-A907-76A7AC34F6F7}"/>
                </a:ext>
              </a:extLst>
            </p:cNvPr>
            <p:cNvCxnSpPr/>
            <p:nvPr/>
          </p:nvCxnSpPr>
          <p:spPr>
            <a:xfrm flipV="1">
              <a:off x="9747409" y="4552178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Connector 157">
              <a:extLst>
                <a:ext uri="{FF2B5EF4-FFF2-40B4-BE49-F238E27FC236}">
                  <a16:creationId xmlns:a16="http://schemas.microsoft.com/office/drawing/2014/main" id="{C17FA630-CF75-457B-8771-18B9A3F2DCCC}"/>
                </a:ext>
              </a:extLst>
            </p:cNvPr>
            <p:cNvCxnSpPr/>
            <p:nvPr/>
          </p:nvCxnSpPr>
          <p:spPr>
            <a:xfrm flipV="1">
              <a:off x="9759188" y="4521632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Connector 158">
              <a:extLst>
                <a:ext uri="{FF2B5EF4-FFF2-40B4-BE49-F238E27FC236}">
                  <a16:creationId xmlns:a16="http://schemas.microsoft.com/office/drawing/2014/main" id="{D914D926-39B5-453A-600B-7E2F9DCE1307}"/>
                </a:ext>
              </a:extLst>
            </p:cNvPr>
            <p:cNvCxnSpPr/>
            <p:nvPr/>
          </p:nvCxnSpPr>
          <p:spPr>
            <a:xfrm flipV="1">
              <a:off x="9770967" y="4491977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7" name="Connector 159">
              <a:extLst>
                <a:ext uri="{FF2B5EF4-FFF2-40B4-BE49-F238E27FC236}">
                  <a16:creationId xmlns:a16="http://schemas.microsoft.com/office/drawing/2014/main" id="{31A41DD5-FD30-8FC2-D73B-AE532DFAD0C0}"/>
                </a:ext>
              </a:extLst>
            </p:cNvPr>
            <p:cNvCxnSpPr/>
            <p:nvPr/>
          </p:nvCxnSpPr>
          <p:spPr>
            <a:xfrm flipV="1">
              <a:off x="9782747" y="4463328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Connector 160">
              <a:extLst>
                <a:ext uri="{FF2B5EF4-FFF2-40B4-BE49-F238E27FC236}">
                  <a16:creationId xmlns:a16="http://schemas.microsoft.com/office/drawing/2014/main" id="{21B9C3E2-B707-9E96-9B8F-7F3F1F321ACF}"/>
                </a:ext>
              </a:extLst>
            </p:cNvPr>
            <p:cNvCxnSpPr/>
            <p:nvPr/>
          </p:nvCxnSpPr>
          <p:spPr>
            <a:xfrm flipV="1">
              <a:off x="9794526" y="4435801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Connector 161">
              <a:extLst>
                <a:ext uri="{FF2B5EF4-FFF2-40B4-BE49-F238E27FC236}">
                  <a16:creationId xmlns:a16="http://schemas.microsoft.com/office/drawing/2014/main" id="{8355DD92-3788-394D-5CDC-BE5BBD3DD49F}"/>
                </a:ext>
              </a:extLst>
            </p:cNvPr>
            <p:cNvCxnSpPr/>
            <p:nvPr/>
          </p:nvCxnSpPr>
          <p:spPr>
            <a:xfrm flipV="1">
              <a:off x="9806305" y="4409502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Connector 162">
              <a:extLst>
                <a:ext uri="{FF2B5EF4-FFF2-40B4-BE49-F238E27FC236}">
                  <a16:creationId xmlns:a16="http://schemas.microsoft.com/office/drawing/2014/main" id="{DAF9110C-BC9C-45C7-B037-629A47D1A294}"/>
                </a:ext>
              </a:extLst>
            </p:cNvPr>
            <p:cNvCxnSpPr/>
            <p:nvPr/>
          </p:nvCxnSpPr>
          <p:spPr>
            <a:xfrm flipV="1">
              <a:off x="9818084" y="4384536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Connector 163">
              <a:extLst>
                <a:ext uri="{FF2B5EF4-FFF2-40B4-BE49-F238E27FC236}">
                  <a16:creationId xmlns:a16="http://schemas.microsoft.com/office/drawing/2014/main" id="{E9CB72DC-92B5-D37B-D46E-BE21BD6683FC}"/>
                </a:ext>
              </a:extLst>
            </p:cNvPr>
            <p:cNvCxnSpPr/>
            <p:nvPr/>
          </p:nvCxnSpPr>
          <p:spPr>
            <a:xfrm flipV="1">
              <a:off x="9829864" y="4361001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Connector 164">
              <a:extLst>
                <a:ext uri="{FF2B5EF4-FFF2-40B4-BE49-F238E27FC236}">
                  <a16:creationId xmlns:a16="http://schemas.microsoft.com/office/drawing/2014/main" id="{C7E50665-0001-E876-09C7-FFC7153606C0}"/>
                </a:ext>
              </a:extLst>
            </p:cNvPr>
            <p:cNvCxnSpPr/>
            <p:nvPr/>
          </p:nvCxnSpPr>
          <p:spPr>
            <a:xfrm flipV="1">
              <a:off x="9841643" y="4338990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Connector 165">
              <a:extLst>
                <a:ext uri="{FF2B5EF4-FFF2-40B4-BE49-F238E27FC236}">
                  <a16:creationId xmlns:a16="http://schemas.microsoft.com/office/drawing/2014/main" id="{090AA00C-4F13-B390-6D46-41DF9047A08A}"/>
                </a:ext>
              </a:extLst>
            </p:cNvPr>
            <p:cNvCxnSpPr/>
            <p:nvPr/>
          </p:nvCxnSpPr>
          <p:spPr>
            <a:xfrm flipV="1">
              <a:off x="9853422" y="4318591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Connector 166">
              <a:extLst>
                <a:ext uri="{FF2B5EF4-FFF2-40B4-BE49-F238E27FC236}">
                  <a16:creationId xmlns:a16="http://schemas.microsoft.com/office/drawing/2014/main" id="{503E256A-4572-4A4C-874F-DFFD25A6038C}"/>
                </a:ext>
              </a:extLst>
            </p:cNvPr>
            <p:cNvCxnSpPr/>
            <p:nvPr/>
          </p:nvCxnSpPr>
          <p:spPr>
            <a:xfrm flipV="1">
              <a:off x="9865201" y="429988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Connector 167">
              <a:extLst>
                <a:ext uri="{FF2B5EF4-FFF2-40B4-BE49-F238E27FC236}">
                  <a16:creationId xmlns:a16="http://schemas.microsoft.com/office/drawing/2014/main" id="{3DFCF913-4278-6FCF-04D2-8478C515BAC7}"/>
                </a:ext>
              </a:extLst>
            </p:cNvPr>
            <p:cNvCxnSpPr/>
            <p:nvPr/>
          </p:nvCxnSpPr>
          <p:spPr>
            <a:xfrm flipV="1">
              <a:off x="9876981" y="42829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Connector 168">
              <a:extLst>
                <a:ext uri="{FF2B5EF4-FFF2-40B4-BE49-F238E27FC236}">
                  <a16:creationId xmlns:a16="http://schemas.microsoft.com/office/drawing/2014/main" id="{0AB51F02-4325-949E-2DDD-A4874EB72B61}"/>
                </a:ext>
              </a:extLst>
            </p:cNvPr>
            <p:cNvCxnSpPr/>
            <p:nvPr/>
          </p:nvCxnSpPr>
          <p:spPr>
            <a:xfrm flipV="1">
              <a:off x="9888760" y="4267831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7" name="Connector 169">
              <a:extLst>
                <a:ext uri="{FF2B5EF4-FFF2-40B4-BE49-F238E27FC236}">
                  <a16:creationId xmlns:a16="http://schemas.microsoft.com/office/drawing/2014/main" id="{C071DEE1-2C19-BDB8-CDB6-04D2F8775BB4}"/>
                </a:ext>
              </a:extLst>
            </p:cNvPr>
            <p:cNvCxnSpPr/>
            <p:nvPr/>
          </p:nvCxnSpPr>
          <p:spPr>
            <a:xfrm flipV="1">
              <a:off x="9900539" y="4254612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Connector 170">
              <a:extLst>
                <a:ext uri="{FF2B5EF4-FFF2-40B4-BE49-F238E27FC236}">
                  <a16:creationId xmlns:a16="http://schemas.microsoft.com/office/drawing/2014/main" id="{E5D70C8B-B0F9-A2AD-59DA-C984FCAAA040}"/>
                </a:ext>
              </a:extLst>
            </p:cNvPr>
            <p:cNvCxnSpPr/>
            <p:nvPr/>
          </p:nvCxnSpPr>
          <p:spPr>
            <a:xfrm flipV="1">
              <a:off x="9912318" y="4243338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Connector 171">
              <a:extLst>
                <a:ext uri="{FF2B5EF4-FFF2-40B4-BE49-F238E27FC236}">
                  <a16:creationId xmlns:a16="http://schemas.microsoft.com/office/drawing/2014/main" id="{D5E1333D-2470-D3BA-E684-C866D59AE910}"/>
                </a:ext>
              </a:extLst>
            </p:cNvPr>
            <p:cNvCxnSpPr/>
            <p:nvPr/>
          </p:nvCxnSpPr>
          <p:spPr>
            <a:xfrm flipV="1">
              <a:off x="9924098" y="4234052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Connector 172">
              <a:extLst>
                <a:ext uri="{FF2B5EF4-FFF2-40B4-BE49-F238E27FC236}">
                  <a16:creationId xmlns:a16="http://schemas.microsoft.com/office/drawing/2014/main" id="{15EF9339-6CF1-DF85-E231-292B3592793D}"/>
                </a:ext>
              </a:extLst>
            </p:cNvPr>
            <p:cNvCxnSpPr/>
            <p:nvPr/>
          </p:nvCxnSpPr>
          <p:spPr>
            <a:xfrm flipV="1">
              <a:off x="9935877" y="422679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1" name="Connector 173">
              <a:extLst>
                <a:ext uri="{FF2B5EF4-FFF2-40B4-BE49-F238E27FC236}">
                  <a16:creationId xmlns:a16="http://schemas.microsoft.com/office/drawing/2014/main" id="{8612E2A5-8527-40B9-2AE4-91B55EF10867}"/>
                </a:ext>
              </a:extLst>
            </p:cNvPr>
            <p:cNvCxnSpPr/>
            <p:nvPr/>
          </p:nvCxnSpPr>
          <p:spPr>
            <a:xfrm flipV="1">
              <a:off x="9947656" y="4221585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2" name="Connector 174">
              <a:extLst>
                <a:ext uri="{FF2B5EF4-FFF2-40B4-BE49-F238E27FC236}">
                  <a16:creationId xmlns:a16="http://schemas.microsoft.com/office/drawing/2014/main" id="{EF38DF4D-74A1-D0C8-5BAE-9123DE11710B}"/>
                </a:ext>
              </a:extLst>
            </p:cNvPr>
            <p:cNvCxnSpPr/>
            <p:nvPr/>
          </p:nvCxnSpPr>
          <p:spPr>
            <a:xfrm flipV="1">
              <a:off x="9959435" y="4218453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Connector 175">
              <a:extLst>
                <a:ext uri="{FF2B5EF4-FFF2-40B4-BE49-F238E27FC236}">
                  <a16:creationId xmlns:a16="http://schemas.microsoft.com/office/drawing/2014/main" id="{EAF426E6-7E7A-5BF2-A76F-23964CEFEE09}"/>
                </a:ext>
              </a:extLst>
            </p:cNvPr>
            <p:cNvCxnSpPr/>
            <p:nvPr/>
          </p:nvCxnSpPr>
          <p:spPr>
            <a:xfrm flipV="1">
              <a:off x="9971215" y="4217407"/>
              <a:ext cx="11779" cy="104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Connector 176">
              <a:extLst>
                <a:ext uri="{FF2B5EF4-FFF2-40B4-BE49-F238E27FC236}">
                  <a16:creationId xmlns:a16="http://schemas.microsoft.com/office/drawing/2014/main" id="{A12BBC34-0E0F-FC84-135D-E7E0CF7A4DB6}"/>
                </a:ext>
              </a:extLst>
            </p:cNvPr>
            <p:cNvCxnSpPr/>
            <p:nvPr/>
          </p:nvCxnSpPr>
          <p:spPr>
            <a:xfrm>
              <a:off x="9982994" y="4217407"/>
              <a:ext cx="11779" cy="104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Connector 177">
              <a:extLst>
                <a:ext uri="{FF2B5EF4-FFF2-40B4-BE49-F238E27FC236}">
                  <a16:creationId xmlns:a16="http://schemas.microsoft.com/office/drawing/2014/main" id="{3970DCD2-C392-EFCD-79CE-630AFD3AE4AC}"/>
                </a:ext>
              </a:extLst>
            </p:cNvPr>
            <p:cNvCxnSpPr/>
            <p:nvPr/>
          </p:nvCxnSpPr>
          <p:spPr>
            <a:xfrm>
              <a:off x="9994773" y="4218453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Connector 178">
              <a:extLst>
                <a:ext uri="{FF2B5EF4-FFF2-40B4-BE49-F238E27FC236}">
                  <a16:creationId xmlns:a16="http://schemas.microsoft.com/office/drawing/2014/main" id="{2AEC22A9-15BC-B195-B222-4461011A8664}"/>
                </a:ext>
              </a:extLst>
            </p:cNvPr>
            <p:cNvCxnSpPr/>
            <p:nvPr/>
          </p:nvCxnSpPr>
          <p:spPr>
            <a:xfrm>
              <a:off x="10006552" y="4221585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Connector 179">
              <a:extLst>
                <a:ext uri="{FF2B5EF4-FFF2-40B4-BE49-F238E27FC236}">
                  <a16:creationId xmlns:a16="http://schemas.microsoft.com/office/drawing/2014/main" id="{15E6E316-2B62-8723-961C-5B7D36504E81}"/>
                </a:ext>
              </a:extLst>
            </p:cNvPr>
            <p:cNvCxnSpPr/>
            <p:nvPr/>
          </p:nvCxnSpPr>
          <p:spPr>
            <a:xfrm>
              <a:off x="10018332" y="422679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Connector 180">
              <a:extLst>
                <a:ext uri="{FF2B5EF4-FFF2-40B4-BE49-F238E27FC236}">
                  <a16:creationId xmlns:a16="http://schemas.microsoft.com/office/drawing/2014/main" id="{8A127656-4A5B-01B4-C4A7-E2F12EAE7EB5}"/>
                </a:ext>
              </a:extLst>
            </p:cNvPr>
            <p:cNvCxnSpPr/>
            <p:nvPr/>
          </p:nvCxnSpPr>
          <p:spPr>
            <a:xfrm>
              <a:off x="10030111" y="4234052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Connector 181">
              <a:extLst>
                <a:ext uri="{FF2B5EF4-FFF2-40B4-BE49-F238E27FC236}">
                  <a16:creationId xmlns:a16="http://schemas.microsoft.com/office/drawing/2014/main" id="{5F53C1E0-416E-1AD1-4BD3-1230F010623C}"/>
                </a:ext>
              </a:extLst>
            </p:cNvPr>
            <p:cNvCxnSpPr/>
            <p:nvPr/>
          </p:nvCxnSpPr>
          <p:spPr>
            <a:xfrm>
              <a:off x="10041890" y="4243338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Connector 182">
              <a:extLst>
                <a:ext uri="{FF2B5EF4-FFF2-40B4-BE49-F238E27FC236}">
                  <a16:creationId xmlns:a16="http://schemas.microsoft.com/office/drawing/2014/main" id="{4DF94827-E836-3E26-BDF3-DEB10786196F}"/>
                </a:ext>
              </a:extLst>
            </p:cNvPr>
            <p:cNvCxnSpPr/>
            <p:nvPr/>
          </p:nvCxnSpPr>
          <p:spPr>
            <a:xfrm>
              <a:off x="10053669" y="4254612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Connector 183">
              <a:extLst>
                <a:ext uri="{FF2B5EF4-FFF2-40B4-BE49-F238E27FC236}">
                  <a16:creationId xmlns:a16="http://schemas.microsoft.com/office/drawing/2014/main" id="{3B8E7B81-C8CB-B07A-D746-22434472A657}"/>
                </a:ext>
              </a:extLst>
            </p:cNvPr>
            <p:cNvCxnSpPr/>
            <p:nvPr/>
          </p:nvCxnSpPr>
          <p:spPr>
            <a:xfrm>
              <a:off x="10065449" y="4267831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Connector 184">
              <a:extLst>
                <a:ext uri="{FF2B5EF4-FFF2-40B4-BE49-F238E27FC236}">
                  <a16:creationId xmlns:a16="http://schemas.microsoft.com/office/drawing/2014/main" id="{6ACB9AB3-156A-70E8-34DF-83EDEDB1D379}"/>
                </a:ext>
              </a:extLst>
            </p:cNvPr>
            <p:cNvCxnSpPr/>
            <p:nvPr/>
          </p:nvCxnSpPr>
          <p:spPr>
            <a:xfrm>
              <a:off x="10077228" y="42829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Connector 185">
              <a:extLst>
                <a:ext uri="{FF2B5EF4-FFF2-40B4-BE49-F238E27FC236}">
                  <a16:creationId xmlns:a16="http://schemas.microsoft.com/office/drawing/2014/main" id="{3367D237-CAC6-A9F1-2010-B1E0A956CA16}"/>
                </a:ext>
              </a:extLst>
            </p:cNvPr>
            <p:cNvCxnSpPr/>
            <p:nvPr/>
          </p:nvCxnSpPr>
          <p:spPr>
            <a:xfrm>
              <a:off x="10089007" y="429988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Connector 186">
              <a:extLst>
                <a:ext uri="{FF2B5EF4-FFF2-40B4-BE49-F238E27FC236}">
                  <a16:creationId xmlns:a16="http://schemas.microsoft.com/office/drawing/2014/main" id="{30054EB5-33D7-83EF-2D1C-C593C75F5E92}"/>
                </a:ext>
              </a:extLst>
            </p:cNvPr>
            <p:cNvCxnSpPr/>
            <p:nvPr/>
          </p:nvCxnSpPr>
          <p:spPr>
            <a:xfrm>
              <a:off x="10100786" y="4318591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Connector 187">
              <a:extLst>
                <a:ext uri="{FF2B5EF4-FFF2-40B4-BE49-F238E27FC236}">
                  <a16:creationId xmlns:a16="http://schemas.microsoft.com/office/drawing/2014/main" id="{50A4D0F5-4490-D2BA-15CA-D21C5CD35003}"/>
                </a:ext>
              </a:extLst>
            </p:cNvPr>
            <p:cNvCxnSpPr/>
            <p:nvPr/>
          </p:nvCxnSpPr>
          <p:spPr>
            <a:xfrm>
              <a:off x="10112566" y="4338990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Connector 188">
              <a:extLst>
                <a:ext uri="{FF2B5EF4-FFF2-40B4-BE49-F238E27FC236}">
                  <a16:creationId xmlns:a16="http://schemas.microsoft.com/office/drawing/2014/main" id="{12B257AC-3B4A-2AF3-C660-4B580F5CFD01}"/>
                </a:ext>
              </a:extLst>
            </p:cNvPr>
            <p:cNvCxnSpPr/>
            <p:nvPr/>
          </p:nvCxnSpPr>
          <p:spPr>
            <a:xfrm>
              <a:off x="10124345" y="4361001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Connector 189">
              <a:extLst>
                <a:ext uri="{FF2B5EF4-FFF2-40B4-BE49-F238E27FC236}">
                  <a16:creationId xmlns:a16="http://schemas.microsoft.com/office/drawing/2014/main" id="{54F4FE10-1C21-4DCE-4A26-92601907CF7F}"/>
                </a:ext>
              </a:extLst>
            </p:cNvPr>
            <p:cNvCxnSpPr/>
            <p:nvPr/>
          </p:nvCxnSpPr>
          <p:spPr>
            <a:xfrm>
              <a:off x="10136124" y="4384536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Connector 190">
              <a:extLst>
                <a:ext uri="{FF2B5EF4-FFF2-40B4-BE49-F238E27FC236}">
                  <a16:creationId xmlns:a16="http://schemas.microsoft.com/office/drawing/2014/main" id="{99469071-79F3-B3C9-3C6D-200CF494C02F}"/>
                </a:ext>
              </a:extLst>
            </p:cNvPr>
            <p:cNvCxnSpPr/>
            <p:nvPr/>
          </p:nvCxnSpPr>
          <p:spPr>
            <a:xfrm>
              <a:off x="10147903" y="4409502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Connector 191">
              <a:extLst>
                <a:ext uri="{FF2B5EF4-FFF2-40B4-BE49-F238E27FC236}">
                  <a16:creationId xmlns:a16="http://schemas.microsoft.com/office/drawing/2014/main" id="{541E19AD-FB80-9699-C1FB-EF307CA807D0}"/>
                </a:ext>
              </a:extLst>
            </p:cNvPr>
            <p:cNvCxnSpPr/>
            <p:nvPr/>
          </p:nvCxnSpPr>
          <p:spPr>
            <a:xfrm>
              <a:off x="10159683" y="4435801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Connector 192">
              <a:extLst>
                <a:ext uri="{FF2B5EF4-FFF2-40B4-BE49-F238E27FC236}">
                  <a16:creationId xmlns:a16="http://schemas.microsoft.com/office/drawing/2014/main" id="{39D675A5-489F-B677-1B49-0B734220FB9D}"/>
                </a:ext>
              </a:extLst>
            </p:cNvPr>
            <p:cNvCxnSpPr/>
            <p:nvPr/>
          </p:nvCxnSpPr>
          <p:spPr>
            <a:xfrm>
              <a:off x="10171462" y="4463328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Connector 193">
              <a:extLst>
                <a:ext uri="{FF2B5EF4-FFF2-40B4-BE49-F238E27FC236}">
                  <a16:creationId xmlns:a16="http://schemas.microsoft.com/office/drawing/2014/main" id="{66CD8CBA-307C-0E0A-01E6-F57258C970A3}"/>
                </a:ext>
              </a:extLst>
            </p:cNvPr>
            <p:cNvCxnSpPr/>
            <p:nvPr/>
          </p:nvCxnSpPr>
          <p:spPr>
            <a:xfrm>
              <a:off x="10183241" y="4491977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Connector 194">
              <a:extLst>
                <a:ext uri="{FF2B5EF4-FFF2-40B4-BE49-F238E27FC236}">
                  <a16:creationId xmlns:a16="http://schemas.microsoft.com/office/drawing/2014/main" id="{D0390BE3-3B34-8287-AC19-972BAE7DD313}"/>
                </a:ext>
              </a:extLst>
            </p:cNvPr>
            <p:cNvCxnSpPr/>
            <p:nvPr/>
          </p:nvCxnSpPr>
          <p:spPr>
            <a:xfrm>
              <a:off x="10195020" y="4521632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Connector 195">
              <a:extLst>
                <a:ext uri="{FF2B5EF4-FFF2-40B4-BE49-F238E27FC236}">
                  <a16:creationId xmlns:a16="http://schemas.microsoft.com/office/drawing/2014/main" id="{FFA1D91A-E874-9BEE-B67E-5FDDDCFAB3A3}"/>
                </a:ext>
              </a:extLst>
            </p:cNvPr>
            <p:cNvCxnSpPr/>
            <p:nvPr/>
          </p:nvCxnSpPr>
          <p:spPr>
            <a:xfrm>
              <a:off x="10206800" y="4552178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Connector 196">
              <a:extLst>
                <a:ext uri="{FF2B5EF4-FFF2-40B4-BE49-F238E27FC236}">
                  <a16:creationId xmlns:a16="http://schemas.microsoft.com/office/drawing/2014/main" id="{66EF1905-5682-F5A1-D1BA-5F85208B527A}"/>
                </a:ext>
              </a:extLst>
            </p:cNvPr>
            <p:cNvCxnSpPr/>
            <p:nvPr/>
          </p:nvCxnSpPr>
          <p:spPr>
            <a:xfrm>
              <a:off x="10218579" y="4583493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Connector 197">
              <a:extLst>
                <a:ext uri="{FF2B5EF4-FFF2-40B4-BE49-F238E27FC236}">
                  <a16:creationId xmlns:a16="http://schemas.microsoft.com/office/drawing/2014/main" id="{9D9C1FA2-6C5C-46C6-24D0-C215C210B000}"/>
                </a:ext>
              </a:extLst>
            </p:cNvPr>
            <p:cNvCxnSpPr/>
            <p:nvPr/>
          </p:nvCxnSpPr>
          <p:spPr>
            <a:xfrm>
              <a:off x="10230358" y="4615454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Connector 198">
              <a:extLst>
                <a:ext uri="{FF2B5EF4-FFF2-40B4-BE49-F238E27FC236}">
                  <a16:creationId xmlns:a16="http://schemas.microsoft.com/office/drawing/2014/main" id="{15C325C9-62E0-5451-D6D7-F257296F6A9E}"/>
                </a:ext>
              </a:extLst>
            </p:cNvPr>
            <p:cNvCxnSpPr/>
            <p:nvPr/>
          </p:nvCxnSpPr>
          <p:spPr>
            <a:xfrm>
              <a:off x="10242137" y="4647936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Connector 199">
              <a:extLst>
                <a:ext uri="{FF2B5EF4-FFF2-40B4-BE49-F238E27FC236}">
                  <a16:creationId xmlns:a16="http://schemas.microsoft.com/office/drawing/2014/main" id="{B1D8702F-9DB0-5AF6-83BD-CF6B92BB2244}"/>
                </a:ext>
              </a:extLst>
            </p:cNvPr>
            <p:cNvCxnSpPr/>
            <p:nvPr/>
          </p:nvCxnSpPr>
          <p:spPr>
            <a:xfrm>
              <a:off x="10253917" y="4680810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Connector 200">
              <a:extLst>
                <a:ext uri="{FF2B5EF4-FFF2-40B4-BE49-F238E27FC236}">
                  <a16:creationId xmlns:a16="http://schemas.microsoft.com/office/drawing/2014/main" id="{403019EA-29DF-C610-7F60-20104CC40509}"/>
                </a:ext>
              </a:extLst>
            </p:cNvPr>
            <p:cNvCxnSpPr/>
            <p:nvPr/>
          </p:nvCxnSpPr>
          <p:spPr>
            <a:xfrm>
              <a:off x="10265696" y="4713945"/>
              <a:ext cx="11779" cy="332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Connector 201">
              <a:extLst>
                <a:ext uri="{FF2B5EF4-FFF2-40B4-BE49-F238E27FC236}">
                  <a16:creationId xmlns:a16="http://schemas.microsoft.com/office/drawing/2014/main" id="{AD32346C-0C91-25DC-DD8A-D763E46DCEA8}"/>
                </a:ext>
              </a:extLst>
            </p:cNvPr>
            <p:cNvCxnSpPr/>
            <p:nvPr/>
          </p:nvCxnSpPr>
          <p:spPr>
            <a:xfrm>
              <a:off x="10277475" y="4747212"/>
              <a:ext cx="11779" cy="3326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Connector 202">
              <a:extLst>
                <a:ext uri="{FF2B5EF4-FFF2-40B4-BE49-F238E27FC236}">
                  <a16:creationId xmlns:a16="http://schemas.microsoft.com/office/drawing/2014/main" id="{A9195724-231A-CBB3-EED1-CE328033B296}"/>
                </a:ext>
              </a:extLst>
            </p:cNvPr>
            <p:cNvCxnSpPr/>
            <p:nvPr/>
          </p:nvCxnSpPr>
          <p:spPr>
            <a:xfrm>
              <a:off x="10289254" y="4780478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Connector 203">
              <a:extLst>
                <a:ext uri="{FF2B5EF4-FFF2-40B4-BE49-F238E27FC236}">
                  <a16:creationId xmlns:a16="http://schemas.microsoft.com/office/drawing/2014/main" id="{94B6B45F-C5E9-3DD9-F132-3A9DA0395CAD}"/>
                </a:ext>
              </a:extLst>
            </p:cNvPr>
            <p:cNvCxnSpPr/>
            <p:nvPr/>
          </p:nvCxnSpPr>
          <p:spPr>
            <a:xfrm>
              <a:off x="10301034" y="4813614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Connector 204">
              <a:extLst>
                <a:ext uri="{FF2B5EF4-FFF2-40B4-BE49-F238E27FC236}">
                  <a16:creationId xmlns:a16="http://schemas.microsoft.com/office/drawing/2014/main" id="{BB3A7570-FD82-A3F8-010B-4CDF72D1D6A9}"/>
                </a:ext>
              </a:extLst>
            </p:cNvPr>
            <p:cNvCxnSpPr/>
            <p:nvPr/>
          </p:nvCxnSpPr>
          <p:spPr>
            <a:xfrm>
              <a:off x="10312813" y="4846487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Connector 205">
              <a:extLst>
                <a:ext uri="{FF2B5EF4-FFF2-40B4-BE49-F238E27FC236}">
                  <a16:creationId xmlns:a16="http://schemas.microsoft.com/office/drawing/2014/main" id="{8894D818-D55F-3155-4856-F24BFEA4A2ED}"/>
                </a:ext>
              </a:extLst>
            </p:cNvPr>
            <p:cNvCxnSpPr/>
            <p:nvPr/>
          </p:nvCxnSpPr>
          <p:spPr>
            <a:xfrm>
              <a:off x="10324592" y="4878969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Connector 206">
              <a:extLst>
                <a:ext uri="{FF2B5EF4-FFF2-40B4-BE49-F238E27FC236}">
                  <a16:creationId xmlns:a16="http://schemas.microsoft.com/office/drawing/2014/main" id="{B5C53569-4495-1FDD-8CAB-B91BC39F6BEC}"/>
                </a:ext>
              </a:extLst>
            </p:cNvPr>
            <p:cNvCxnSpPr/>
            <p:nvPr/>
          </p:nvCxnSpPr>
          <p:spPr>
            <a:xfrm>
              <a:off x="10336371" y="4910931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Connector 207">
              <a:extLst>
                <a:ext uri="{FF2B5EF4-FFF2-40B4-BE49-F238E27FC236}">
                  <a16:creationId xmlns:a16="http://schemas.microsoft.com/office/drawing/2014/main" id="{4511C757-38DB-D610-EE1E-1403C580066E}"/>
                </a:ext>
              </a:extLst>
            </p:cNvPr>
            <p:cNvCxnSpPr/>
            <p:nvPr/>
          </p:nvCxnSpPr>
          <p:spPr>
            <a:xfrm>
              <a:off x="10348151" y="4942246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Connector 208">
              <a:extLst>
                <a:ext uri="{FF2B5EF4-FFF2-40B4-BE49-F238E27FC236}">
                  <a16:creationId xmlns:a16="http://schemas.microsoft.com/office/drawing/2014/main" id="{2E392C5C-1974-9834-AAC4-E7720277D4E2}"/>
                </a:ext>
              </a:extLst>
            </p:cNvPr>
            <p:cNvCxnSpPr/>
            <p:nvPr/>
          </p:nvCxnSpPr>
          <p:spPr>
            <a:xfrm>
              <a:off x="10359930" y="4972792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Connector 209">
              <a:extLst>
                <a:ext uri="{FF2B5EF4-FFF2-40B4-BE49-F238E27FC236}">
                  <a16:creationId xmlns:a16="http://schemas.microsoft.com/office/drawing/2014/main" id="{3ECB5259-4D3A-C0BB-1329-2283C0DC0A17}"/>
                </a:ext>
              </a:extLst>
            </p:cNvPr>
            <p:cNvCxnSpPr/>
            <p:nvPr/>
          </p:nvCxnSpPr>
          <p:spPr>
            <a:xfrm>
              <a:off x="10371709" y="5002447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Connector 210">
              <a:extLst>
                <a:ext uri="{FF2B5EF4-FFF2-40B4-BE49-F238E27FC236}">
                  <a16:creationId xmlns:a16="http://schemas.microsoft.com/office/drawing/2014/main" id="{4DD46EF4-87F0-A807-BEB7-9DE33FCBF718}"/>
                </a:ext>
              </a:extLst>
            </p:cNvPr>
            <p:cNvCxnSpPr/>
            <p:nvPr/>
          </p:nvCxnSpPr>
          <p:spPr>
            <a:xfrm>
              <a:off x="10383488" y="5031096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Connector 211">
              <a:extLst>
                <a:ext uri="{FF2B5EF4-FFF2-40B4-BE49-F238E27FC236}">
                  <a16:creationId xmlns:a16="http://schemas.microsoft.com/office/drawing/2014/main" id="{953BC7E5-D8D0-40E0-5857-64DB17827D91}"/>
                </a:ext>
              </a:extLst>
            </p:cNvPr>
            <p:cNvCxnSpPr/>
            <p:nvPr/>
          </p:nvCxnSpPr>
          <p:spPr>
            <a:xfrm>
              <a:off x="10395268" y="5058623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Connector 212">
              <a:extLst>
                <a:ext uri="{FF2B5EF4-FFF2-40B4-BE49-F238E27FC236}">
                  <a16:creationId xmlns:a16="http://schemas.microsoft.com/office/drawing/2014/main" id="{7109F7FE-40E6-5773-6BA1-7EA3D23634BA}"/>
                </a:ext>
              </a:extLst>
            </p:cNvPr>
            <p:cNvCxnSpPr/>
            <p:nvPr/>
          </p:nvCxnSpPr>
          <p:spPr>
            <a:xfrm>
              <a:off x="10407047" y="5084922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Connector 213">
              <a:extLst>
                <a:ext uri="{FF2B5EF4-FFF2-40B4-BE49-F238E27FC236}">
                  <a16:creationId xmlns:a16="http://schemas.microsoft.com/office/drawing/2014/main" id="{7BB2B7AC-4927-E363-1DE0-F80B99DAA2A5}"/>
                </a:ext>
              </a:extLst>
            </p:cNvPr>
            <p:cNvCxnSpPr/>
            <p:nvPr/>
          </p:nvCxnSpPr>
          <p:spPr>
            <a:xfrm>
              <a:off x="10418826" y="5109888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Connector 214">
              <a:extLst>
                <a:ext uri="{FF2B5EF4-FFF2-40B4-BE49-F238E27FC236}">
                  <a16:creationId xmlns:a16="http://schemas.microsoft.com/office/drawing/2014/main" id="{4CB9FCAC-AF01-E842-C0C9-F9A6C71104F7}"/>
                </a:ext>
              </a:extLst>
            </p:cNvPr>
            <p:cNvCxnSpPr/>
            <p:nvPr/>
          </p:nvCxnSpPr>
          <p:spPr>
            <a:xfrm>
              <a:off x="10430605" y="5133422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Connector 215">
              <a:extLst>
                <a:ext uri="{FF2B5EF4-FFF2-40B4-BE49-F238E27FC236}">
                  <a16:creationId xmlns:a16="http://schemas.microsoft.com/office/drawing/2014/main" id="{5ABA923A-5145-37F5-41CE-BAEF8C527A8D}"/>
                </a:ext>
              </a:extLst>
            </p:cNvPr>
            <p:cNvCxnSpPr/>
            <p:nvPr/>
          </p:nvCxnSpPr>
          <p:spPr>
            <a:xfrm>
              <a:off x="10442385" y="5155433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4" name="Connector 216">
              <a:extLst>
                <a:ext uri="{FF2B5EF4-FFF2-40B4-BE49-F238E27FC236}">
                  <a16:creationId xmlns:a16="http://schemas.microsoft.com/office/drawing/2014/main" id="{B9FE515F-C301-2697-102D-5C16CE3FD8D5}"/>
                </a:ext>
              </a:extLst>
            </p:cNvPr>
            <p:cNvCxnSpPr/>
            <p:nvPr/>
          </p:nvCxnSpPr>
          <p:spPr>
            <a:xfrm>
              <a:off x="10454164" y="517583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Connector 217">
              <a:extLst>
                <a:ext uri="{FF2B5EF4-FFF2-40B4-BE49-F238E27FC236}">
                  <a16:creationId xmlns:a16="http://schemas.microsoft.com/office/drawing/2014/main" id="{FABF3FDF-A00E-2A22-D9B6-B49F06D1ABD7}"/>
                </a:ext>
              </a:extLst>
            </p:cNvPr>
            <p:cNvCxnSpPr/>
            <p:nvPr/>
          </p:nvCxnSpPr>
          <p:spPr>
            <a:xfrm>
              <a:off x="10465943" y="51945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Connector 218">
              <a:extLst>
                <a:ext uri="{FF2B5EF4-FFF2-40B4-BE49-F238E27FC236}">
                  <a16:creationId xmlns:a16="http://schemas.microsoft.com/office/drawing/2014/main" id="{4DF284DF-2A6D-19D8-8993-6599599F97B6}"/>
                </a:ext>
              </a:extLst>
            </p:cNvPr>
            <p:cNvCxnSpPr/>
            <p:nvPr/>
          </p:nvCxnSpPr>
          <p:spPr>
            <a:xfrm>
              <a:off x="10477722" y="5211483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7" name="Connector 219">
              <a:extLst>
                <a:ext uri="{FF2B5EF4-FFF2-40B4-BE49-F238E27FC236}">
                  <a16:creationId xmlns:a16="http://schemas.microsoft.com/office/drawing/2014/main" id="{45F7FF65-E7BF-35AF-FB1A-D84045E9269D}"/>
                </a:ext>
              </a:extLst>
            </p:cNvPr>
            <p:cNvCxnSpPr/>
            <p:nvPr/>
          </p:nvCxnSpPr>
          <p:spPr>
            <a:xfrm>
              <a:off x="10489502" y="5226593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8" name="Connector 220">
              <a:extLst>
                <a:ext uri="{FF2B5EF4-FFF2-40B4-BE49-F238E27FC236}">
                  <a16:creationId xmlns:a16="http://schemas.microsoft.com/office/drawing/2014/main" id="{26AAE27E-810D-4D42-BF4A-EEA358260D7F}"/>
                </a:ext>
              </a:extLst>
            </p:cNvPr>
            <p:cNvCxnSpPr/>
            <p:nvPr/>
          </p:nvCxnSpPr>
          <p:spPr>
            <a:xfrm>
              <a:off x="10501281" y="5239811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9" name="Connector 221">
              <a:extLst>
                <a:ext uri="{FF2B5EF4-FFF2-40B4-BE49-F238E27FC236}">
                  <a16:creationId xmlns:a16="http://schemas.microsoft.com/office/drawing/2014/main" id="{4A4529E9-63F1-8012-DCF5-8A47C1A33147}"/>
                </a:ext>
              </a:extLst>
            </p:cNvPr>
            <p:cNvCxnSpPr/>
            <p:nvPr/>
          </p:nvCxnSpPr>
          <p:spPr>
            <a:xfrm>
              <a:off x="10513060" y="5251086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Connector 222">
              <a:extLst>
                <a:ext uri="{FF2B5EF4-FFF2-40B4-BE49-F238E27FC236}">
                  <a16:creationId xmlns:a16="http://schemas.microsoft.com/office/drawing/2014/main" id="{4FEBBBFB-7A5B-CCE3-C99E-9E6CBF4E5DEB}"/>
                </a:ext>
              </a:extLst>
            </p:cNvPr>
            <p:cNvCxnSpPr/>
            <p:nvPr/>
          </p:nvCxnSpPr>
          <p:spPr>
            <a:xfrm>
              <a:off x="10524839" y="526037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1" name="Connector 223">
              <a:extLst>
                <a:ext uri="{FF2B5EF4-FFF2-40B4-BE49-F238E27FC236}">
                  <a16:creationId xmlns:a16="http://schemas.microsoft.com/office/drawing/2014/main" id="{1AA2896F-7E0F-A6D0-0300-A4F4A6105D0E}"/>
                </a:ext>
              </a:extLst>
            </p:cNvPr>
            <p:cNvCxnSpPr/>
            <p:nvPr/>
          </p:nvCxnSpPr>
          <p:spPr>
            <a:xfrm>
              <a:off x="10536619" y="5267632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2" name="Connector 224">
              <a:extLst>
                <a:ext uri="{FF2B5EF4-FFF2-40B4-BE49-F238E27FC236}">
                  <a16:creationId xmlns:a16="http://schemas.microsoft.com/office/drawing/2014/main" id="{12B228DC-40A2-5980-FA72-9C02BDA75A2C}"/>
                </a:ext>
              </a:extLst>
            </p:cNvPr>
            <p:cNvCxnSpPr/>
            <p:nvPr/>
          </p:nvCxnSpPr>
          <p:spPr>
            <a:xfrm>
              <a:off x="10548398" y="5272839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3" name="Connector 225">
              <a:extLst>
                <a:ext uri="{FF2B5EF4-FFF2-40B4-BE49-F238E27FC236}">
                  <a16:creationId xmlns:a16="http://schemas.microsoft.com/office/drawing/2014/main" id="{5B174B54-5EB6-4FBA-A2B6-F5DACBABC7E4}"/>
                </a:ext>
              </a:extLst>
            </p:cNvPr>
            <p:cNvCxnSpPr/>
            <p:nvPr/>
          </p:nvCxnSpPr>
          <p:spPr>
            <a:xfrm>
              <a:off x="10560177" y="5275971"/>
              <a:ext cx="11779" cy="10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Connector 226">
              <a:extLst>
                <a:ext uri="{FF2B5EF4-FFF2-40B4-BE49-F238E27FC236}">
                  <a16:creationId xmlns:a16="http://schemas.microsoft.com/office/drawing/2014/main" id="{396E5470-0F95-C2A4-6F8C-7103863ADF34}"/>
                </a:ext>
              </a:extLst>
            </p:cNvPr>
            <p:cNvCxnSpPr/>
            <p:nvPr/>
          </p:nvCxnSpPr>
          <p:spPr>
            <a:xfrm flipV="1">
              <a:off x="10571956" y="5275971"/>
              <a:ext cx="11779" cy="10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5" name="Connector 227">
              <a:extLst>
                <a:ext uri="{FF2B5EF4-FFF2-40B4-BE49-F238E27FC236}">
                  <a16:creationId xmlns:a16="http://schemas.microsoft.com/office/drawing/2014/main" id="{B0C822D9-6B3B-F89C-8B86-54AFDDA81892}"/>
                </a:ext>
              </a:extLst>
            </p:cNvPr>
            <p:cNvCxnSpPr/>
            <p:nvPr/>
          </p:nvCxnSpPr>
          <p:spPr>
            <a:xfrm flipV="1">
              <a:off x="10583736" y="5272839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Connector 228">
              <a:extLst>
                <a:ext uri="{FF2B5EF4-FFF2-40B4-BE49-F238E27FC236}">
                  <a16:creationId xmlns:a16="http://schemas.microsoft.com/office/drawing/2014/main" id="{0790DDB1-3597-7F03-CCC8-34D8DEE51DAB}"/>
                </a:ext>
              </a:extLst>
            </p:cNvPr>
            <p:cNvCxnSpPr/>
            <p:nvPr/>
          </p:nvCxnSpPr>
          <p:spPr>
            <a:xfrm flipV="1">
              <a:off x="10595515" y="5267632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Connector 229">
              <a:extLst>
                <a:ext uri="{FF2B5EF4-FFF2-40B4-BE49-F238E27FC236}">
                  <a16:creationId xmlns:a16="http://schemas.microsoft.com/office/drawing/2014/main" id="{41C9EB87-E730-FDAD-6168-6FF765D92374}"/>
                </a:ext>
              </a:extLst>
            </p:cNvPr>
            <p:cNvCxnSpPr/>
            <p:nvPr/>
          </p:nvCxnSpPr>
          <p:spPr>
            <a:xfrm flipV="1">
              <a:off x="10607294" y="526037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Connector 230">
              <a:extLst>
                <a:ext uri="{FF2B5EF4-FFF2-40B4-BE49-F238E27FC236}">
                  <a16:creationId xmlns:a16="http://schemas.microsoft.com/office/drawing/2014/main" id="{4AEB1152-5ADC-7EFE-2A28-9FFA60EE8294}"/>
                </a:ext>
              </a:extLst>
            </p:cNvPr>
            <p:cNvCxnSpPr/>
            <p:nvPr/>
          </p:nvCxnSpPr>
          <p:spPr>
            <a:xfrm flipV="1">
              <a:off x="10619073" y="5251086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Connector 231">
              <a:extLst>
                <a:ext uri="{FF2B5EF4-FFF2-40B4-BE49-F238E27FC236}">
                  <a16:creationId xmlns:a16="http://schemas.microsoft.com/office/drawing/2014/main" id="{1C8DA074-1BFA-BE26-161F-CEBCDC744A19}"/>
                </a:ext>
              </a:extLst>
            </p:cNvPr>
            <p:cNvCxnSpPr/>
            <p:nvPr/>
          </p:nvCxnSpPr>
          <p:spPr>
            <a:xfrm flipV="1">
              <a:off x="10630853" y="5239811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Connector 232">
              <a:extLst>
                <a:ext uri="{FF2B5EF4-FFF2-40B4-BE49-F238E27FC236}">
                  <a16:creationId xmlns:a16="http://schemas.microsoft.com/office/drawing/2014/main" id="{6A47791B-84B7-3584-62E4-0D1344C4AFB9}"/>
                </a:ext>
              </a:extLst>
            </p:cNvPr>
            <p:cNvCxnSpPr/>
            <p:nvPr/>
          </p:nvCxnSpPr>
          <p:spPr>
            <a:xfrm flipV="1">
              <a:off x="10642632" y="5226593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1" name="Connector 233">
              <a:extLst>
                <a:ext uri="{FF2B5EF4-FFF2-40B4-BE49-F238E27FC236}">
                  <a16:creationId xmlns:a16="http://schemas.microsoft.com/office/drawing/2014/main" id="{6C736B0E-4CE9-E995-8397-8BA6C390A449}"/>
                </a:ext>
              </a:extLst>
            </p:cNvPr>
            <p:cNvCxnSpPr/>
            <p:nvPr/>
          </p:nvCxnSpPr>
          <p:spPr>
            <a:xfrm flipV="1">
              <a:off x="10654411" y="5211483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Connector 234">
              <a:extLst>
                <a:ext uri="{FF2B5EF4-FFF2-40B4-BE49-F238E27FC236}">
                  <a16:creationId xmlns:a16="http://schemas.microsoft.com/office/drawing/2014/main" id="{5FFA3AAF-F1E4-24AB-5355-2A68B1D5B1EA}"/>
                </a:ext>
              </a:extLst>
            </p:cNvPr>
            <p:cNvCxnSpPr/>
            <p:nvPr/>
          </p:nvCxnSpPr>
          <p:spPr>
            <a:xfrm flipV="1">
              <a:off x="10666190" y="51945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3" name="Connector 235">
              <a:extLst>
                <a:ext uri="{FF2B5EF4-FFF2-40B4-BE49-F238E27FC236}">
                  <a16:creationId xmlns:a16="http://schemas.microsoft.com/office/drawing/2014/main" id="{C9EAA7DE-368D-5F8E-196A-A3A6CA4357EE}"/>
                </a:ext>
              </a:extLst>
            </p:cNvPr>
            <p:cNvCxnSpPr/>
            <p:nvPr/>
          </p:nvCxnSpPr>
          <p:spPr>
            <a:xfrm flipV="1">
              <a:off x="10677970" y="517583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4" name="Connector 236">
              <a:extLst>
                <a:ext uri="{FF2B5EF4-FFF2-40B4-BE49-F238E27FC236}">
                  <a16:creationId xmlns:a16="http://schemas.microsoft.com/office/drawing/2014/main" id="{77A510A4-391B-DD9E-0227-24FE8403FD5D}"/>
                </a:ext>
              </a:extLst>
            </p:cNvPr>
            <p:cNvCxnSpPr/>
            <p:nvPr/>
          </p:nvCxnSpPr>
          <p:spPr>
            <a:xfrm flipV="1">
              <a:off x="10689749" y="5155433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Connector 237">
              <a:extLst>
                <a:ext uri="{FF2B5EF4-FFF2-40B4-BE49-F238E27FC236}">
                  <a16:creationId xmlns:a16="http://schemas.microsoft.com/office/drawing/2014/main" id="{63061940-B6BC-3852-B5E6-1097D3BDFBDB}"/>
                </a:ext>
              </a:extLst>
            </p:cNvPr>
            <p:cNvCxnSpPr/>
            <p:nvPr/>
          </p:nvCxnSpPr>
          <p:spPr>
            <a:xfrm flipV="1">
              <a:off x="10701528" y="5133422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Connector 238">
              <a:extLst>
                <a:ext uri="{FF2B5EF4-FFF2-40B4-BE49-F238E27FC236}">
                  <a16:creationId xmlns:a16="http://schemas.microsoft.com/office/drawing/2014/main" id="{A29154CF-C56D-0B3C-F2D1-E17033E50427}"/>
                </a:ext>
              </a:extLst>
            </p:cNvPr>
            <p:cNvCxnSpPr/>
            <p:nvPr/>
          </p:nvCxnSpPr>
          <p:spPr>
            <a:xfrm flipV="1">
              <a:off x="10713307" y="5109888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Connector 239">
              <a:extLst>
                <a:ext uri="{FF2B5EF4-FFF2-40B4-BE49-F238E27FC236}">
                  <a16:creationId xmlns:a16="http://schemas.microsoft.com/office/drawing/2014/main" id="{CD28A79E-C03D-CD37-34E2-DAE9F292A67A}"/>
                </a:ext>
              </a:extLst>
            </p:cNvPr>
            <p:cNvCxnSpPr/>
            <p:nvPr/>
          </p:nvCxnSpPr>
          <p:spPr>
            <a:xfrm flipV="1">
              <a:off x="10725087" y="5084922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Connector 240">
              <a:extLst>
                <a:ext uri="{FF2B5EF4-FFF2-40B4-BE49-F238E27FC236}">
                  <a16:creationId xmlns:a16="http://schemas.microsoft.com/office/drawing/2014/main" id="{D3B6ECDF-72D6-92EB-E52D-215AFC09DE3D}"/>
                </a:ext>
              </a:extLst>
            </p:cNvPr>
            <p:cNvCxnSpPr/>
            <p:nvPr/>
          </p:nvCxnSpPr>
          <p:spPr>
            <a:xfrm flipV="1">
              <a:off x="10736866" y="5058623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Connector 241">
              <a:extLst>
                <a:ext uri="{FF2B5EF4-FFF2-40B4-BE49-F238E27FC236}">
                  <a16:creationId xmlns:a16="http://schemas.microsoft.com/office/drawing/2014/main" id="{AB95799D-1063-67B1-E62F-909E5211F04B}"/>
                </a:ext>
              </a:extLst>
            </p:cNvPr>
            <p:cNvCxnSpPr/>
            <p:nvPr/>
          </p:nvCxnSpPr>
          <p:spPr>
            <a:xfrm flipV="1">
              <a:off x="10748645" y="5031096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Connector 242">
              <a:extLst>
                <a:ext uri="{FF2B5EF4-FFF2-40B4-BE49-F238E27FC236}">
                  <a16:creationId xmlns:a16="http://schemas.microsoft.com/office/drawing/2014/main" id="{6A9B98F1-4D89-A127-BFAD-8C527ABDC026}"/>
                </a:ext>
              </a:extLst>
            </p:cNvPr>
            <p:cNvCxnSpPr/>
            <p:nvPr/>
          </p:nvCxnSpPr>
          <p:spPr>
            <a:xfrm flipV="1">
              <a:off x="10760424" y="5002447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Connector 243">
              <a:extLst>
                <a:ext uri="{FF2B5EF4-FFF2-40B4-BE49-F238E27FC236}">
                  <a16:creationId xmlns:a16="http://schemas.microsoft.com/office/drawing/2014/main" id="{19A34B87-7320-B947-D403-1870AF8EAF87}"/>
                </a:ext>
              </a:extLst>
            </p:cNvPr>
            <p:cNvCxnSpPr/>
            <p:nvPr/>
          </p:nvCxnSpPr>
          <p:spPr>
            <a:xfrm flipV="1">
              <a:off x="10772204" y="4972792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Connector 244">
              <a:extLst>
                <a:ext uri="{FF2B5EF4-FFF2-40B4-BE49-F238E27FC236}">
                  <a16:creationId xmlns:a16="http://schemas.microsoft.com/office/drawing/2014/main" id="{F3F3E0D6-3D69-7F53-D9BA-B90FB12A60C8}"/>
                </a:ext>
              </a:extLst>
            </p:cNvPr>
            <p:cNvCxnSpPr/>
            <p:nvPr/>
          </p:nvCxnSpPr>
          <p:spPr>
            <a:xfrm flipV="1">
              <a:off x="10783983" y="4942246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Connector 245">
              <a:extLst>
                <a:ext uri="{FF2B5EF4-FFF2-40B4-BE49-F238E27FC236}">
                  <a16:creationId xmlns:a16="http://schemas.microsoft.com/office/drawing/2014/main" id="{3E0DD20E-9EEF-BCAC-A737-5616077C509F}"/>
                </a:ext>
              </a:extLst>
            </p:cNvPr>
            <p:cNvCxnSpPr/>
            <p:nvPr/>
          </p:nvCxnSpPr>
          <p:spPr>
            <a:xfrm flipV="1">
              <a:off x="10795762" y="4910931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Connector 246">
              <a:extLst>
                <a:ext uri="{FF2B5EF4-FFF2-40B4-BE49-F238E27FC236}">
                  <a16:creationId xmlns:a16="http://schemas.microsoft.com/office/drawing/2014/main" id="{4BB76B4E-7643-5C56-41C2-5D7AA671EA6E}"/>
                </a:ext>
              </a:extLst>
            </p:cNvPr>
            <p:cNvCxnSpPr/>
            <p:nvPr/>
          </p:nvCxnSpPr>
          <p:spPr>
            <a:xfrm flipV="1">
              <a:off x="10807541" y="4878969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5" name="Connector 247">
              <a:extLst>
                <a:ext uri="{FF2B5EF4-FFF2-40B4-BE49-F238E27FC236}">
                  <a16:creationId xmlns:a16="http://schemas.microsoft.com/office/drawing/2014/main" id="{ACC41E79-E435-9121-ADFC-F8202CF40FBB}"/>
                </a:ext>
              </a:extLst>
            </p:cNvPr>
            <p:cNvCxnSpPr/>
            <p:nvPr/>
          </p:nvCxnSpPr>
          <p:spPr>
            <a:xfrm flipV="1">
              <a:off x="10819321" y="4846487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Connector 248">
              <a:extLst>
                <a:ext uri="{FF2B5EF4-FFF2-40B4-BE49-F238E27FC236}">
                  <a16:creationId xmlns:a16="http://schemas.microsoft.com/office/drawing/2014/main" id="{75B71607-9FDE-AB6D-F520-BF70AC5BAA89}"/>
                </a:ext>
              </a:extLst>
            </p:cNvPr>
            <p:cNvCxnSpPr/>
            <p:nvPr/>
          </p:nvCxnSpPr>
          <p:spPr>
            <a:xfrm flipV="1">
              <a:off x="10831100" y="4813614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Connector 249">
              <a:extLst>
                <a:ext uri="{FF2B5EF4-FFF2-40B4-BE49-F238E27FC236}">
                  <a16:creationId xmlns:a16="http://schemas.microsoft.com/office/drawing/2014/main" id="{A60D036E-A3E5-2EFE-4224-7F23911FDE32}"/>
                </a:ext>
              </a:extLst>
            </p:cNvPr>
            <p:cNvCxnSpPr/>
            <p:nvPr/>
          </p:nvCxnSpPr>
          <p:spPr>
            <a:xfrm flipV="1">
              <a:off x="10842879" y="4780478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Connector 250">
              <a:extLst>
                <a:ext uri="{FF2B5EF4-FFF2-40B4-BE49-F238E27FC236}">
                  <a16:creationId xmlns:a16="http://schemas.microsoft.com/office/drawing/2014/main" id="{1D0FC95C-50D8-7C09-19A7-EEDBDD5D2FEC}"/>
                </a:ext>
              </a:extLst>
            </p:cNvPr>
            <p:cNvCxnSpPr/>
            <p:nvPr/>
          </p:nvCxnSpPr>
          <p:spPr>
            <a:xfrm flipV="1">
              <a:off x="10854658" y="4747212"/>
              <a:ext cx="11779" cy="332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Connector 251">
              <a:extLst>
                <a:ext uri="{FF2B5EF4-FFF2-40B4-BE49-F238E27FC236}">
                  <a16:creationId xmlns:a16="http://schemas.microsoft.com/office/drawing/2014/main" id="{5A37645A-AD69-BF96-87FF-590A5F33488C}"/>
                </a:ext>
              </a:extLst>
            </p:cNvPr>
            <p:cNvCxnSpPr/>
            <p:nvPr/>
          </p:nvCxnSpPr>
          <p:spPr>
            <a:xfrm flipV="1">
              <a:off x="10866438" y="4713945"/>
              <a:ext cx="11779" cy="3326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Connector 252">
              <a:extLst>
                <a:ext uri="{FF2B5EF4-FFF2-40B4-BE49-F238E27FC236}">
                  <a16:creationId xmlns:a16="http://schemas.microsoft.com/office/drawing/2014/main" id="{5690AFD4-9265-9DF4-F7CB-85283DA721A0}"/>
                </a:ext>
              </a:extLst>
            </p:cNvPr>
            <p:cNvCxnSpPr/>
            <p:nvPr/>
          </p:nvCxnSpPr>
          <p:spPr>
            <a:xfrm flipV="1">
              <a:off x="10878217" y="4680810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Connector 253">
              <a:extLst>
                <a:ext uri="{FF2B5EF4-FFF2-40B4-BE49-F238E27FC236}">
                  <a16:creationId xmlns:a16="http://schemas.microsoft.com/office/drawing/2014/main" id="{D4F73A26-49C3-D7E2-755A-8AD887376A21}"/>
                </a:ext>
              </a:extLst>
            </p:cNvPr>
            <p:cNvCxnSpPr/>
            <p:nvPr/>
          </p:nvCxnSpPr>
          <p:spPr>
            <a:xfrm flipV="1">
              <a:off x="10889996" y="4647936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Connector 254">
              <a:extLst>
                <a:ext uri="{FF2B5EF4-FFF2-40B4-BE49-F238E27FC236}">
                  <a16:creationId xmlns:a16="http://schemas.microsoft.com/office/drawing/2014/main" id="{63FF022C-CF58-4993-0ED6-A3F2432852BB}"/>
                </a:ext>
              </a:extLst>
            </p:cNvPr>
            <p:cNvCxnSpPr/>
            <p:nvPr/>
          </p:nvCxnSpPr>
          <p:spPr>
            <a:xfrm flipV="1">
              <a:off x="10901775" y="4615454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3" name="Connector 255">
              <a:extLst>
                <a:ext uri="{FF2B5EF4-FFF2-40B4-BE49-F238E27FC236}">
                  <a16:creationId xmlns:a16="http://schemas.microsoft.com/office/drawing/2014/main" id="{CDE00A6F-3D9F-2715-0ACA-C945F9664DAD}"/>
                </a:ext>
              </a:extLst>
            </p:cNvPr>
            <p:cNvCxnSpPr/>
            <p:nvPr/>
          </p:nvCxnSpPr>
          <p:spPr>
            <a:xfrm flipV="1">
              <a:off x="10913555" y="4583493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Connector 256">
              <a:extLst>
                <a:ext uri="{FF2B5EF4-FFF2-40B4-BE49-F238E27FC236}">
                  <a16:creationId xmlns:a16="http://schemas.microsoft.com/office/drawing/2014/main" id="{C5ED8981-1C83-EE1A-68F2-2F446F676010}"/>
                </a:ext>
              </a:extLst>
            </p:cNvPr>
            <p:cNvCxnSpPr/>
            <p:nvPr/>
          </p:nvCxnSpPr>
          <p:spPr>
            <a:xfrm flipV="1">
              <a:off x="10925334" y="4552178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Connector 257">
              <a:extLst>
                <a:ext uri="{FF2B5EF4-FFF2-40B4-BE49-F238E27FC236}">
                  <a16:creationId xmlns:a16="http://schemas.microsoft.com/office/drawing/2014/main" id="{A1944D9A-11F8-13F0-15B3-6EEACFC82029}"/>
                </a:ext>
              </a:extLst>
            </p:cNvPr>
            <p:cNvCxnSpPr/>
            <p:nvPr/>
          </p:nvCxnSpPr>
          <p:spPr>
            <a:xfrm flipV="1">
              <a:off x="10937113" y="4521632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Connector 258">
              <a:extLst>
                <a:ext uri="{FF2B5EF4-FFF2-40B4-BE49-F238E27FC236}">
                  <a16:creationId xmlns:a16="http://schemas.microsoft.com/office/drawing/2014/main" id="{96729275-C95C-DC78-9A9B-FD023A87F701}"/>
                </a:ext>
              </a:extLst>
            </p:cNvPr>
            <p:cNvCxnSpPr/>
            <p:nvPr/>
          </p:nvCxnSpPr>
          <p:spPr>
            <a:xfrm flipV="1">
              <a:off x="10948892" y="4491977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7" name="Connector 259">
              <a:extLst>
                <a:ext uri="{FF2B5EF4-FFF2-40B4-BE49-F238E27FC236}">
                  <a16:creationId xmlns:a16="http://schemas.microsoft.com/office/drawing/2014/main" id="{E30113AC-1117-86A8-080D-31E47F04DB93}"/>
                </a:ext>
              </a:extLst>
            </p:cNvPr>
            <p:cNvCxnSpPr/>
            <p:nvPr/>
          </p:nvCxnSpPr>
          <p:spPr>
            <a:xfrm flipV="1">
              <a:off x="10960672" y="4463328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8" name="Connector 260">
              <a:extLst>
                <a:ext uri="{FF2B5EF4-FFF2-40B4-BE49-F238E27FC236}">
                  <a16:creationId xmlns:a16="http://schemas.microsoft.com/office/drawing/2014/main" id="{46EE27DF-0AFA-4E6A-FFB2-130AE2EEB374}"/>
                </a:ext>
              </a:extLst>
            </p:cNvPr>
            <p:cNvCxnSpPr/>
            <p:nvPr/>
          </p:nvCxnSpPr>
          <p:spPr>
            <a:xfrm flipV="1">
              <a:off x="10972451" y="4435801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9" name="Connector 261">
              <a:extLst>
                <a:ext uri="{FF2B5EF4-FFF2-40B4-BE49-F238E27FC236}">
                  <a16:creationId xmlns:a16="http://schemas.microsoft.com/office/drawing/2014/main" id="{EF176F13-DFCE-F0DB-9254-2CDA122F6301}"/>
                </a:ext>
              </a:extLst>
            </p:cNvPr>
            <p:cNvCxnSpPr/>
            <p:nvPr/>
          </p:nvCxnSpPr>
          <p:spPr>
            <a:xfrm flipV="1">
              <a:off x="10984230" y="4409502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Connector 262">
              <a:extLst>
                <a:ext uri="{FF2B5EF4-FFF2-40B4-BE49-F238E27FC236}">
                  <a16:creationId xmlns:a16="http://schemas.microsoft.com/office/drawing/2014/main" id="{3B471DB7-7DF4-503B-CA12-A0FDE8DDFEEC}"/>
                </a:ext>
              </a:extLst>
            </p:cNvPr>
            <p:cNvCxnSpPr/>
            <p:nvPr/>
          </p:nvCxnSpPr>
          <p:spPr>
            <a:xfrm flipV="1">
              <a:off x="10996009" y="4384536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Connector 263">
              <a:extLst>
                <a:ext uri="{FF2B5EF4-FFF2-40B4-BE49-F238E27FC236}">
                  <a16:creationId xmlns:a16="http://schemas.microsoft.com/office/drawing/2014/main" id="{9BECA5DE-44B2-A25B-2E4F-DC9BF3F8C4BF}"/>
                </a:ext>
              </a:extLst>
            </p:cNvPr>
            <p:cNvCxnSpPr/>
            <p:nvPr/>
          </p:nvCxnSpPr>
          <p:spPr>
            <a:xfrm flipV="1">
              <a:off x="11007789" y="4361001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Connector 264">
              <a:extLst>
                <a:ext uri="{FF2B5EF4-FFF2-40B4-BE49-F238E27FC236}">
                  <a16:creationId xmlns:a16="http://schemas.microsoft.com/office/drawing/2014/main" id="{FC3621A1-50E1-E496-F68F-BED3FF107ACC}"/>
                </a:ext>
              </a:extLst>
            </p:cNvPr>
            <p:cNvCxnSpPr/>
            <p:nvPr/>
          </p:nvCxnSpPr>
          <p:spPr>
            <a:xfrm flipV="1">
              <a:off x="11019568" y="4338990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Connector 265">
              <a:extLst>
                <a:ext uri="{FF2B5EF4-FFF2-40B4-BE49-F238E27FC236}">
                  <a16:creationId xmlns:a16="http://schemas.microsoft.com/office/drawing/2014/main" id="{F8BAEFDD-A689-FA1C-990D-A3E9AD11A86F}"/>
                </a:ext>
              </a:extLst>
            </p:cNvPr>
            <p:cNvCxnSpPr/>
            <p:nvPr/>
          </p:nvCxnSpPr>
          <p:spPr>
            <a:xfrm flipV="1">
              <a:off x="11031347" y="4318591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Connector 266">
              <a:extLst>
                <a:ext uri="{FF2B5EF4-FFF2-40B4-BE49-F238E27FC236}">
                  <a16:creationId xmlns:a16="http://schemas.microsoft.com/office/drawing/2014/main" id="{D4F4E216-757D-EE9D-28B8-CD4667AC4379}"/>
                </a:ext>
              </a:extLst>
            </p:cNvPr>
            <p:cNvCxnSpPr/>
            <p:nvPr/>
          </p:nvCxnSpPr>
          <p:spPr>
            <a:xfrm flipV="1">
              <a:off x="11043126" y="429988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5" name="Connector 267">
              <a:extLst>
                <a:ext uri="{FF2B5EF4-FFF2-40B4-BE49-F238E27FC236}">
                  <a16:creationId xmlns:a16="http://schemas.microsoft.com/office/drawing/2014/main" id="{26E2FFBA-7CA0-31F8-7594-DFB88BB2CB6C}"/>
                </a:ext>
              </a:extLst>
            </p:cNvPr>
            <p:cNvCxnSpPr/>
            <p:nvPr/>
          </p:nvCxnSpPr>
          <p:spPr>
            <a:xfrm flipV="1">
              <a:off x="11054906" y="42829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6" name="Connector 268">
              <a:extLst>
                <a:ext uri="{FF2B5EF4-FFF2-40B4-BE49-F238E27FC236}">
                  <a16:creationId xmlns:a16="http://schemas.microsoft.com/office/drawing/2014/main" id="{8EB04A9F-5ACC-9026-E30D-708D5CE04E00}"/>
                </a:ext>
              </a:extLst>
            </p:cNvPr>
            <p:cNvCxnSpPr/>
            <p:nvPr/>
          </p:nvCxnSpPr>
          <p:spPr>
            <a:xfrm flipV="1">
              <a:off x="11066685" y="4267831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Connector 269">
              <a:extLst>
                <a:ext uri="{FF2B5EF4-FFF2-40B4-BE49-F238E27FC236}">
                  <a16:creationId xmlns:a16="http://schemas.microsoft.com/office/drawing/2014/main" id="{9DA5F747-FDE3-CD61-8ACB-8885E1085966}"/>
                </a:ext>
              </a:extLst>
            </p:cNvPr>
            <p:cNvCxnSpPr/>
            <p:nvPr/>
          </p:nvCxnSpPr>
          <p:spPr>
            <a:xfrm flipV="1">
              <a:off x="11078464" y="4254612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Connector 270">
              <a:extLst>
                <a:ext uri="{FF2B5EF4-FFF2-40B4-BE49-F238E27FC236}">
                  <a16:creationId xmlns:a16="http://schemas.microsoft.com/office/drawing/2014/main" id="{59BD3A9F-C9B4-D9CA-1411-1B15835EAE67}"/>
                </a:ext>
              </a:extLst>
            </p:cNvPr>
            <p:cNvCxnSpPr/>
            <p:nvPr/>
          </p:nvCxnSpPr>
          <p:spPr>
            <a:xfrm flipV="1">
              <a:off x="11090243" y="4243338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Connector 271">
              <a:extLst>
                <a:ext uri="{FF2B5EF4-FFF2-40B4-BE49-F238E27FC236}">
                  <a16:creationId xmlns:a16="http://schemas.microsoft.com/office/drawing/2014/main" id="{0FFFACB4-C25E-8C0E-6FE3-600DE3A030A9}"/>
                </a:ext>
              </a:extLst>
            </p:cNvPr>
            <p:cNvCxnSpPr/>
            <p:nvPr/>
          </p:nvCxnSpPr>
          <p:spPr>
            <a:xfrm flipV="1">
              <a:off x="11102023" y="4234052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Connector 272">
              <a:extLst>
                <a:ext uri="{FF2B5EF4-FFF2-40B4-BE49-F238E27FC236}">
                  <a16:creationId xmlns:a16="http://schemas.microsoft.com/office/drawing/2014/main" id="{514F4E88-DBB7-2149-3C38-E6D831E2F82D}"/>
                </a:ext>
              </a:extLst>
            </p:cNvPr>
            <p:cNvCxnSpPr/>
            <p:nvPr/>
          </p:nvCxnSpPr>
          <p:spPr>
            <a:xfrm flipV="1">
              <a:off x="11113802" y="422679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Connector 273">
              <a:extLst>
                <a:ext uri="{FF2B5EF4-FFF2-40B4-BE49-F238E27FC236}">
                  <a16:creationId xmlns:a16="http://schemas.microsoft.com/office/drawing/2014/main" id="{29039279-11D6-4383-A67C-50B856E4A801}"/>
                </a:ext>
              </a:extLst>
            </p:cNvPr>
            <p:cNvCxnSpPr/>
            <p:nvPr/>
          </p:nvCxnSpPr>
          <p:spPr>
            <a:xfrm flipV="1">
              <a:off x="11125581" y="4221585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Connector 274">
              <a:extLst>
                <a:ext uri="{FF2B5EF4-FFF2-40B4-BE49-F238E27FC236}">
                  <a16:creationId xmlns:a16="http://schemas.microsoft.com/office/drawing/2014/main" id="{D5DE26C9-F236-C13E-1A3D-D49A3B8F3FF1}"/>
                </a:ext>
              </a:extLst>
            </p:cNvPr>
            <p:cNvCxnSpPr/>
            <p:nvPr/>
          </p:nvCxnSpPr>
          <p:spPr>
            <a:xfrm flipV="1">
              <a:off x="11137360" y="4218453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Connector 275">
              <a:extLst>
                <a:ext uri="{FF2B5EF4-FFF2-40B4-BE49-F238E27FC236}">
                  <a16:creationId xmlns:a16="http://schemas.microsoft.com/office/drawing/2014/main" id="{93EFD36F-D765-8096-8714-03B4F1524FB6}"/>
                </a:ext>
              </a:extLst>
            </p:cNvPr>
            <p:cNvCxnSpPr/>
            <p:nvPr/>
          </p:nvCxnSpPr>
          <p:spPr>
            <a:xfrm flipV="1">
              <a:off x="11149140" y="4217407"/>
              <a:ext cx="11779" cy="104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Connector 276">
              <a:extLst>
                <a:ext uri="{FF2B5EF4-FFF2-40B4-BE49-F238E27FC236}">
                  <a16:creationId xmlns:a16="http://schemas.microsoft.com/office/drawing/2014/main" id="{3ED3E9EE-260E-F63D-9A52-23609D5CE64D}"/>
                </a:ext>
              </a:extLst>
            </p:cNvPr>
            <p:cNvCxnSpPr/>
            <p:nvPr/>
          </p:nvCxnSpPr>
          <p:spPr>
            <a:xfrm>
              <a:off x="11160919" y="4217407"/>
              <a:ext cx="11779" cy="104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5" name="Connector 277">
              <a:extLst>
                <a:ext uri="{FF2B5EF4-FFF2-40B4-BE49-F238E27FC236}">
                  <a16:creationId xmlns:a16="http://schemas.microsoft.com/office/drawing/2014/main" id="{9F94C784-351F-0D25-C9C5-CEE3C75BB864}"/>
                </a:ext>
              </a:extLst>
            </p:cNvPr>
            <p:cNvCxnSpPr/>
            <p:nvPr/>
          </p:nvCxnSpPr>
          <p:spPr>
            <a:xfrm>
              <a:off x="11172698" y="4218453"/>
              <a:ext cx="11779" cy="313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Connector 278">
              <a:extLst>
                <a:ext uri="{FF2B5EF4-FFF2-40B4-BE49-F238E27FC236}">
                  <a16:creationId xmlns:a16="http://schemas.microsoft.com/office/drawing/2014/main" id="{1843AC28-8E8D-1506-16E4-4F06A6BE6E9B}"/>
                </a:ext>
              </a:extLst>
            </p:cNvPr>
            <p:cNvCxnSpPr/>
            <p:nvPr/>
          </p:nvCxnSpPr>
          <p:spPr>
            <a:xfrm>
              <a:off x="11184477" y="4221585"/>
              <a:ext cx="11779" cy="52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Connector 279">
              <a:extLst>
                <a:ext uri="{FF2B5EF4-FFF2-40B4-BE49-F238E27FC236}">
                  <a16:creationId xmlns:a16="http://schemas.microsoft.com/office/drawing/2014/main" id="{D79F66E3-97FB-7F94-D930-534D9BE4CD08}"/>
                </a:ext>
              </a:extLst>
            </p:cNvPr>
            <p:cNvCxnSpPr/>
            <p:nvPr/>
          </p:nvCxnSpPr>
          <p:spPr>
            <a:xfrm>
              <a:off x="11196257" y="4226792"/>
              <a:ext cx="11779" cy="726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Connector 280">
              <a:extLst>
                <a:ext uri="{FF2B5EF4-FFF2-40B4-BE49-F238E27FC236}">
                  <a16:creationId xmlns:a16="http://schemas.microsoft.com/office/drawing/2014/main" id="{22D2ECC5-A0E6-28D7-E510-BEE52B0F5160}"/>
                </a:ext>
              </a:extLst>
            </p:cNvPr>
            <p:cNvCxnSpPr/>
            <p:nvPr/>
          </p:nvCxnSpPr>
          <p:spPr>
            <a:xfrm>
              <a:off x="11208036" y="4234052"/>
              <a:ext cx="11779" cy="928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Connector 281">
              <a:extLst>
                <a:ext uri="{FF2B5EF4-FFF2-40B4-BE49-F238E27FC236}">
                  <a16:creationId xmlns:a16="http://schemas.microsoft.com/office/drawing/2014/main" id="{DBC4F044-9834-5647-A099-BA96C35BB0FD}"/>
                </a:ext>
              </a:extLst>
            </p:cNvPr>
            <p:cNvCxnSpPr/>
            <p:nvPr/>
          </p:nvCxnSpPr>
          <p:spPr>
            <a:xfrm>
              <a:off x="11219815" y="4243338"/>
              <a:ext cx="11779" cy="1127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Connector 282">
              <a:extLst>
                <a:ext uri="{FF2B5EF4-FFF2-40B4-BE49-F238E27FC236}">
                  <a16:creationId xmlns:a16="http://schemas.microsoft.com/office/drawing/2014/main" id="{F40A791F-40E2-163E-DA9F-3A160171926B}"/>
                </a:ext>
              </a:extLst>
            </p:cNvPr>
            <p:cNvCxnSpPr/>
            <p:nvPr/>
          </p:nvCxnSpPr>
          <p:spPr>
            <a:xfrm>
              <a:off x="11231594" y="4254612"/>
              <a:ext cx="11779" cy="1321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Connector 283">
              <a:extLst>
                <a:ext uri="{FF2B5EF4-FFF2-40B4-BE49-F238E27FC236}">
                  <a16:creationId xmlns:a16="http://schemas.microsoft.com/office/drawing/2014/main" id="{9BC140A3-161B-B962-AAFE-A48DF4EF5B57}"/>
                </a:ext>
              </a:extLst>
            </p:cNvPr>
            <p:cNvCxnSpPr/>
            <p:nvPr/>
          </p:nvCxnSpPr>
          <p:spPr>
            <a:xfrm>
              <a:off x="11243374" y="4267831"/>
              <a:ext cx="11779" cy="151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2" name="Connector 284">
              <a:extLst>
                <a:ext uri="{FF2B5EF4-FFF2-40B4-BE49-F238E27FC236}">
                  <a16:creationId xmlns:a16="http://schemas.microsoft.com/office/drawing/2014/main" id="{78774B1E-73B6-F1F9-A576-DE5AFB59712D}"/>
                </a:ext>
              </a:extLst>
            </p:cNvPr>
            <p:cNvCxnSpPr/>
            <p:nvPr/>
          </p:nvCxnSpPr>
          <p:spPr>
            <a:xfrm>
              <a:off x="11255153" y="4282941"/>
              <a:ext cx="11779" cy="1694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3" name="Connector 285">
              <a:extLst>
                <a:ext uri="{FF2B5EF4-FFF2-40B4-BE49-F238E27FC236}">
                  <a16:creationId xmlns:a16="http://schemas.microsoft.com/office/drawing/2014/main" id="{9BB9B185-3FC0-C618-4D53-E18BB2311D76}"/>
                </a:ext>
              </a:extLst>
            </p:cNvPr>
            <p:cNvCxnSpPr/>
            <p:nvPr/>
          </p:nvCxnSpPr>
          <p:spPr>
            <a:xfrm>
              <a:off x="11266932" y="4299883"/>
              <a:ext cx="11779" cy="187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Connector 286">
              <a:extLst>
                <a:ext uri="{FF2B5EF4-FFF2-40B4-BE49-F238E27FC236}">
                  <a16:creationId xmlns:a16="http://schemas.microsoft.com/office/drawing/2014/main" id="{2235A807-38E4-69EE-430A-BC99552454FB}"/>
                </a:ext>
              </a:extLst>
            </p:cNvPr>
            <p:cNvCxnSpPr/>
            <p:nvPr/>
          </p:nvCxnSpPr>
          <p:spPr>
            <a:xfrm>
              <a:off x="11278711" y="4318591"/>
              <a:ext cx="11779" cy="2040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Connector 287">
              <a:extLst>
                <a:ext uri="{FF2B5EF4-FFF2-40B4-BE49-F238E27FC236}">
                  <a16:creationId xmlns:a16="http://schemas.microsoft.com/office/drawing/2014/main" id="{E2D6E1A6-7D51-D7F4-29E2-D2D2E5145AC4}"/>
                </a:ext>
              </a:extLst>
            </p:cNvPr>
            <p:cNvCxnSpPr/>
            <p:nvPr/>
          </p:nvCxnSpPr>
          <p:spPr>
            <a:xfrm>
              <a:off x="11290491" y="4338990"/>
              <a:ext cx="11779" cy="2201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6" name="Connector 288">
              <a:extLst>
                <a:ext uri="{FF2B5EF4-FFF2-40B4-BE49-F238E27FC236}">
                  <a16:creationId xmlns:a16="http://schemas.microsoft.com/office/drawing/2014/main" id="{37096FD0-A1D5-3155-95C3-6E0678751973}"/>
                </a:ext>
              </a:extLst>
            </p:cNvPr>
            <p:cNvCxnSpPr/>
            <p:nvPr/>
          </p:nvCxnSpPr>
          <p:spPr>
            <a:xfrm>
              <a:off x="11302270" y="4361001"/>
              <a:ext cx="11779" cy="235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7" name="Connector 289">
              <a:extLst>
                <a:ext uri="{FF2B5EF4-FFF2-40B4-BE49-F238E27FC236}">
                  <a16:creationId xmlns:a16="http://schemas.microsoft.com/office/drawing/2014/main" id="{B94BDBE6-8820-1AB0-D39D-AA3E36E80FDC}"/>
                </a:ext>
              </a:extLst>
            </p:cNvPr>
            <p:cNvCxnSpPr/>
            <p:nvPr/>
          </p:nvCxnSpPr>
          <p:spPr>
            <a:xfrm>
              <a:off x="11314049" y="4384536"/>
              <a:ext cx="11779" cy="249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Connector 290">
              <a:extLst>
                <a:ext uri="{FF2B5EF4-FFF2-40B4-BE49-F238E27FC236}">
                  <a16:creationId xmlns:a16="http://schemas.microsoft.com/office/drawing/2014/main" id="{AD5700A1-3BB4-0932-0A4B-B8831BD3DCFA}"/>
                </a:ext>
              </a:extLst>
            </p:cNvPr>
            <p:cNvCxnSpPr/>
            <p:nvPr/>
          </p:nvCxnSpPr>
          <p:spPr>
            <a:xfrm>
              <a:off x="11325828" y="4409502"/>
              <a:ext cx="11779" cy="2629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9" name="Connector 291">
              <a:extLst>
                <a:ext uri="{FF2B5EF4-FFF2-40B4-BE49-F238E27FC236}">
                  <a16:creationId xmlns:a16="http://schemas.microsoft.com/office/drawing/2014/main" id="{83CAEF29-1CDE-F4B2-F3FC-4DD364E384DD}"/>
                </a:ext>
              </a:extLst>
            </p:cNvPr>
            <p:cNvCxnSpPr/>
            <p:nvPr/>
          </p:nvCxnSpPr>
          <p:spPr>
            <a:xfrm>
              <a:off x="11337608" y="4435801"/>
              <a:ext cx="11779" cy="2752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0" name="Connector 292">
              <a:extLst>
                <a:ext uri="{FF2B5EF4-FFF2-40B4-BE49-F238E27FC236}">
                  <a16:creationId xmlns:a16="http://schemas.microsoft.com/office/drawing/2014/main" id="{2526E888-056B-619E-AF4E-C849AAAFC44F}"/>
                </a:ext>
              </a:extLst>
            </p:cNvPr>
            <p:cNvCxnSpPr/>
            <p:nvPr/>
          </p:nvCxnSpPr>
          <p:spPr>
            <a:xfrm>
              <a:off x="11349387" y="4463328"/>
              <a:ext cx="11779" cy="286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1" name="Connector 293">
              <a:extLst>
                <a:ext uri="{FF2B5EF4-FFF2-40B4-BE49-F238E27FC236}">
                  <a16:creationId xmlns:a16="http://schemas.microsoft.com/office/drawing/2014/main" id="{F0D3757F-97F5-0338-1340-44AC35CDBBFC}"/>
                </a:ext>
              </a:extLst>
            </p:cNvPr>
            <p:cNvCxnSpPr/>
            <p:nvPr/>
          </p:nvCxnSpPr>
          <p:spPr>
            <a:xfrm>
              <a:off x="11361166" y="4491977"/>
              <a:ext cx="11779" cy="2965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Connector 294">
              <a:extLst>
                <a:ext uri="{FF2B5EF4-FFF2-40B4-BE49-F238E27FC236}">
                  <a16:creationId xmlns:a16="http://schemas.microsoft.com/office/drawing/2014/main" id="{678FDA63-21BB-03A3-4695-C8198E665D8C}"/>
                </a:ext>
              </a:extLst>
            </p:cNvPr>
            <p:cNvCxnSpPr/>
            <p:nvPr/>
          </p:nvCxnSpPr>
          <p:spPr>
            <a:xfrm>
              <a:off x="11372945" y="4521632"/>
              <a:ext cx="11779" cy="305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3" name="Connector 295">
              <a:extLst>
                <a:ext uri="{FF2B5EF4-FFF2-40B4-BE49-F238E27FC236}">
                  <a16:creationId xmlns:a16="http://schemas.microsoft.com/office/drawing/2014/main" id="{7D280C8F-8C37-0A70-7C2D-B268CB937B8D}"/>
                </a:ext>
              </a:extLst>
            </p:cNvPr>
            <p:cNvCxnSpPr/>
            <p:nvPr/>
          </p:nvCxnSpPr>
          <p:spPr>
            <a:xfrm>
              <a:off x="11384725" y="4552178"/>
              <a:ext cx="11779" cy="313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Connector 296">
              <a:extLst>
                <a:ext uri="{FF2B5EF4-FFF2-40B4-BE49-F238E27FC236}">
                  <a16:creationId xmlns:a16="http://schemas.microsoft.com/office/drawing/2014/main" id="{75AA2E82-0A1F-FF9C-1ADB-77F94A1B068E}"/>
                </a:ext>
              </a:extLst>
            </p:cNvPr>
            <p:cNvCxnSpPr/>
            <p:nvPr/>
          </p:nvCxnSpPr>
          <p:spPr>
            <a:xfrm>
              <a:off x="11396504" y="4583493"/>
              <a:ext cx="11779" cy="3196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Connector 297">
              <a:extLst>
                <a:ext uri="{FF2B5EF4-FFF2-40B4-BE49-F238E27FC236}">
                  <a16:creationId xmlns:a16="http://schemas.microsoft.com/office/drawing/2014/main" id="{8EA9AAA8-CB80-2C09-DD02-A54A6BFF2782}"/>
                </a:ext>
              </a:extLst>
            </p:cNvPr>
            <p:cNvCxnSpPr/>
            <p:nvPr/>
          </p:nvCxnSpPr>
          <p:spPr>
            <a:xfrm>
              <a:off x="11408283" y="4615454"/>
              <a:ext cx="11779" cy="32482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Connector 298">
              <a:extLst>
                <a:ext uri="{FF2B5EF4-FFF2-40B4-BE49-F238E27FC236}">
                  <a16:creationId xmlns:a16="http://schemas.microsoft.com/office/drawing/2014/main" id="{022DEC12-6C01-67CB-B131-D47B78F3C60D}"/>
                </a:ext>
              </a:extLst>
            </p:cNvPr>
            <p:cNvCxnSpPr/>
            <p:nvPr/>
          </p:nvCxnSpPr>
          <p:spPr>
            <a:xfrm>
              <a:off x="11420062" y="4647936"/>
              <a:ext cx="11779" cy="3287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Connector 299">
              <a:extLst>
                <a:ext uri="{FF2B5EF4-FFF2-40B4-BE49-F238E27FC236}">
                  <a16:creationId xmlns:a16="http://schemas.microsoft.com/office/drawing/2014/main" id="{3344C918-BE76-133F-86E9-B31EF1062066}"/>
                </a:ext>
              </a:extLst>
            </p:cNvPr>
            <p:cNvCxnSpPr/>
            <p:nvPr/>
          </p:nvCxnSpPr>
          <p:spPr>
            <a:xfrm>
              <a:off x="11431842" y="4680810"/>
              <a:ext cx="11779" cy="3313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nector 300">
              <a:extLst>
                <a:ext uri="{FF2B5EF4-FFF2-40B4-BE49-F238E27FC236}">
                  <a16:creationId xmlns:a16="http://schemas.microsoft.com/office/drawing/2014/main" id="{00BB0CB5-B46A-2BDE-A159-59E0A5965D94}"/>
                </a:ext>
              </a:extLst>
            </p:cNvPr>
            <p:cNvCxnSpPr/>
            <p:nvPr/>
          </p:nvCxnSpPr>
          <p:spPr>
            <a:xfrm>
              <a:off x="11443621" y="4713945"/>
              <a:ext cx="11779" cy="3326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4" name="Straight Arrow Connector 1033">
            <a:extLst>
              <a:ext uri="{FF2B5EF4-FFF2-40B4-BE49-F238E27FC236}">
                <a16:creationId xmlns:a16="http://schemas.microsoft.com/office/drawing/2014/main" id="{4AB1F7D5-02EF-76D6-4B8B-7F5CA3D40B63}"/>
              </a:ext>
            </a:extLst>
          </p:cNvPr>
          <p:cNvCxnSpPr/>
          <p:nvPr/>
        </p:nvCxnSpPr>
        <p:spPr>
          <a:xfrm>
            <a:off x="7921625" y="4860916"/>
            <a:ext cx="36766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7ED088AE-62AE-6238-31CD-1347C2FC764D}"/>
              </a:ext>
            </a:extLst>
          </p:cNvPr>
          <p:cNvCxnSpPr>
            <a:cxnSpLocks/>
          </p:cNvCxnSpPr>
          <p:nvPr/>
        </p:nvCxnSpPr>
        <p:spPr>
          <a:xfrm flipV="1">
            <a:off x="7921625" y="4010186"/>
            <a:ext cx="0" cy="1532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5" name="Group 4944">
            <a:extLst>
              <a:ext uri="{FF2B5EF4-FFF2-40B4-BE49-F238E27FC236}">
                <a16:creationId xmlns:a16="http://schemas.microsoft.com/office/drawing/2014/main" id="{6977301E-F278-CCBD-EFB4-CF715E5293FA}"/>
              </a:ext>
            </a:extLst>
          </p:cNvPr>
          <p:cNvGrpSpPr/>
          <p:nvPr/>
        </p:nvGrpSpPr>
        <p:grpSpPr>
          <a:xfrm>
            <a:off x="4822484" y="2940638"/>
            <a:ext cx="772341" cy="1312862"/>
            <a:chOff x="830215" y="3148267"/>
            <a:chExt cx="772341" cy="13128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0660F0-C278-1EAD-CFEF-ED44D44DF7BE}"/>
                </a:ext>
              </a:extLst>
            </p:cNvPr>
            <p:cNvCxnSpPr/>
            <p:nvPr/>
          </p:nvCxnSpPr>
          <p:spPr>
            <a:xfrm>
              <a:off x="1068651" y="3211513"/>
              <a:ext cx="533905" cy="0"/>
            </a:xfrm>
            <a:prstGeom prst="line">
              <a:avLst/>
            </a:prstGeom>
            <a:ln w="38100">
              <a:solidFill>
                <a:srgbClr val="5C79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Arrow Connector 1036">
              <a:extLst>
                <a:ext uri="{FF2B5EF4-FFF2-40B4-BE49-F238E27FC236}">
                  <a16:creationId xmlns:a16="http://schemas.microsoft.com/office/drawing/2014/main" id="{7BC987F7-A3ED-F531-1FA3-BA2346688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603" y="3249613"/>
              <a:ext cx="0" cy="112236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353CBF-D4AB-C497-EAA7-04F6BFF9C4AC}"/>
                </a:ext>
              </a:extLst>
            </p:cNvPr>
            <p:cNvCxnSpPr/>
            <p:nvPr/>
          </p:nvCxnSpPr>
          <p:spPr>
            <a:xfrm>
              <a:off x="1068651" y="4371975"/>
              <a:ext cx="53390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701BD8F-881B-ED61-7EFD-14463FDD1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215" y="4282821"/>
              <a:ext cx="126492" cy="17830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E95BC5-7C25-43BB-8C1B-605CD075D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5005" y="3148267"/>
              <a:ext cx="102108" cy="12649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7691B84-CE72-73E2-60F5-217A791E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6480" y="3708577"/>
              <a:ext cx="240792" cy="16459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D6FB89E-72D2-4B30-A2BE-2FA02F2A9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8222" y="3946065"/>
            <a:ext cx="216408" cy="2164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038F22-6579-3BB3-05A0-5C8A7E9DA8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0040" y="4797670"/>
            <a:ext cx="114300" cy="1264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E17BFB-4ABA-0248-4F9C-F74C28327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0050" y="1990011"/>
            <a:ext cx="114300" cy="1264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19F092-93F2-0D05-313A-3A52ABA064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9517" y="2626774"/>
            <a:ext cx="406909" cy="254509"/>
          </a:xfrm>
          <a:prstGeom prst="rect">
            <a:avLst/>
          </a:prstGeom>
        </p:spPr>
      </p:pic>
      <p:grpSp>
        <p:nvGrpSpPr>
          <p:cNvPr id="4946" name="Group 4945">
            <a:extLst>
              <a:ext uri="{FF2B5EF4-FFF2-40B4-BE49-F238E27FC236}">
                <a16:creationId xmlns:a16="http://schemas.microsoft.com/office/drawing/2014/main" id="{6AB582AA-8053-7C0D-47C7-70C11629879C}"/>
              </a:ext>
            </a:extLst>
          </p:cNvPr>
          <p:cNvGrpSpPr/>
          <p:nvPr/>
        </p:nvGrpSpPr>
        <p:grpSpPr>
          <a:xfrm>
            <a:off x="6006096" y="2665253"/>
            <a:ext cx="761819" cy="1943100"/>
            <a:chOff x="1985719" y="2743200"/>
            <a:chExt cx="761819" cy="19431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D3FECB-948C-3326-7031-D9D4AAAC1608}"/>
                </a:ext>
              </a:extLst>
            </p:cNvPr>
            <p:cNvCxnSpPr/>
            <p:nvPr/>
          </p:nvCxnSpPr>
          <p:spPr>
            <a:xfrm>
              <a:off x="2213633" y="4686300"/>
              <a:ext cx="53390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2294B86-AC97-CB97-DDEB-BAA65C030FA2}"/>
                </a:ext>
              </a:extLst>
            </p:cNvPr>
            <p:cNvCxnSpPr/>
            <p:nvPr/>
          </p:nvCxnSpPr>
          <p:spPr>
            <a:xfrm>
              <a:off x="2213633" y="2743200"/>
              <a:ext cx="533905" cy="0"/>
            </a:xfrm>
            <a:prstGeom prst="line">
              <a:avLst/>
            </a:prstGeom>
            <a:ln w="38100">
              <a:solidFill>
                <a:srgbClr val="5C79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Straight Arrow Connector 725">
              <a:extLst>
                <a:ext uri="{FF2B5EF4-FFF2-40B4-BE49-F238E27FC236}">
                  <a16:creationId xmlns:a16="http://schemas.microsoft.com/office/drawing/2014/main" id="{2B5A869D-DE0B-5B85-4B5D-B9D3FDEE8734}"/>
                </a:ext>
              </a:extLst>
            </p:cNvPr>
            <p:cNvCxnSpPr/>
            <p:nvPr/>
          </p:nvCxnSpPr>
          <p:spPr>
            <a:xfrm>
              <a:off x="2466975" y="4305300"/>
              <a:ext cx="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Straight Arrow Connector 1038">
              <a:extLst>
                <a:ext uri="{FF2B5EF4-FFF2-40B4-BE49-F238E27FC236}">
                  <a16:creationId xmlns:a16="http://schemas.microsoft.com/office/drawing/2014/main" id="{03FA818A-A3A3-5A82-6B07-39144392D6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0053" y="2743200"/>
              <a:ext cx="0" cy="194310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6ED2204-93D4-4D80-CF14-3C8825F9A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5719" y="4333875"/>
              <a:ext cx="406909" cy="254509"/>
            </a:xfrm>
            <a:prstGeom prst="rect">
              <a:avLst/>
            </a:prstGeom>
          </p:spPr>
        </p:pic>
      </p:grpSp>
      <p:grpSp>
        <p:nvGrpSpPr>
          <p:cNvPr id="4947" name="Group 4946">
            <a:extLst>
              <a:ext uri="{FF2B5EF4-FFF2-40B4-BE49-F238E27FC236}">
                <a16:creationId xmlns:a16="http://schemas.microsoft.com/office/drawing/2014/main" id="{1AB538D8-7A1D-CDAB-E3A6-CBA3220EF888}"/>
              </a:ext>
            </a:extLst>
          </p:cNvPr>
          <p:cNvGrpSpPr/>
          <p:nvPr/>
        </p:nvGrpSpPr>
        <p:grpSpPr>
          <a:xfrm flipV="1">
            <a:off x="902271" y="2615242"/>
            <a:ext cx="3564155" cy="2983300"/>
            <a:chOff x="1000225" y="1287780"/>
            <a:chExt cx="5842535" cy="3566160"/>
          </a:xfrm>
        </p:grpSpPr>
        <p:grpSp>
          <p:nvGrpSpPr>
            <p:cNvPr id="4948" name="Group 4947">
              <a:extLst>
                <a:ext uri="{FF2B5EF4-FFF2-40B4-BE49-F238E27FC236}">
                  <a16:creationId xmlns:a16="http://schemas.microsoft.com/office/drawing/2014/main" id="{002DC425-0E6B-2DBA-4487-C4E509642DFA}"/>
                </a:ext>
              </a:extLst>
            </p:cNvPr>
            <p:cNvGrpSpPr/>
            <p:nvPr/>
          </p:nvGrpSpPr>
          <p:grpSpPr>
            <a:xfrm>
              <a:off x="1000225" y="1333499"/>
              <a:ext cx="5430072" cy="3513219"/>
              <a:chOff x="914400" y="-3898060"/>
              <a:chExt cx="10241280" cy="6650508"/>
            </a:xfrm>
          </p:grpSpPr>
          <p:cxnSp>
            <p:nvCxnSpPr>
              <p:cNvPr id="4951" name="Connector 1">
                <a:extLst>
                  <a:ext uri="{FF2B5EF4-FFF2-40B4-BE49-F238E27FC236}">
                    <a16:creationId xmlns:a16="http://schemas.microsoft.com/office/drawing/2014/main" id="{70F4E863-A936-768F-432B-2D6EDD9898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400" y="1312909"/>
                <a:ext cx="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2" name="Connector 2">
                <a:extLst>
                  <a:ext uri="{FF2B5EF4-FFF2-40B4-BE49-F238E27FC236}">
                    <a16:creationId xmlns:a16="http://schemas.microsoft.com/office/drawing/2014/main" id="{FE5FD678-FA30-55E6-C35E-C29623557B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400" y="-2806448"/>
                <a:ext cx="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53" name="TextBox 4952">
                <a:extLst>
                  <a:ext uri="{FF2B5EF4-FFF2-40B4-BE49-F238E27FC236}">
                    <a16:creationId xmlns:a16="http://schemas.microsoft.com/office/drawing/2014/main" id="{89AE06A2-EB11-C7CD-3BB0-7A68B5896595}"/>
                  </a:ext>
                </a:extLst>
              </p:cNvPr>
              <p:cNvSpPr txBox="1"/>
              <p:nvPr/>
            </p:nvSpPr>
            <p:spPr>
              <a:xfrm>
                <a:off x="5943600" y="1312908"/>
                <a:ext cx="457200" cy="873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400"/>
                </a:pPr>
                <a:endParaRPr dirty="0"/>
              </a:p>
            </p:txBody>
          </p:sp>
          <p:cxnSp>
            <p:nvCxnSpPr>
              <p:cNvPr id="4954" name="Connector 5">
                <a:extLst>
                  <a:ext uri="{FF2B5EF4-FFF2-40B4-BE49-F238E27FC236}">
                    <a16:creationId xmlns:a16="http://schemas.microsoft.com/office/drawing/2014/main" id="{4EC12342-A529-104A-4D6C-672792BD78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-772887"/>
                <a:ext cx="14651" cy="6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5" name="Connector 6">
                <a:extLst>
                  <a:ext uri="{FF2B5EF4-FFF2-40B4-BE49-F238E27FC236}">
                    <a16:creationId xmlns:a16="http://schemas.microsoft.com/office/drawing/2014/main" id="{0651C616-C561-DDFF-BABA-13ADD9B76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051" y="-773506"/>
                <a:ext cx="14651" cy="6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6" name="Connector 7">
                <a:extLst>
                  <a:ext uri="{FF2B5EF4-FFF2-40B4-BE49-F238E27FC236}">
                    <a16:creationId xmlns:a16="http://schemas.microsoft.com/office/drawing/2014/main" id="{4782367A-A343-6BAC-63C1-A7AE18527B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702" y="-774131"/>
                <a:ext cx="14651" cy="6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7" name="Connector 8">
                <a:extLst>
                  <a:ext uri="{FF2B5EF4-FFF2-40B4-BE49-F238E27FC236}">
                    <a16:creationId xmlns:a16="http://schemas.microsoft.com/office/drawing/2014/main" id="{AB0625B4-E75F-5903-B0C6-B8C024C633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353" y="-774759"/>
                <a:ext cx="14652" cy="6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8" name="Connector 9">
                <a:extLst>
                  <a:ext uri="{FF2B5EF4-FFF2-40B4-BE49-F238E27FC236}">
                    <a16:creationId xmlns:a16="http://schemas.microsoft.com/office/drawing/2014/main" id="{0AA6E786-A3FC-8510-6DCD-7FFF2FEEB3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005" y="-775392"/>
                <a:ext cx="14651" cy="6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9" name="Connector 10">
                <a:extLst>
                  <a:ext uri="{FF2B5EF4-FFF2-40B4-BE49-F238E27FC236}">
                    <a16:creationId xmlns:a16="http://schemas.microsoft.com/office/drawing/2014/main" id="{E31E044E-4C3A-004C-F30D-4865A41827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7656" y="-776030"/>
                <a:ext cx="14651" cy="6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0" name="Connector 11">
                <a:extLst>
                  <a:ext uri="{FF2B5EF4-FFF2-40B4-BE49-F238E27FC236}">
                    <a16:creationId xmlns:a16="http://schemas.microsoft.com/office/drawing/2014/main" id="{70C71DD0-4618-5114-1831-AE9A9E67FE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307" y="-776672"/>
                <a:ext cx="14652" cy="6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1" name="Connector 12">
                <a:extLst>
                  <a:ext uri="{FF2B5EF4-FFF2-40B4-BE49-F238E27FC236}">
                    <a16:creationId xmlns:a16="http://schemas.microsoft.com/office/drawing/2014/main" id="{72DBC244-EF0A-D897-C698-F3E7513E8C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6959" y="-777318"/>
                <a:ext cx="14651" cy="6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2" name="Connector 13">
                <a:extLst>
                  <a:ext uri="{FF2B5EF4-FFF2-40B4-BE49-F238E27FC236}">
                    <a16:creationId xmlns:a16="http://schemas.microsoft.com/office/drawing/2014/main" id="{1B877F73-2EB3-357D-9E17-2F498CAC4A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610" y="-777970"/>
                <a:ext cx="14651" cy="6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3" name="Connector 14">
                <a:extLst>
                  <a:ext uri="{FF2B5EF4-FFF2-40B4-BE49-F238E27FC236}">
                    <a16:creationId xmlns:a16="http://schemas.microsoft.com/office/drawing/2014/main" id="{6D6B1DA6-C188-9FC8-B23D-568B96CE0D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261" y="-778625"/>
                <a:ext cx="14652" cy="6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4" name="Connector 15">
                <a:extLst>
                  <a:ext uri="{FF2B5EF4-FFF2-40B4-BE49-F238E27FC236}">
                    <a16:creationId xmlns:a16="http://schemas.microsoft.com/office/drawing/2014/main" id="{7872F1D5-129B-EAB8-0C88-387A5D69A9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0913" y="-779286"/>
                <a:ext cx="14651" cy="6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5" name="Connector 16">
                <a:extLst>
                  <a:ext uri="{FF2B5EF4-FFF2-40B4-BE49-F238E27FC236}">
                    <a16:creationId xmlns:a16="http://schemas.microsoft.com/office/drawing/2014/main" id="{41C42D42-3DB2-1A2E-6382-EA0DA1D4AD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5564" y="-779952"/>
                <a:ext cx="14651" cy="6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6" name="Connector 17">
                <a:extLst>
                  <a:ext uri="{FF2B5EF4-FFF2-40B4-BE49-F238E27FC236}">
                    <a16:creationId xmlns:a16="http://schemas.microsoft.com/office/drawing/2014/main" id="{5559DC80-0CDF-77DB-9085-17BA22FD53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215" y="-780622"/>
                <a:ext cx="14652" cy="6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7" name="Connector 18">
                <a:extLst>
                  <a:ext uri="{FF2B5EF4-FFF2-40B4-BE49-F238E27FC236}">
                    <a16:creationId xmlns:a16="http://schemas.microsoft.com/office/drawing/2014/main" id="{A0A9447F-9276-A117-AD94-93F4ADA514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867" y="-781298"/>
                <a:ext cx="14651" cy="6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8" name="Connector 19">
                <a:extLst>
                  <a:ext uri="{FF2B5EF4-FFF2-40B4-BE49-F238E27FC236}">
                    <a16:creationId xmlns:a16="http://schemas.microsoft.com/office/drawing/2014/main" id="{2C051B44-92FE-DE45-6F35-53636C5E02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9518" y="-781978"/>
                <a:ext cx="14651" cy="6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9" name="Connector 20">
                <a:extLst>
                  <a:ext uri="{FF2B5EF4-FFF2-40B4-BE49-F238E27FC236}">
                    <a16:creationId xmlns:a16="http://schemas.microsoft.com/office/drawing/2014/main" id="{ED2ECAF9-80D9-E242-7474-10D338C02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169" y="-782663"/>
                <a:ext cx="14652" cy="6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0" name="Connector 21">
                <a:extLst>
                  <a:ext uri="{FF2B5EF4-FFF2-40B4-BE49-F238E27FC236}">
                    <a16:creationId xmlns:a16="http://schemas.microsoft.com/office/drawing/2014/main" id="{7B0AAB77-FA62-6A81-DA41-D5E105EEF3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821" y="-783353"/>
                <a:ext cx="14651" cy="6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1" name="Connector 22">
                <a:extLst>
                  <a:ext uri="{FF2B5EF4-FFF2-40B4-BE49-F238E27FC236}">
                    <a16:creationId xmlns:a16="http://schemas.microsoft.com/office/drawing/2014/main" id="{5E48D9C2-239E-4E28-037F-955CEA47BA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472" y="-784049"/>
                <a:ext cx="14651" cy="6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2" name="Connector 23">
                <a:extLst>
                  <a:ext uri="{FF2B5EF4-FFF2-40B4-BE49-F238E27FC236}">
                    <a16:creationId xmlns:a16="http://schemas.microsoft.com/office/drawing/2014/main" id="{939D1AB2-557D-42E5-D298-3C9F00D46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8123" y="-784749"/>
                <a:ext cx="14652" cy="7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3" name="Connector 24">
                <a:extLst>
                  <a:ext uri="{FF2B5EF4-FFF2-40B4-BE49-F238E27FC236}">
                    <a16:creationId xmlns:a16="http://schemas.microsoft.com/office/drawing/2014/main" id="{C233854A-BC97-ECEC-3B51-5F68AA6B58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2775" y="-785455"/>
                <a:ext cx="14651" cy="7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4" name="Connector 25">
                <a:extLst>
                  <a:ext uri="{FF2B5EF4-FFF2-40B4-BE49-F238E27FC236}">
                    <a16:creationId xmlns:a16="http://schemas.microsoft.com/office/drawing/2014/main" id="{6245DC03-23EC-0EC1-2AB6-BD6E2E602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7426" y="-786166"/>
                <a:ext cx="14651" cy="7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5" name="Connector 26">
                <a:extLst>
                  <a:ext uri="{FF2B5EF4-FFF2-40B4-BE49-F238E27FC236}">
                    <a16:creationId xmlns:a16="http://schemas.microsoft.com/office/drawing/2014/main" id="{31470B0E-3E24-2C5D-38BE-AA2CD0A1E9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2077" y="-786882"/>
                <a:ext cx="14652" cy="7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6" name="Connector 27">
                <a:extLst>
                  <a:ext uri="{FF2B5EF4-FFF2-40B4-BE49-F238E27FC236}">
                    <a16:creationId xmlns:a16="http://schemas.microsoft.com/office/drawing/2014/main" id="{60940183-7B11-5CBD-53D5-A1D4D60A0F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6729" y="-787604"/>
                <a:ext cx="14651" cy="7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7" name="Connector 28">
                <a:extLst>
                  <a:ext uri="{FF2B5EF4-FFF2-40B4-BE49-F238E27FC236}">
                    <a16:creationId xmlns:a16="http://schemas.microsoft.com/office/drawing/2014/main" id="{BAEEDDF2-7F99-6E98-546A-DB467AFBE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1380" y="-788331"/>
                <a:ext cx="14651" cy="7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8" name="Connector 29">
                <a:extLst>
                  <a:ext uri="{FF2B5EF4-FFF2-40B4-BE49-F238E27FC236}">
                    <a16:creationId xmlns:a16="http://schemas.microsoft.com/office/drawing/2014/main" id="{87482C13-BA7C-BDE5-51AB-4E84AD4E34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6031" y="-789064"/>
                <a:ext cx="14652" cy="7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9" name="Connector 30">
                <a:extLst>
                  <a:ext uri="{FF2B5EF4-FFF2-40B4-BE49-F238E27FC236}">
                    <a16:creationId xmlns:a16="http://schemas.microsoft.com/office/drawing/2014/main" id="{45FDA645-C89E-3C28-1721-F56C44E2F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0683" y="-789802"/>
                <a:ext cx="14651" cy="7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0" name="Connector 31">
                <a:extLst>
                  <a:ext uri="{FF2B5EF4-FFF2-40B4-BE49-F238E27FC236}">
                    <a16:creationId xmlns:a16="http://schemas.microsoft.com/office/drawing/2014/main" id="{BF36E73F-7634-E24E-22D1-C0472B49C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5334" y="-790546"/>
                <a:ext cx="14651" cy="7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1" name="Connector 32">
                <a:extLst>
                  <a:ext uri="{FF2B5EF4-FFF2-40B4-BE49-F238E27FC236}">
                    <a16:creationId xmlns:a16="http://schemas.microsoft.com/office/drawing/2014/main" id="{7697C6DD-DF4D-858B-00AF-C7018B09F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9985" y="-791296"/>
                <a:ext cx="14652" cy="7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2" name="Connector 33">
                <a:extLst>
                  <a:ext uri="{FF2B5EF4-FFF2-40B4-BE49-F238E27FC236}">
                    <a16:creationId xmlns:a16="http://schemas.microsoft.com/office/drawing/2014/main" id="{B0B13428-962C-3950-3944-F3FA2FFF1E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24637" y="-792052"/>
                <a:ext cx="14651" cy="7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3" name="Connector 34">
                <a:extLst>
                  <a:ext uri="{FF2B5EF4-FFF2-40B4-BE49-F238E27FC236}">
                    <a16:creationId xmlns:a16="http://schemas.microsoft.com/office/drawing/2014/main" id="{DA2BF90F-22F0-EBB6-B6AB-05D947C0D6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9288" y="-792814"/>
                <a:ext cx="14651" cy="7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4" name="Connector 35">
                <a:extLst>
                  <a:ext uri="{FF2B5EF4-FFF2-40B4-BE49-F238E27FC236}">
                    <a16:creationId xmlns:a16="http://schemas.microsoft.com/office/drawing/2014/main" id="{BF902606-0F3C-8092-75B5-765E11357F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3939" y="-793581"/>
                <a:ext cx="14652" cy="7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5" name="Connector 36">
                <a:extLst>
                  <a:ext uri="{FF2B5EF4-FFF2-40B4-BE49-F238E27FC236}">
                    <a16:creationId xmlns:a16="http://schemas.microsoft.com/office/drawing/2014/main" id="{16B4B858-FD9E-0FA9-FBBA-593A7CE85F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8591" y="-794355"/>
                <a:ext cx="14651" cy="7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6" name="Connector 37">
                <a:extLst>
                  <a:ext uri="{FF2B5EF4-FFF2-40B4-BE49-F238E27FC236}">
                    <a16:creationId xmlns:a16="http://schemas.microsoft.com/office/drawing/2014/main" id="{5E6039A1-F073-CFB9-B33A-25867BCDCC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3242" y="-795134"/>
                <a:ext cx="14651" cy="7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7" name="Connector 38">
                <a:extLst>
                  <a:ext uri="{FF2B5EF4-FFF2-40B4-BE49-F238E27FC236}">
                    <a16:creationId xmlns:a16="http://schemas.microsoft.com/office/drawing/2014/main" id="{2EEEBDFF-0B15-49E4-65DE-F6EBD514B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7893" y="-795919"/>
                <a:ext cx="14652" cy="7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8" name="Connector 39">
                <a:extLst>
                  <a:ext uri="{FF2B5EF4-FFF2-40B4-BE49-F238E27FC236}">
                    <a16:creationId xmlns:a16="http://schemas.microsoft.com/office/drawing/2014/main" id="{60D04B8D-CA99-6B85-D6D7-062A5A6119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2545" y="-796711"/>
                <a:ext cx="14651" cy="7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9" name="Connector 40">
                <a:extLst>
                  <a:ext uri="{FF2B5EF4-FFF2-40B4-BE49-F238E27FC236}">
                    <a16:creationId xmlns:a16="http://schemas.microsoft.com/office/drawing/2014/main" id="{3C8D0977-984F-6C02-FA4A-974E356575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7196" y="-797510"/>
                <a:ext cx="14651" cy="7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0" name="Connector 41">
                <a:extLst>
                  <a:ext uri="{FF2B5EF4-FFF2-40B4-BE49-F238E27FC236}">
                    <a16:creationId xmlns:a16="http://schemas.microsoft.com/office/drawing/2014/main" id="{2969822D-68A9-8F96-F025-D3E961106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1847" y="-798314"/>
                <a:ext cx="14652" cy="8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1" name="Connector 42">
                <a:extLst>
                  <a:ext uri="{FF2B5EF4-FFF2-40B4-BE49-F238E27FC236}">
                    <a16:creationId xmlns:a16="http://schemas.microsoft.com/office/drawing/2014/main" id="{FF2DC41F-06AC-2131-0A3E-188477FA15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6499" y="-799125"/>
                <a:ext cx="14651" cy="8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2" name="Connector 43">
                <a:extLst>
                  <a:ext uri="{FF2B5EF4-FFF2-40B4-BE49-F238E27FC236}">
                    <a16:creationId xmlns:a16="http://schemas.microsoft.com/office/drawing/2014/main" id="{E0881A3E-2915-D86F-19F5-6DCF2DB4C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1150" y="-799942"/>
                <a:ext cx="14651" cy="8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3" name="Connector 44">
                <a:extLst>
                  <a:ext uri="{FF2B5EF4-FFF2-40B4-BE49-F238E27FC236}">
                    <a16:creationId xmlns:a16="http://schemas.microsoft.com/office/drawing/2014/main" id="{23AD8502-E1FE-C9D2-CD19-575640D27E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5801" y="-800766"/>
                <a:ext cx="14652" cy="82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4" name="Connector 45">
                <a:extLst>
                  <a:ext uri="{FF2B5EF4-FFF2-40B4-BE49-F238E27FC236}">
                    <a16:creationId xmlns:a16="http://schemas.microsoft.com/office/drawing/2014/main" id="{CDF5671C-F76F-40DB-9851-92F359A317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0453" y="-801597"/>
                <a:ext cx="14651" cy="8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5" name="Connector 46">
                <a:extLst>
                  <a:ext uri="{FF2B5EF4-FFF2-40B4-BE49-F238E27FC236}">
                    <a16:creationId xmlns:a16="http://schemas.microsoft.com/office/drawing/2014/main" id="{DF35A937-9E4E-CB8D-C492-0A06A2929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104" y="-802434"/>
                <a:ext cx="14651" cy="8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6" name="Connector 47">
                <a:extLst>
                  <a:ext uri="{FF2B5EF4-FFF2-40B4-BE49-F238E27FC236}">
                    <a16:creationId xmlns:a16="http://schemas.microsoft.com/office/drawing/2014/main" id="{A0741062-47E4-A35A-CCF5-94C06B06FF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755" y="-803279"/>
                <a:ext cx="14652" cy="8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7" name="Connector 48">
                <a:extLst>
                  <a:ext uri="{FF2B5EF4-FFF2-40B4-BE49-F238E27FC236}">
                    <a16:creationId xmlns:a16="http://schemas.microsoft.com/office/drawing/2014/main" id="{B4D06B54-1851-970A-2B84-E219BBEC44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4407" y="-804130"/>
                <a:ext cx="14651" cy="8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8" name="Connector 49">
                <a:extLst>
                  <a:ext uri="{FF2B5EF4-FFF2-40B4-BE49-F238E27FC236}">
                    <a16:creationId xmlns:a16="http://schemas.microsoft.com/office/drawing/2014/main" id="{C8030773-46E5-2EB2-FBE0-E90E95F4A3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9058" y="-804988"/>
                <a:ext cx="14651" cy="8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9" name="Connector 50">
                <a:extLst>
                  <a:ext uri="{FF2B5EF4-FFF2-40B4-BE49-F238E27FC236}">
                    <a16:creationId xmlns:a16="http://schemas.microsoft.com/office/drawing/2014/main" id="{C57874D6-A3AE-0CC3-B787-10EF592036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3709" y="-805853"/>
                <a:ext cx="14652" cy="8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0" name="Connector 51">
                <a:extLst>
                  <a:ext uri="{FF2B5EF4-FFF2-40B4-BE49-F238E27FC236}">
                    <a16:creationId xmlns:a16="http://schemas.microsoft.com/office/drawing/2014/main" id="{E6072B5C-3C88-C95F-6C04-266B31B9A9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361" y="-806726"/>
                <a:ext cx="14651" cy="8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1" name="Connector 52">
                <a:extLst>
                  <a:ext uri="{FF2B5EF4-FFF2-40B4-BE49-F238E27FC236}">
                    <a16:creationId xmlns:a16="http://schemas.microsoft.com/office/drawing/2014/main" id="{21573434-D129-A1FC-9BF1-DCAA7E5FCC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3012" y="-807606"/>
                <a:ext cx="14651" cy="8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2" name="Connector 53">
                <a:extLst>
                  <a:ext uri="{FF2B5EF4-FFF2-40B4-BE49-F238E27FC236}">
                    <a16:creationId xmlns:a16="http://schemas.microsoft.com/office/drawing/2014/main" id="{7E0B8D67-4379-D5D1-FC91-6519ECBD4E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7663" y="-808493"/>
                <a:ext cx="14652" cy="8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3" name="Connector 54">
                <a:extLst>
                  <a:ext uri="{FF2B5EF4-FFF2-40B4-BE49-F238E27FC236}">
                    <a16:creationId xmlns:a16="http://schemas.microsoft.com/office/drawing/2014/main" id="{DD3D7ADB-231B-E242-86C3-6BA51D4D4B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315" y="-809388"/>
                <a:ext cx="14651" cy="8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4" name="Connector 55">
                <a:extLst>
                  <a:ext uri="{FF2B5EF4-FFF2-40B4-BE49-F238E27FC236}">
                    <a16:creationId xmlns:a16="http://schemas.microsoft.com/office/drawing/2014/main" id="{F381A10D-1084-3975-450F-D47C195D57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6966" y="-810290"/>
                <a:ext cx="14651" cy="9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5" name="Connector 56">
                <a:extLst>
                  <a:ext uri="{FF2B5EF4-FFF2-40B4-BE49-F238E27FC236}">
                    <a16:creationId xmlns:a16="http://schemas.microsoft.com/office/drawing/2014/main" id="{E5D2B3D5-6672-65BA-7E9D-35288BB128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1617" y="-811199"/>
                <a:ext cx="14652" cy="9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6" name="Connector 57">
                <a:extLst>
                  <a:ext uri="{FF2B5EF4-FFF2-40B4-BE49-F238E27FC236}">
                    <a16:creationId xmlns:a16="http://schemas.microsoft.com/office/drawing/2014/main" id="{B37C964A-A4CC-475C-B507-C83A4478B6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6269" y="-812117"/>
                <a:ext cx="14651" cy="9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7" name="Connector 58">
                <a:extLst>
                  <a:ext uri="{FF2B5EF4-FFF2-40B4-BE49-F238E27FC236}">
                    <a16:creationId xmlns:a16="http://schemas.microsoft.com/office/drawing/2014/main" id="{C1378DA9-EE4D-DEFD-C099-7E2A2EA303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0920" y="-813043"/>
                <a:ext cx="14651" cy="9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8" name="Connector 59">
                <a:extLst>
                  <a:ext uri="{FF2B5EF4-FFF2-40B4-BE49-F238E27FC236}">
                    <a16:creationId xmlns:a16="http://schemas.microsoft.com/office/drawing/2014/main" id="{FF20672A-373F-869B-7A15-A7B654C4A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5571" y="-813976"/>
                <a:ext cx="14652" cy="9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9" name="Connector 60">
                <a:extLst>
                  <a:ext uri="{FF2B5EF4-FFF2-40B4-BE49-F238E27FC236}">
                    <a16:creationId xmlns:a16="http://schemas.microsoft.com/office/drawing/2014/main" id="{335E51C2-EEBE-A10C-C1A7-45A3516CAD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0223" y="-814918"/>
                <a:ext cx="14651" cy="9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0" name="Connector 61">
                <a:extLst>
                  <a:ext uri="{FF2B5EF4-FFF2-40B4-BE49-F238E27FC236}">
                    <a16:creationId xmlns:a16="http://schemas.microsoft.com/office/drawing/2014/main" id="{34153DF1-AF51-CD64-0703-3180B5E613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4874" y="-815867"/>
                <a:ext cx="14651" cy="9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1" name="Connector 62">
                <a:extLst>
                  <a:ext uri="{FF2B5EF4-FFF2-40B4-BE49-F238E27FC236}">
                    <a16:creationId xmlns:a16="http://schemas.microsoft.com/office/drawing/2014/main" id="{C8518DD7-45D9-A3E1-25F1-692E5B3BC4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9525" y="-816825"/>
                <a:ext cx="14652" cy="9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2" name="Connector 63">
                <a:extLst>
                  <a:ext uri="{FF2B5EF4-FFF2-40B4-BE49-F238E27FC236}">
                    <a16:creationId xmlns:a16="http://schemas.microsoft.com/office/drawing/2014/main" id="{DAB60E6F-BFC0-334F-33DE-4DCD52F51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4177" y="-817791"/>
                <a:ext cx="14651" cy="9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3" name="Connector 64">
                <a:extLst>
                  <a:ext uri="{FF2B5EF4-FFF2-40B4-BE49-F238E27FC236}">
                    <a16:creationId xmlns:a16="http://schemas.microsoft.com/office/drawing/2014/main" id="{A6025E99-051E-11BB-0540-895D16FA35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828" y="-818766"/>
                <a:ext cx="14651" cy="9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4" name="Connector 65">
                <a:extLst>
                  <a:ext uri="{FF2B5EF4-FFF2-40B4-BE49-F238E27FC236}">
                    <a16:creationId xmlns:a16="http://schemas.microsoft.com/office/drawing/2014/main" id="{24D53574-17DA-9F1B-D013-7D960428E5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3479" y="-819749"/>
                <a:ext cx="14652" cy="9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5" name="Connector 66">
                <a:extLst>
                  <a:ext uri="{FF2B5EF4-FFF2-40B4-BE49-F238E27FC236}">
                    <a16:creationId xmlns:a16="http://schemas.microsoft.com/office/drawing/2014/main" id="{FA0893F4-3717-1FE7-DA5B-1F38D0848F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8131" y="-820741"/>
                <a:ext cx="14651" cy="9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6" name="Connector 67">
                <a:extLst>
                  <a:ext uri="{FF2B5EF4-FFF2-40B4-BE49-F238E27FC236}">
                    <a16:creationId xmlns:a16="http://schemas.microsoft.com/office/drawing/2014/main" id="{00688D4B-9275-ED87-740F-452250C86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2782" y="-821742"/>
                <a:ext cx="14651" cy="10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7" name="Connector 68">
                <a:extLst>
                  <a:ext uri="{FF2B5EF4-FFF2-40B4-BE49-F238E27FC236}">
                    <a16:creationId xmlns:a16="http://schemas.microsoft.com/office/drawing/2014/main" id="{05B56617-843F-F6B0-9A62-3C5C4790A9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7433" y="-822752"/>
                <a:ext cx="14652" cy="10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8" name="Connector 69">
                <a:extLst>
                  <a:ext uri="{FF2B5EF4-FFF2-40B4-BE49-F238E27FC236}">
                    <a16:creationId xmlns:a16="http://schemas.microsoft.com/office/drawing/2014/main" id="{92A89BA8-DA05-6D5F-3454-DF2D3D740F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2085" y="-823771"/>
                <a:ext cx="14651" cy="10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9" name="Connector 70">
                <a:extLst>
                  <a:ext uri="{FF2B5EF4-FFF2-40B4-BE49-F238E27FC236}">
                    <a16:creationId xmlns:a16="http://schemas.microsoft.com/office/drawing/2014/main" id="{DB3279FF-6779-ED53-EFEA-26B8F6C49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736" y="-824798"/>
                <a:ext cx="14651" cy="10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0" name="Connector 71">
                <a:extLst>
                  <a:ext uri="{FF2B5EF4-FFF2-40B4-BE49-F238E27FC236}">
                    <a16:creationId xmlns:a16="http://schemas.microsoft.com/office/drawing/2014/main" id="{5368904B-C066-6EEB-DEB9-82AC48261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1387" y="-825836"/>
                <a:ext cx="14652" cy="10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1" name="Connector 72">
                <a:extLst>
                  <a:ext uri="{FF2B5EF4-FFF2-40B4-BE49-F238E27FC236}">
                    <a16:creationId xmlns:a16="http://schemas.microsoft.com/office/drawing/2014/main" id="{FA71DABB-F679-4AFF-5A74-D27F0D9129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6039" y="-826883"/>
                <a:ext cx="14651" cy="10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2" name="Connector 73">
                <a:extLst>
                  <a:ext uri="{FF2B5EF4-FFF2-40B4-BE49-F238E27FC236}">
                    <a16:creationId xmlns:a16="http://schemas.microsoft.com/office/drawing/2014/main" id="{29B8E6F6-7CB0-801A-58C8-45C9F6628A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0690" y="-827939"/>
                <a:ext cx="14651" cy="10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3" name="Connector 74">
                <a:extLst>
                  <a:ext uri="{FF2B5EF4-FFF2-40B4-BE49-F238E27FC236}">
                    <a16:creationId xmlns:a16="http://schemas.microsoft.com/office/drawing/2014/main" id="{7AD2FB1F-69CE-B904-6956-8983BA671C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5341" y="-829005"/>
                <a:ext cx="14652" cy="10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4" name="Connector 75">
                <a:extLst>
                  <a:ext uri="{FF2B5EF4-FFF2-40B4-BE49-F238E27FC236}">
                    <a16:creationId xmlns:a16="http://schemas.microsoft.com/office/drawing/2014/main" id="{9FF1BBCA-6950-EBFE-DE4F-CC6DBA2DA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93" y="-830081"/>
                <a:ext cx="14651" cy="10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5" name="Connector 76">
                <a:extLst>
                  <a:ext uri="{FF2B5EF4-FFF2-40B4-BE49-F238E27FC236}">
                    <a16:creationId xmlns:a16="http://schemas.microsoft.com/office/drawing/2014/main" id="{70637958-1EB5-26FD-5B04-F7B5AA02BA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4644" y="-831167"/>
                <a:ext cx="14651" cy="108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6" name="Connector 77">
                <a:extLst>
                  <a:ext uri="{FF2B5EF4-FFF2-40B4-BE49-F238E27FC236}">
                    <a16:creationId xmlns:a16="http://schemas.microsoft.com/office/drawing/2014/main" id="{668134AD-EA0B-15DF-6D3B-46AC06BC90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9295" y="-832263"/>
                <a:ext cx="14652" cy="10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7" name="Connector 78">
                <a:extLst>
                  <a:ext uri="{FF2B5EF4-FFF2-40B4-BE49-F238E27FC236}">
                    <a16:creationId xmlns:a16="http://schemas.microsoft.com/office/drawing/2014/main" id="{7D9BCB2E-BA51-B015-9CA5-81DF3CFA7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947" y="-833369"/>
                <a:ext cx="14651" cy="11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8" name="Connector 79">
                <a:extLst>
                  <a:ext uri="{FF2B5EF4-FFF2-40B4-BE49-F238E27FC236}">
                    <a16:creationId xmlns:a16="http://schemas.microsoft.com/office/drawing/2014/main" id="{564DFCF2-A90F-E40F-0050-3902E4E573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8598" y="-834486"/>
                <a:ext cx="14651" cy="11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9" name="Connector 80">
                <a:extLst>
                  <a:ext uri="{FF2B5EF4-FFF2-40B4-BE49-F238E27FC236}">
                    <a16:creationId xmlns:a16="http://schemas.microsoft.com/office/drawing/2014/main" id="{07ECF092-D61A-4313-DFDF-56EA81202A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3249" y="-835613"/>
                <a:ext cx="14652" cy="11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0" name="Connector 81">
                <a:extLst>
                  <a:ext uri="{FF2B5EF4-FFF2-40B4-BE49-F238E27FC236}">
                    <a16:creationId xmlns:a16="http://schemas.microsoft.com/office/drawing/2014/main" id="{42B351B1-021E-4497-DFB5-1741ACD06C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7901" y="-836751"/>
                <a:ext cx="14651" cy="11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1" name="Connector 82">
                <a:extLst>
                  <a:ext uri="{FF2B5EF4-FFF2-40B4-BE49-F238E27FC236}">
                    <a16:creationId xmlns:a16="http://schemas.microsoft.com/office/drawing/2014/main" id="{C0F2C53D-8AA3-8EA9-0F11-6E06415856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2552" y="-837900"/>
                <a:ext cx="14651" cy="11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2" name="Connector 83">
                <a:extLst>
                  <a:ext uri="{FF2B5EF4-FFF2-40B4-BE49-F238E27FC236}">
                    <a16:creationId xmlns:a16="http://schemas.microsoft.com/office/drawing/2014/main" id="{03180199-20AC-102D-412E-AF00F7C92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203" y="-839059"/>
                <a:ext cx="14652" cy="11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3" name="Connector 84">
                <a:extLst>
                  <a:ext uri="{FF2B5EF4-FFF2-40B4-BE49-F238E27FC236}">
                    <a16:creationId xmlns:a16="http://schemas.microsoft.com/office/drawing/2014/main" id="{68FC14D2-0159-0DA6-8633-F287A85E5A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1855" y="-840230"/>
                <a:ext cx="14651" cy="11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4" name="Connector 85">
                <a:extLst>
                  <a:ext uri="{FF2B5EF4-FFF2-40B4-BE49-F238E27FC236}">
                    <a16:creationId xmlns:a16="http://schemas.microsoft.com/office/drawing/2014/main" id="{4F375FB1-79E9-196B-FC60-AE42CBB683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6506" y="-841412"/>
                <a:ext cx="14651" cy="11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5" name="Connector 86">
                <a:extLst>
                  <a:ext uri="{FF2B5EF4-FFF2-40B4-BE49-F238E27FC236}">
                    <a16:creationId xmlns:a16="http://schemas.microsoft.com/office/drawing/2014/main" id="{0C02A4BF-B28B-460E-CC7C-630E929043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157" y="-842606"/>
                <a:ext cx="14652" cy="11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6" name="Connector 87">
                <a:extLst>
                  <a:ext uri="{FF2B5EF4-FFF2-40B4-BE49-F238E27FC236}">
                    <a16:creationId xmlns:a16="http://schemas.microsoft.com/office/drawing/2014/main" id="{86EB0D7D-DC44-CBFB-3D42-89B50D5EF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809" y="-843812"/>
                <a:ext cx="14651" cy="12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7" name="Connector 88">
                <a:extLst>
                  <a:ext uri="{FF2B5EF4-FFF2-40B4-BE49-F238E27FC236}">
                    <a16:creationId xmlns:a16="http://schemas.microsoft.com/office/drawing/2014/main" id="{5E595992-E918-4B53-296A-27DB90A785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0460" y="-845029"/>
                <a:ext cx="14651" cy="12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8" name="Connector 89">
                <a:extLst>
                  <a:ext uri="{FF2B5EF4-FFF2-40B4-BE49-F238E27FC236}">
                    <a16:creationId xmlns:a16="http://schemas.microsoft.com/office/drawing/2014/main" id="{4225A62B-91AD-1F63-9E42-D4794786D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5111" y="-846258"/>
                <a:ext cx="14652" cy="12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9" name="Connector 90">
                <a:extLst>
                  <a:ext uri="{FF2B5EF4-FFF2-40B4-BE49-F238E27FC236}">
                    <a16:creationId xmlns:a16="http://schemas.microsoft.com/office/drawing/2014/main" id="{BF52284D-3BAB-2735-EB8F-1535D8D52F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9763" y="-847499"/>
                <a:ext cx="14651" cy="12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0" name="Connector 91">
                <a:extLst>
                  <a:ext uri="{FF2B5EF4-FFF2-40B4-BE49-F238E27FC236}">
                    <a16:creationId xmlns:a16="http://schemas.microsoft.com/office/drawing/2014/main" id="{5A39936A-24C3-F656-CB6F-5A8219C104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4414" y="-848753"/>
                <a:ext cx="14651" cy="12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1" name="Connector 92">
                <a:extLst>
                  <a:ext uri="{FF2B5EF4-FFF2-40B4-BE49-F238E27FC236}">
                    <a16:creationId xmlns:a16="http://schemas.microsoft.com/office/drawing/2014/main" id="{C3EB126A-200C-8EE8-B501-91356BEE38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9065" y="-850019"/>
                <a:ext cx="14652" cy="12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2" name="Connector 93">
                <a:extLst>
                  <a:ext uri="{FF2B5EF4-FFF2-40B4-BE49-F238E27FC236}">
                    <a16:creationId xmlns:a16="http://schemas.microsoft.com/office/drawing/2014/main" id="{7AE09DA3-A003-007B-5B6D-4A1214AAA5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3717" y="-851298"/>
                <a:ext cx="14651" cy="12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3" name="Connector 94">
                <a:extLst>
                  <a:ext uri="{FF2B5EF4-FFF2-40B4-BE49-F238E27FC236}">
                    <a16:creationId xmlns:a16="http://schemas.microsoft.com/office/drawing/2014/main" id="{2646C443-80C6-9F08-9234-47ADFCE8E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8368" y="-852590"/>
                <a:ext cx="14651" cy="129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4" name="Connector 95">
                <a:extLst>
                  <a:ext uri="{FF2B5EF4-FFF2-40B4-BE49-F238E27FC236}">
                    <a16:creationId xmlns:a16="http://schemas.microsoft.com/office/drawing/2014/main" id="{FF73E96B-41C6-ABCB-E000-7C3EB871BD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019" y="-853895"/>
                <a:ext cx="14652" cy="13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5" name="Connector 96">
                <a:extLst>
                  <a:ext uri="{FF2B5EF4-FFF2-40B4-BE49-F238E27FC236}">
                    <a16:creationId xmlns:a16="http://schemas.microsoft.com/office/drawing/2014/main" id="{FF249909-C815-3351-378E-3C4850E67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7671" y="-855213"/>
                <a:ext cx="14651" cy="13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6" name="Connector 97">
                <a:extLst>
                  <a:ext uri="{FF2B5EF4-FFF2-40B4-BE49-F238E27FC236}">
                    <a16:creationId xmlns:a16="http://schemas.microsoft.com/office/drawing/2014/main" id="{CA5AEC26-AE6C-FCCA-5D92-6110E5138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2322" y="-856545"/>
                <a:ext cx="14651" cy="13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7" name="Connector 98">
                <a:extLst>
                  <a:ext uri="{FF2B5EF4-FFF2-40B4-BE49-F238E27FC236}">
                    <a16:creationId xmlns:a16="http://schemas.microsoft.com/office/drawing/2014/main" id="{0CDA78EA-138B-F131-196E-1FFC3AE4E0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6973" y="-857891"/>
                <a:ext cx="14652" cy="13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8" name="Connector 99">
                <a:extLst>
                  <a:ext uri="{FF2B5EF4-FFF2-40B4-BE49-F238E27FC236}">
                    <a16:creationId xmlns:a16="http://schemas.microsoft.com/office/drawing/2014/main" id="{6091C213-CF1E-DEBE-DF08-C1DCD7D95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1625" y="-859250"/>
                <a:ext cx="14651" cy="13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9" name="Connector 100">
                <a:extLst>
                  <a:ext uri="{FF2B5EF4-FFF2-40B4-BE49-F238E27FC236}">
                    <a16:creationId xmlns:a16="http://schemas.microsoft.com/office/drawing/2014/main" id="{F35FC382-D13C-9AEB-7778-9494899CD1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276" y="-860624"/>
                <a:ext cx="14651" cy="13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0" name="Connector 101">
                <a:extLst>
                  <a:ext uri="{FF2B5EF4-FFF2-40B4-BE49-F238E27FC236}">
                    <a16:creationId xmlns:a16="http://schemas.microsoft.com/office/drawing/2014/main" id="{2BC90460-7A61-54CE-A4BF-0CE25CC61C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0927" y="-862013"/>
                <a:ext cx="14652" cy="13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1" name="Connector 102">
                <a:extLst>
                  <a:ext uri="{FF2B5EF4-FFF2-40B4-BE49-F238E27FC236}">
                    <a16:creationId xmlns:a16="http://schemas.microsoft.com/office/drawing/2014/main" id="{71BA26CD-045A-08B7-E9FD-3FEE599D62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5579" y="-863415"/>
                <a:ext cx="14651" cy="14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2" name="Connector 103">
                <a:extLst>
                  <a:ext uri="{FF2B5EF4-FFF2-40B4-BE49-F238E27FC236}">
                    <a16:creationId xmlns:a16="http://schemas.microsoft.com/office/drawing/2014/main" id="{0812FDB6-A686-09DC-0C6C-E933350ED6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230" y="-864833"/>
                <a:ext cx="14651" cy="14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3" name="Connector 104">
                <a:extLst>
                  <a:ext uri="{FF2B5EF4-FFF2-40B4-BE49-F238E27FC236}">
                    <a16:creationId xmlns:a16="http://schemas.microsoft.com/office/drawing/2014/main" id="{BA3B843E-82C7-DF84-8A77-96D4697B4B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4881" y="-866265"/>
                <a:ext cx="14652" cy="14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4" name="Connector 105">
                <a:extLst>
                  <a:ext uri="{FF2B5EF4-FFF2-40B4-BE49-F238E27FC236}">
                    <a16:creationId xmlns:a16="http://schemas.microsoft.com/office/drawing/2014/main" id="{66DD8559-6354-4E8B-9CD3-3F63BC459D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9533" y="-867714"/>
                <a:ext cx="14651" cy="14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5" name="Connector 106">
                <a:extLst>
                  <a:ext uri="{FF2B5EF4-FFF2-40B4-BE49-F238E27FC236}">
                    <a16:creationId xmlns:a16="http://schemas.microsoft.com/office/drawing/2014/main" id="{25F526F1-BFDF-9D40-6C5D-D04C211EA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4184" y="-869177"/>
                <a:ext cx="14651" cy="14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6" name="Connector 107">
                <a:extLst>
                  <a:ext uri="{FF2B5EF4-FFF2-40B4-BE49-F238E27FC236}">
                    <a16:creationId xmlns:a16="http://schemas.microsoft.com/office/drawing/2014/main" id="{DE1B480D-EBFB-6790-961A-EEE5D5AF49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8835" y="-870657"/>
                <a:ext cx="14652" cy="14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7" name="Connector 108">
                <a:extLst>
                  <a:ext uri="{FF2B5EF4-FFF2-40B4-BE49-F238E27FC236}">
                    <a16:creationId xmlns:a16="http://schemas.microsoft.com/office/drawing/2014/main" id="{7B6E2EE1-6064-FF19-15F0-EFCD27809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3487" y="-872153"/>
                <a:ext cx="14651" cy="14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8" name="Connector 109">
                <a:extLst>
                  <a:ext uri="{FF2B5EF4-FFF2-40B4-BE49-F238E27FC236}">
                    <a16:creationId xmlns:a16="http://schemas.microsoft.com/office/drawing/2014/main" id="{0986A734-570D-A80D-2557-ECA8E416C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8138" y="-873665"/>
                <a:ext cx="14651" cy="15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9" name="Connector 110">
                <a:extLst>
                  <a:ext uri="{FF2B5EF4-FFF2-40B4-BE49-F238E27FC236}">
                    <a16:creationId xmlns:a16="http://schemas.microsoft.com/office/drawing/2014/main" id="{0449E596-9FBA-A5AB-E9D9-A64ADD3211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2789" y="-875193"/>
                <a:ext cx="14652" cy="15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0" name="Connector 111">
                <a:extLst>
                  <a:ext uri="{FF2B5EF4-FFF2-40B4-BE49-F238E27FC236}">
                    <a16:creationId xmlns:a16="http://schemas.microsoft.com/office/drawing/2014/main" id="{6C826D67-90F7-6553-4D61-F8504C799A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7441" y="-876739"/>
                <a:ext cx="14651" cy="15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1" name="Connector 112">
                <a:extLst>
                  <a:ext uri="{FF2B5EF4-FFF2-40B4-BE49-F238E27FC236}">
                    <a16:creationId xmlns:a16="http://schemas.microsoft.com/office/drawing/2014/main" id="{48914C08-693D-0E0F-BD86-2FA450D026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2092" y="-878301"/>
                <a:ext cx="14651" cy="15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2" name="Connector 113">
                <a:extLst>
                  <a:ext uri="{FF2B5EF4-FFF2-40B4-BE49-F238E27FC236}">
                    <a16:creationId xmlns:a16="http://schemas.microsoft.com/office/drawing/2014/main" id="{7D7AD1CC-430F-8F82-D309-41DFE6867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743" y="-879882"/>
                <a:ext cx="14652" cy="15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3" name="Connector 114">
                <a:extLst>
                  <a:ext uri="{FF2B5EF4-FFF2-40B4-BE49-F238E27FC236}">
                    <a16:creationId xmlns:a16="http://schemas.microsoft.com/office/drawing/2014/main" id="{7E27906A-AA55-127E-9271-4ED3E594BD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1395" y="-881479"/>
                <a:ext cx="14651" cy="15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4" name="Connector 115">
                <a:extLst>
                  <a:ext uri="{FF2B5EF4-FFF2-40B4-BE49-F238E27FC236}">
                    <a16:creationId xmlns:a16="http://schemas.microsoft.com/office/drawing/2014/main" id="{11438738-482A-A8C4-B864-19FC6C1544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6046" y="-883095"/>
                <a:ext cx="14651" cy="16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5" name="Connector 116">
                <a:extLst>
                  <a:ext uri="{FF2B5EF4-FFF2-40B4-BE49-F238E27FC236}">
                    <a16:creationId xmlns:a16="http://schemas.microsoft.com/office/drawing/2014/main" id="{B147950C-AD9F-0974-11B3-103B4F3AD9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0697" y="-884730"/>
                <a:ext cx="14652" cy="16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6" name="Connector 117">
                <a:extLst>
                  <a:ext uri="{FF2B5EF4-FFF2-40B4-BE49-F238E27FC236}">
                    <a16:creationId xmlns:a16="http://schemas.microsoft.com/office/drawing/2014/main" id="{D8F93FB1-E7B9-CD6F-EEA2-63F777DDA2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55349" y="-886383"/>
                <a:ext cx="14651" cy="16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7" name="Connector 118">
                <a:extLst>
                  <a:ext uri="{FF2B5EF4-FFF2-40B4-BE49-F238E27FC236}">
                    <a16:creationId xmlns:a16="http://schemas.microsoft.com/office/drawing/2014/main" id="{79B0823C-4002-938F-C0DE-17109AFB07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0000" y="-888055"/>
                <a:ext cx="14651" cy="16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8" name="Connector 119">
                <a:extLst>
                  <a:ext uri="{FF2B5EF4-FFF2-40B4-BE49-F238E27FC236}">
                    <a16:creationId xmlns:a16="http://schemas.microsoft.com/office/drawing/2014/main" id="{4301BCB1-0B9C-051F-9866-1CAA0F2C71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4651" y="-889747"/>
                <a:ext cx="14652" cy="16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9" name="Connector 120">
                <a:extLst>
                  <a:ext uri="{FF2B5EF4-FFF2-40B4-BE49-F238E27FC236}">
                    <a16:creationId xmlns:a16="http://schemas.microsoft.com/office/drawing/2014/main" id="{697F089E-2CDF-A5BB-325E-250A275DF3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303" y="-891458"/>
                <a:ext cx="14651" cy="17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0" name="Connector 121">
                <a:extLst>
                  <a:ext uri="{FF2B5EF4-FFF2-40B4-BE49-F238E27FC236}">
                    <a16:creationId xmlns:a16="http://schemas.microsoft.com/office/drawing/2014/main" id="{50093294-7CCF-813C-BDF1-92966D1604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3954" y="-893189"/>
                <a:ext cx="14651" cy="17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1" name="Connector 122">
                <a:extLst>
                  <a:ext uri="{FF2B5EF4-FFF2-40B4-BE49-F238E27FC236}">
                    <a16:creationId xmlns:a16="http://schemas.microsoft.com/office/drawing/2014/main" id="{49931DC3-1E72-D83B-6E00-F48646840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8605" y="-894940"/>
                <a:ext cx="14651" cy="17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2" name="Connector 123">
                <a:extLst>
                  <a:ext uri="{FF2B5EF4-FFF2-40B4-BE49-F238E27FC236}">
                    <a16:creationId xmlns:a16="http://schemas.microsoft.com/office/drawing/2014/main" id="{0558E5AB-444C-53D6-22EF-AEE32B5D1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3256" y="-896713"/>
                <a:ext cx="14652" cy="17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3" name="Connector 124">
                <a:extLst>
                  <a:ext uri="{FF2B5EF4-FFF2-40B4-BE49-F238E27FC236}">
                    <a16:creationId xmlns:a16="http://schemas.microsoft.com/office/drawing/2014/main" id="{BA0AA0F4-2ECC-39B4-FF7F-2D1501994F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908" y="-898507"/>
                <a:ext cx="14651" cy="17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4" name="Connector 125">
                <a:extLst>
                  <a:ext uri="{FF2B5EF4-FFF2-40B4-BE49-F238E27FC236}">
                    <a16:creationId xmlns:a16="http://schemas.microsoft.com/office/drawing/2014/main" id="{2067C03D-A188-740E-53F9-ECAC3168A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2559" y="-900321"/>
                <a:ext cx="14651" cy="1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5" name="Connector 126">
                <a:extLst>
                  <a:ext uri="{FF2B5EF4-FFF2-40B4-BE49-F238E27FC236}">
                    <a16:creationId xmlns:a16="http://schemas.microsoft.com/office/drawing/2014/main" id="{D540D5DF-6F01-A4B9-96C7-30FC2236C7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87210" y="-902158"/>
                <a:ext cx="14652" cy="18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6" name="Connector 127">
                <a:extLst>
                  <a:ext uri="{FF2B5EF4-FFF2-40B4-BE49-F238E27FC236}">
                    <a16:creationId xmlns:a16="http://schemas.microsoft.com/office/drawing/2014/main" id="{936B7D47-7FB8-7E62-072E-507C9A122E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1862" y="-904017"/>
                <a:ext cx="14651" cy="18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7" name="Connector 128">
                <a:extLst>
                  <a:ext uri="{FF2B5EF4-FFF2-40B4-BE49-F238E27FC236}">
                    <a16:creationId xmlns:a16="http://schemas.microsoft.com/office/drawing/2014/main" id="{77E9F700-407D-1184-6E98-7583D32052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6513" y="-905899"/>
                <a:ext cx="14651" cy="18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8" name="Connector 129">
                <a:extLst>
                  <a:ext uri="{FF2B5EF4-FFF2-40B4-BE49-F238E27FC236}">
                    <a16:creationId xmlns:a16="http://schemas.microsoft.com/office/drawing/2014/main" id="{CB852BBF-12D8-A847-2DD2-92FE7495D2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1164" y="-907804"/>
                <a:ext cx="14652" cy="19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9" name="Connector 130">
                <a:extLst>
                  <a:ext uri="{FF2B5EF4-FFF2-40B4-BE49-F238E27FC236}">
                    <a16:creationId xmlns:a16="http://schemas.microsoft.com/office/drawing/2014/main" id="{7BB408B0-D104-0C9B-A9DD-3A7665530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5816" y="-909732"/>
                <a:ext cx="14651" cy="19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0" name="Connector 131">
                <a:extLst>
                  <a:ext uri="{FF2B5EF4-FFF2-40B4-BE49-F238E27FC236}">
                    <a16:creationId xmlns:a16="http://schemas.microsoft.com/office/drawing/2014/main" id="{2A4A74DE-CA2E-DD9D-3A9C-C9267DCABF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60467" y="-911685"/>
                <a:ext cx="14651" cy="19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1" name="Connector 132">
                <a:extLst>
                  <a:ext uri="{FF2B5EF4-FFF2-40B4-BE49-F238E27FC236}">
                    <a16:creationId xmlns:a16="http://schemas.microsoft.com/office/drawing/2014/main" id="{B75631BA-5D51-6921-4F30-39D89C3FB1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5118" y="-913662"/>
                <a:ext cx="14652" cy="19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2" name="Connector 133">
                <a:extLst>
                  <a:ext uri="{FF2B5EF4-FFF2-40B4-BE49-F238E27FC236}">
                    <a16:creationId xmlns:a16="http://schemas.microsoft.com/office/drawing/2014/main" id="{D6759452-54B9-22AA-FEA8-B4C3FF3C46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9770" y="-915664"/>
                <a:ext cx="14651" cy="20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3" name="Connector 134">
                <a:extLst>
                  <a:ext uri="{FF2B5EF4-FFF2-40B4-BE49-F238E27FC236}">
                    <a16:creationId xmlns:a16="http://schemas.microsoft.com/office/drawing/2014/main" id="{2DC83BBF-9846-9F62-0796-F582BCE91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04421" y="-917691"/>
                <a:ext cx="14651" cy="20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4" name="Connector 135">
                <a:extLst>
                  <a:ext uri="{FF2B5EF4-FFF2-40B4-BE49-F238E27FC236}">
                    <a16:creationId xmlns:a16="http://schemas.microsoft.com/office/drawing/2014/main" id="{784F8BD9-842E-7DF0-1017-09FCE440EA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9072" y="-919744"/>
                <a:ext cx="14652" cy="20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5" name="Connector 136">
                <a:extLst>
                  <a:ext uri="{FF2B5EF4-FFF2-40B4-BE49-F238E27FC236}">
                    <a16:creationId xmlns:a16="http://schemas.microsoft.com/office/drawing/2014/main" id="{B54C64F2-AD19-0157-6CEF-106F6A1D2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724" y="-921824"/>
                <a:ext cx="14651" cy="20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6" name="Connector 137">
                <a:extLst>
                  <a:ext uri="{FF2B5EF4-FFF2-40B4-BE49-F238E27FC236}">
                    <a16:creationId xmlns:a16="http://schemas.microsoft.com/office/drawing/2014/main" id="{890C30B5-A715-0033-4BEB-797ED98B80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48375" y="-923930"/>
                <a:ext cx="14651" cy="21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7" name="Connector 138">
                <a:extLst>
                  <a:ext uri="{FF2B5EF4-FFF2-40B4-BE49-F238E27FC236}">
                    <a16:creationId xmlns:a16="http://schemas.microsoft.com/office/drawing/2014/main" id="{C86D9BD1-8689-0AD4-3830-8C08EA9FB3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3026" y="-926064"/>
                <a:ext cx="14652" cy="213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8" name="Connector 139">
                <a:extLst>
                  <a:ext uri="{FF2B5EF4-FFF2-40B4-BE49-F238E27FC236}">
                    <a16:creationId xmlns:a16="http://schemas.microsoft.com/office/drawing/2014/main" id="{3A8CAFD7-ECD5-CCD3-4D8D-D0ABB84F06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7678" y="-928225"/>
                <a:ext cx="14651" cy="21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9" name="Connector 140">
                <a:extLst>
                  <a:ext uri="{FF2B5EF4-FFF2-40B4-BE49-F238E27FC236}">
                    <a16:creationId xmlns:a16="http://schemas.microsoft.com/office/drawing/2014/main" id="{74A40963-C66A-A608-BE8A-FE4C5C764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2329" y="-930415"/>
                <a:ext cx="14651" cy="21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0" name="Connector 141">
                <a:extLst>
                  <a:ext uri="{FF2B5EF4-FFF2-40B4-BE49-F238E27FC236}">
                    <a16:creationId xmlns:a16="http://schemas.microsoft.com/office/drawing/2014/main" id="{3F8F85FD-D94B-21F2-AC5F-F8DE5F980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6980" y="-932634"/>
                <a:ext cx="14652" cy="22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1" name="Connector 142">
                <a:extLst>
                  <a:ext uri="{FF2B5EF4-FFF2-40B4-BE49-F238E27FC236}">
                    <a16:creationId xmlns:a16="http://schemas.microsoft.com/office/drawing/2014/main" id="{66AF0D77-54E7-D96E-B0F5-DFE9C69B1E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1632" y="-934883"/>
                <a:ext cx="14651" cy="22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2" name="Connector 143">
                <a:extLst>
                  <a:ext uri="{FF2B5EF4-FFF2-40B4-BE49-F238E27FC236}">
                    <a16:creationId xmlns:a16="http://schemas.microsoft.com/office/drawing/2014/main" id="{EEB654E7-8091-2E41-6FFE-64ADFBC8D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36283" y="-937162"/>
                <a:ext cx="14651" cy="22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3" name="Connector 144">
                <a:extLst>
                  <a:ext uri="{FF2B5EF4-FFF2-40B4-BE49-F238E27FC236}">
                    <a16:creationId xmlns:a16="http://schemas.microsoft.com/office/drawing/2014/main" id="{A92E4CD1-7DC2-C574-62F6-CC5C967628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0934" y="-939471"/>
                <a:ext cx="14652" cy="23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4" name="Connector 145">
                <a:extLst>
                  <a:ext uri="{FF2B5EF4-FFF2-40B4-BE49-F238E27FC236}">
                    <a16:creationId xmlns:a16="http://schemas.microsoft.com/office/drawing/2014/main" id="{59AD0A62-0555-7F3F-A81F-BC71E793B5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5586" y="-941812"/>
                <a:ext cx="14651" cy="23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5" name="Connector 146">
                <a:extLst>
                  <a:ext uri="{FF2B5EF4-FFF2-40B4-BE49-F238E27FC236}">
                    <a16:creationId xmlns:a16="http://schemas.microsoft.com/office/drawing/2014/main" id="{287DC39A-185A-6C05-1410-6986F0A85A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0237" y="-944186"/>
                <a:ext cx="14651" cy="23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6" name="Connector 147">
                <a:extLst>
                  <a:ext uri="{FF2B5EF4-FFF2-40B4-BE49-F238E27FC236}">
                    <a16:creationId xmlns:a16="http://schemas.microsoft.com/office/drawing/2014/main" id="{6A16AEB8-19BE-933F-E3B8-4F0E4D4118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94888" y="-946592"/>
                <a:ext cx="14652" cy="24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7" name="Connector 148">
                <a:extLst>
                  <a:ext uri="{FF2B5EF4-FFF2-40B4-BE49-F238E27FC236}">
                    <a16:creationId xmlns:a16="http://schemas.microsoft.com/office/drawing/2014/main" id="{048CE350-656A-51E9-0D8B-BA13258F79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540" y="-949032"/>
                <a:ext cx="14651" cy="24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8" name="Connector 149">
                <a:extLst>
                  <a:ext uri="{FF2B5EF4-FFF2-40B4-BE49-F238E27FC236}">
                    <a16:creationId xmlns:a16="http://schemas.microsoft.com/office/drawing/2014/main" id="{C6395417-F2DF-B042-24B3-41AB4BEF09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4191" y="-951505"/>
                <a:ext cx="14651" cy="24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9" name="Connector 150">
                <a:extLst>
                  <a:ext uri="{FF2B5EF4-FFF2-40B4-BE49-F238E27FC236}">
                    <a16:creationId xmlns:a16="http://schemas.microsoft.com/office/drawing/2014/main" id="{05FB6E1F-36FD-8825-E14A-EAF0D56AA0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8842" y="-954014"/>
                <a:ext cx="14652" cy="25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0" name="Connector 151">
                <a:extLst>
                  <a:ext uri="{FF2B5EF4-FFF2-40B4-BE49-F238E27FC236}">
                    <a16:creationId xmlns:a16="http://schemas.microsoft.com/office/drawing/2014/main" id="{669ECD4D-A308-5972-BBF5-40315F78AB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494" y="-956558"/>
                <a:ext cx="14651" cy="25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1" name="Connector 152">
                <a:extLst>
                  <a:ext uri="{FF2B5EF4-FFF2-40B4-BE49-F238E27FC236}">
                    <a16:creationId xmlns:a16="http://schemas.microsoft.com/office/drawing/2014/main" id="{15BEBF22-422D-AA92-8BB7-6D8D042572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8145" y="-959139"/>
                <a:ext cx="14651" cy="25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2" name="Connector 153">
                <a:extLst>
                  <a:ext uri="{FF2B5EF4-FFF2-40B4-BE49-F238E27FC236}">
                    <a16:creationId xmlns:a16="http://schemas.microsoft.com/office/drawing/2014/main" id="{921E23BF-103C-558C-0C49-30375EA4D1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2796" y="-961757"/>
                <a:ext cx="14652" cy="26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3" name="Connector 154">
                <a:extLst>
                  <a:ext uri="{FF2B5EF4-FFF2-40B4-BE49-F238E27FC236}">
                    <a16:creationId xmlns:a16="http://schemas.microsoft.com/office/drawing/2014/main" id="{4B1DE8BA-5546-7ABF-9BAE-8103EE2D6C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7448" y="-964412"/>
                <a:ext cx="14651" cy="26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4" name="Connector 155">
                <a:extLst>
                  <a:ext uri="{FF2B5EF4-FFF2-40B4-BE49-F238E27FC236}">
                    <a16:creationId xmlns:a16="http://schemas.microsoft.com/office/drawing/2014/main" id="{BF7A4A2E-2397-20A2-FDF3-4C0D17799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2099" y="-967107"/>
                <a:ext cx="14651" cy="26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5" name="Connector 156">
                <a:extLst>
                  <a:ext uri="{FF2B5EF4-FFF2-40B4-BE49-F238E27FC236}">
                    <a16:creationId xmlns:a16="http://schemas.microsoft.com/office/drawing/2014/main" id="{981B1A5F-223B-3D45-F27B-7849A93E5B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6750" y="-969841"/>
                <a:ext cx="14652" cy="273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6" name="Connector 157">
                <a:extLst>
                  <a:ext uri="{FF2B5EF4-FFF2-40B4-BE49-F238E27FC236}">
                    <a16:creationId xmlns:a16="http://schemas.microsoft.com/office/drawing/2014/main" id="{BA0B728C-4B8C-4F56-D774-15611A2AB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1402" y="-972616"/>
                <a:ext cx="14651" cy="27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7" name="Connector 158">
                <a:extLst>
                  <a:ext uri="{FF2B5EF4-FFF2-40B4-BE49-F238E27FC236}">
                    <a16:creationId xmlns:a16="http://schemas.microsoft.com/office/drawing/2014/main" id="{B54282EE-272D-CF80-298C-80BF0D81E1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56053" y="-975432"/>
                <a:ext cx="14651" cy="28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8" name="Connector 159">
                <a:extLst>
                  <a:ext uri="{FF2B5EF4-FFF2-40B4-BE49-F238E27FC236}">
                    <a16:creationId xmlns:a16="http://schemas.microsoft.com/office/drawing/2014/main" id="{5E15459A-3E8B-2BE2-5691-2D408104AA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0704" y="-978291"/>
                <a:ext cx="14652" cy="28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9" name="Connector 160">
                <a:extLst>
                  <a:ext uri="{FF2B5EF4-FFF2-40B4-BE49-F238E27FC236}">
                    <a16:creationId xmlns:a16="http://schemas.microsoft.com/office/drawing/2014/main" id="{FC13987D-52BC-2F4E-52AD-39FD49C997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5356" y="-981193"/>
                <a:ext cx="14651" cy="29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0" name="Connector 161">
                <a:extLst>
                  <a:ext uri="{FF2B5EF4-FFF2-40B4-BE49-F238E27FC236}">
                    <a16:creationId xmlns:a16="http://schemas.microsoft.com/office/drawing/2014/main" id="{62AC6699-3AB8-7AE3-B5C7-5436F07B2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0007" y="-984140"/>
                <a:ext cx="14651" cy="29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1" name="Connector 162">
                <a:extLst>
                  <a:ext uri="{FF2B5EF4-FFF2-40B4-BE49-F238E27FC236}">
                    <a16:creationId xmlns:a16="http://schemas.microsoft.com/office/drawing/2014/main" id="{B5FF2B78-7878-CBAC-7659-E172E484A7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4658" y="-987132"/>
                <a:ext cx="14652" cy="29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2" name="Connector 163">
                <a:extLst>
                  <a:ext uri="{FF2B5EF4-FFF2-40B4-BE49-F238E27FC236}">
                    <a16:creationId xmlns:a16="http://schemas.microsoft.com/office/drawing/2014/main" id="{F16BBBBC-3213-3BAB-FECB-B4A57B02E3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29310" y="-990170"/>
                <a:ext cx="14651" cy="30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3" name="Connector 164">
                <a:extLst>
                  <a:ext uri="{FF2B5EF4-FFF2-40B4-BE49-F238E27FC236}">
                    <a16:creationId xmlns:a16="http://schemas.microsoft.com/office/drawing/2014/main" id="{D25461B3-45AE-3D99-A650-84C925C96B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3961" y="-993256"/>
                <a:ext cx="14651" cy="308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4" name="Connector 165">
                <a:extLst>
                  <a:ext uri="{FF2B5EF4-FFF2-40B4-BE49-F238E27FC236}">
                    <a16:creationId xmlns:a16="http://schemas.microsoft.com/office/drawing/2014/main" id="{C20BA5BB-21B1-C9B0-CF62-7EADE76EB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8612" y="-996390"/>
                <a:ext cx="14652" cy="31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5" name="Connector 166">
                <a:extLst>
                  <a:ext uri="{FF2B5EF4-FFF2-40B4-BE49-F238E27FC236}">
                    <a16:creationId xmlns:a16="http://schemas.microsoft.com/office/drawing/2014/main" id="{D6E7C3BB-6C81-496D-F830-78B60C4468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264" y="-999575"/>
                <a:ext cx="14651" cy="31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6" name="Connector 167">
                <a:extLst>
                  <a:ext uri="{FF2B5EF4-FFF2-40B4-BE49-F238E27FC236}">
                    <a16:creationId xmlns:a16="http://schemas.microsoft.com/office/drawing/2014/main" id="{A20EABCC-9F58-1BE6-9018-777018D6B6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7915" y="-1002810"/>
                <a:ext cx="14651" cy="32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7" name="Connector 168">
                <a:extLst>
                  <a:ext uri="{FF2B5EF4-FFF2-40B4-BE49-F238E27FC236}">
                    <a16:creationId xmlns:a16="http://schemas.microsoft.com/office/drawing/2014/main" id="{86911331-0635-AE75-EDF6-6054DC29B6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2566" y="-1006097"/>
                <a:ext cx="14652" cy="32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8" name="Connector 169">
                <a:extLst>
                  <a:ext uri="{FF2B5EF4-FFF2-40B4-BE49-F238E27FC236}">
                    <a16:creationId xmlns:a16="http://schemas.microsoft.com/office/drawing/2014/main" id="{AD3F1E20-022C-2C3A-748E-40E12107EC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218" y="-1009438"/>
                <a:ext cx="14651" cy="33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9" name="Connector 170">
                <a:extLst>
                  <a:ext uri="{FF2B5EF4-FFF2-40B4-BE49-F238E27FC236}">
                    <a16:creationId xmlns:a16="http://schemas.microsoft.com/office/drawing/2014/main" id="{FD9EF544-C0A3-224B-7DD4-4B0919AC07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1869" y="-1012834"/>
                <a:ext cx="14651" cy="33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0" name="Connector 171">
                <a:extLst>
                  <a:ext uri="{FF2B5EF4-FFF2-40B4-BE49-F238E27FC236}">
                    <a16:creationId xmlns:a16="http://schemas.microsoft.com/office/drawing/2014/main" id="{3DEFC4AA-6FCC-2D5E-A943-14CD3509ED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520" y="-1016287"/>
                <a:ext cx="14652" cy="34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" name="Connector 172">
                <a:extLst>
                  <a:ext uri="{FF2B5EF4-FFF2-40B4-BE49-F238E27FC236}">
                    <a16:creationId xmlns:a16="http://schemas.microsoft.com/office/drawing/2014/main" id="{23F55D22-FC03-604C-7D3A-863E077553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172" y="-1019797"/>
                <a:ext cx="14651" cy="35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2" name="Connector 173">
                <a:extLst>
                  <a:ext uri="{FF2B5EF4-FFF2-40B4-BE49-F238E27FC236}">
                    <a16:creationId xmlns:a16="http://schemas.microsoft.com/office/drawing/2014/main" id="{60556CF5-DA82-068A-D5E4-42CD712235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5823" y="-1023365"/>
                <a:ext cx="14651" cy="35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3" name="Connector 174">
                <a:extLst>
                  <a:ext uri="{FF2B5EF4-FFF2-40B4-BE49-F238E27FC236}">
                    <a16:creationId xmlns:a16="http://schemas.microsoft.com/office/drawing/2014/main" id="{33286FF9-433C-0BF6-EBDA-943FAE7D0E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474" y="-1026995"/>
                <a:ext cx="14652" cy="36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4" name="Connector 175">
                <a:extLst>
                  <a:ext uri="{FF2B5EF4-FFF2-40B4-BE49-F238E27FC236}">
                    <a16:creationId xmlns:a16="http://schemas.microsoft.com/office/drawing/2014/main" id="{7A063F45-2ED6-3DE4-C7CA-4B40FD50DF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5126" y="-1030687"/>
                <a:ext cx="14651" cy="36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5" name="Connector 176">
                <a:extLst>
                  <a:ext uri="{FF2B5EF4-FFF2-40B4-BE49-F238E27FC236}">
                    <a16:creationId xmlns:a16="http://schemas.microsoft.com/office/drawing/2014/main" id="{BC46927B-6124-82E2-C453-BE8C0207F6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9777" y="-1034442"/>
                <a:ext cx="14651" cy="37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6" name="Connector 177">
                <a:extLst>
                  <a:ext uri="{FF2B5EF4-FFF2-40B4-BE49-F238E27FC236}">
                    <a16:creationId xmlns:a16="http://schemas.microsoft.com/office/drawing/2014/main" id="{F88FEE6E-F87C-09FE-3E9C-81DEAA59CC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4428" y="-1038263"/>
                <a:ext cx="14652" cy="38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7" name="Connector 178">
                <a:extLst>
                  <a:ext uri="{FF2B5EF4-FFF2-40B4-BE49-F238E27FC236}">
                    <a16:creationId xmlns:a16="http://schemas.microsoft.com/office/drawing/2014/main" id="{59516976-E060-27FB-A34C-6EE68A5C4D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9080" y="-1042150"/>
                <a:ext cx="14651" cy="38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8" name="Connector 179">
                <a:extLst>
                  <a:ext uri="{FF2B5EF4-FFF2-40B4-BE49-F238E27FC236}">
                    <a16:creationId xmlns:a16="http://schemas.microsoft.com/office/drawing/2014/main" id="{47B14BA3-ABFC-CE53-9285-9B3A55C4F8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3731" y="-1046107"/>
                <a:ext cx="14651" cy="39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9" name="Connector 180">
                <a:extLst>
                  <a:ext uri="{FF2B5EF4-FFF2-40B4-BE49-F238E27FC236}">
                    <a16:creationId xmlns:a16="http://schemas.microsoft.com/office/drawing/2014/main" id="{308AD465-4FB7-4597-15C6-EE10DB0909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8382" y="-1050135"/>
                <a:ext cx="14652" cy="40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0" name="Connector 181">
                <a:extLst>
                  <a:ext uri="{FF2B5EF4-FFF2-40B4-BE49-F238E27FC236}">
                    <a16:creationId xmlns:a16="http://schemas.microsoft.com/office/drawing/2014/main" id="{DD71921F-FAB5-DB1F-B902-F58DD93BED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3034" y="-1054235"/>
                <a:ext cx="14651" cy="41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1" name="Connector 182">
                <a:extLst>
                  <a:ext uri="{FF2B5EF4-FFF2-40B4-BE49-F238E27FC236}">
                    <a16:creationId xmlns:a16="http://schemas.microsoft.com/office/drawing/2014/main" id="{933D0AD7-EC0A-E9A7-F052-F8E6E1CC29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7685" y="-1058410"/>
                <a:ext cx="14651" cy="41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2" name="Connector 183">
                <a:extLst>
                  <a:ext uri="{FF2B5EF4-FFF2-40B4-BE49-F238E27FC236}">
                    <a16:creationId xmlns:a16="http://schemas.microsoft.com/office/drawing/2014/main" id="{73077E3A-B561-0EC8-1ACF-290A9BB3AB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2336" y="-1062662"/>
                <a:ext cx="14652" cy="42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3" name="Connector 184">
                <a:extLst>
                  <a:ext uri="{FF2B5EF4-FFF2-40B4-BE49-F238E27FC236}">
                    <a16:creationId xmlns:a16="http://schemas.microsoft.com/office/drawing/2014/main" id="{13579C89-38C4-F461-D9BC-723387F20E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36988" y="-1066992"/>
                <a:ext cx="14651" cy="43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4" name="Connector 185">
                <a:extLst>
                  <a:ext uri="{FF2B5EF4-FFF2-40B4-BE49-F238E27FC236}">
                    <a16:creationId xmlns:a16="http://schemas.microsoft.com/office/drawing/2014/main" id="{5DEF0C84-9A0C-E0D0-4A29-884F367268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1639" y="-1071404"/>
                <a:ext cx="14651" cy="44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5" name="Connector 186">
                <a:extLst>
                  <a:ext uri="{FF2B5EF4-FFF2-40B4-BE49-F238E27FC236}">
                    <a16:creationId xmlns:a16="http://schemas.microsoft.com/office/drawing/2014/main" id="{5444AC50-C2D4-6E84-7AEC-4F7A192E3C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6290" y="-1075899"/>
                <a:ext cx="14652" cy="44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6" name="Connector 187">
                <a:extLst>
                  <a:ext uri="{FF2B5EF4-FFF2-40B4-BE49-F238E27FC236}">
                    <a16:creationId xmlns:a16="http://schemas.microsoft.com/office/drawing/2014/main" id="{9BF0F9B8-C64E-8A76-7133-B1F4D62CD5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942" y="-1080480"/>
                <a:ext cx="14651" cy="45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7" name="Connector 188">
                <a:extLst>
                  <a:ext uri="{FF2B5EF4-FFF2-40B4-BE49-F238E27FC236}">
                    <a16:creationId xmlns:a16="http://schemas.microsoft.com/office/drawing/2014/main" id="{910322C9-2BC2-590B-1C97-8E4214BB51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5593" y="-1085149"/>
                <a:ext cx="14651" cy="46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8" name="Connector 189">
                <a:extLst>
                  <a:ext uri="{FF2B5EF4-FFF2-40B4-BE49-F238E27FC236}">
                    <a16:creationId xmlns:a16="http://schemas.microsoft.com/office/drawing/2014/main" id="{E0A74592-4997-0862-D69C-1BB8AA0983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244" y="-1089908"/>
                <a:ext cx="14652" cy="4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9" name="Connector 190">
                <a:extLst>
                  <a:ext uri="{FF2B5EF4-FFF2-40B4-BE49-F238E27FC236}">
                    <a16:creationId xmlns:a16="http://schemas.microsoft.com/office/drawing/2014/main" id="{7F787D57-2667-AE93-55B9-F86A61037E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4896" y="-1094762"/>
                <a:ext cx="14651" cy="48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0" name="Connector 191">
                <a:extLst>
                  <a:ext uri="{FF2B5EF4-FFF2-40B4-BE49-F238E27FC236}">
                    <a16:creationId xmlns:a16="http://schemas.microsoft.com/office/drawing/2014/main" id="{F7D383EA-76A5-CCEC-17D1-F9B4EC8019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9547" y="-1099711"/>
                <a:ext cx="14651" cy="49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1" name="Connector 192">
                <a:extLst>
                  <a:ext uri="{FF2B5EF4-FFF2-40B4-BE49-F238E27FC236}">
                    <a16:creationId xmlns:a16="http://schemas.microsoft.com/office/drawing/2014/main" id="{7BB4FA25-C792-C267-B57F-28E76DBB3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4198" y="-1104760"/>
                <a:ext cx="14652" cy="50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2" name="Connector 193">
                <a:extLst>
                  <a:ext uri="{FF2B5EF4-FFF2-40B4-BE49-F238E27FC236}">
                    <a16:creationId xmlns:a16="http://schemas.microsoft.com/office/drawing/2014/main" id="{9968FEEA-3976-FE85-E8F0-A204A4FD7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8850" y="-1109911"/>
                <a:ext cx="14651" cy="51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3" name="Connector 194">
                <a:extLst>
                  <a:ext uri="{FF2B5EF4-FFF2-40B4-BE49-F238E27FC236}">
                    <a16:creationId xmlns:a16="http://schemas.microsoft.com/office/drawing/2014/main" id="{8E2282D7-55D4-1C4E-9FCF-03F8D9921B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3501" y="-1115167"/>
                <a:ext cx="14651" cy="52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4" name="Connector 195">
                <a:extLst>
                  <a:ext uri="{FF2B5EF4-FFF2-40B4-BE49-F238E27FC236}">
                    <a16:creationId xmlns:a16="http://schemas.microsoft.com/office/drawing/2014/main" id="{D21754DD-B2E5-B0B0-2FEC-5A59CF13E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8152" y="-1120533"/>
                <a:ext cx="14652" cy="53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5" name="Connector 196">
                <a:extLst>
                  <a:ext uri="{FF2B5EF4-FFF2-40B4-BE49-F238E27FC236}">
                    <a16:creationId xmlns:a16="http://schemas.microsoft.com/office/drawing/2014/main" id="{D8DFEC40-6BF5-4F36-8921-C21D675D39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804" y="-1126009"/>
                <a:ext cx="14651" cy="54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6" name="Connector 197">
                <a:extLst>
                  <a:ext uri="{FF2B5EF4-FFF2-40B4-BE49-F238E27FC236}">
                    <a16:creationId xmlns:a16="http://schemas.microsoft.com/office/drawing/2014/main" id="{4897FFF3-BAB2-B301-058C-0AE1B2675E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7455" y="-1131601"/>
                <a:ext cx="14651" cy="55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7" name="Connector 198">
                <a:extLst>
                  <a:ext uri="{FF2B5EF4-FFF2-40B4-BE49-F238E27FC236}">
                    <a16:creationId xmlns:a16="http://schemas.microsoft.com/office/drawing/2014/main" id="{1C112710-7140-1249-1EDF-559A3C9254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2106" y="-1137313"/>
                <a:ext cx="14652" cy="57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8" name="Connector 199">
                <a:extLst>
                  <a:ext uri="{FF2B5EF4-FFF2-40B4-BE49-F238E27FC236}">
                    <a16:creationId xmlns:a16="http://schemas.microsoft.com/office/drawing/2014/main" id="{311AC4E8-1678-47B0-DC34-67FCBC66BB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758" y="-1143148"/>
                <a:ext cx="14651" cy="58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9" name="Connector 200">
                <a:extLst>
                  <a:ext uri="{FF2B5EF4-FFF2-40B4-BE49-F238E27FC236}">
                    <a16:creationId xmlns:a16="http://schemas.microsoft.com/office/drawing/2014/main" id="{31C7BD01-D7D2-8859-0042-DF44481361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1409" y="-1149109"/>
                <a:ext cx="14651" cy="59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0" name="Connector 201">
                <a:extLst>
                  <a:ext uri="{FF2B5EF4-FFF2-40B4-BE49-F238E27FC236}">
                    <a16:creationId xmlns:a16="http://schemas.microsoft.com/office/drawing/2014/main" id="{52004B32-68C2-AD32-DC58-DD42D76423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6060" y="-1155202"/>
                <a:ext cx="14652" cy="60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1" name="Connector 202">
                <a:extLst>
                  <a:ext uri="{FF2B5EF4-FFF2-40B4-BE49-F238E27FC236}">
                    <a16:creationId xmlns:a16="http://schemas.microsoft.com/office/drawing/2014/main" id="{3497D32B-83A2-F03A-9D1E-F030DA4AA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0712" y="-1161430"/>
                <a:ext cx="14651" cy="62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2" name="Connector 203">
                <a:extLst>
                  <a:ext uri="{FF2B5EF4-FFF2-40B4-BE49-F238E27FC236}">
                    <a16:creationId xmlns:a16="http://schemas.microsoft.com/office/drawing/2014/main" id="{C33A1A2C-A97C-0BCD-EE37-66689A4836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5363" y="-1167800"/>
                <a:ext cx="14651" cy="63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3" name="Connector 204">
                <a:extLst>
                  <a:ext uri="{FF2B5EF4-FFF2-40B4-BE49-F238E27FC236}">
                    <a16:creationId xmlns:a16="http://schemas.microsoft.com/office/drawing/2014/main" id="{6B5758B9-5AC2-BAFD-7A09-6DFFE513E4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0014" y="-1174313"/>
                <a:ext cx="14652" cy="65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4" name="Connector 205">
                <a:extLst>
                  <a:ext uri="{FF2B5EF4-FFF2-40B4-BE49-F238E27FC236}">
                    <a16:creationId xmlns:a16="http://schemas.microsoft.com/office/drawing/2014/main" id="{6274486B-868D-3ACE-33F4-0F921085E1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4666" y="-1180977"/>
                <a:ext cx="14651" cy="66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5" name="Connector 206">
                <a:extLst>
                  <a:ext uri="{FF2B5EF4-FFF2-40B4-BE49-F238E27FC236}">
                    <a16:creationId xmlns:a16="http://schemas.microsoft.com/office/drawing/2014/main" id="{DBBEBC01-A77A-65D6-8A00-26B418614B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317" y="-1187797"/>
                <a:ext cx="14651" cy="68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6" name="Connector 207">
                <a:extLst>
                  <a:ext uri="{FF2B5EF4-FFF2-40B4-BE49-F238E27FC236}">
                    <a16:creationId xmlns:a16="http://schemas.microsoft.com/office/drawing/2014/main" id="{3CF569D3-F98D-C7AB-EFBE-42D19C3BB6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968" y="-1194776"/>
                <a:ext cx="14652" cy="69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7" name="Connector 208">
                <a:extLst>
                  <a:ext uri="{FF2B5EF4-FFF2-40B4-BE49-F238E27FC236}">
                    <a16:creationId xmlns:a16="http://schemas.microsoft.com/office/drawing/2014/main" id="{A27A617A-45F8-E82D-584E-F4AEDACD0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8620" y="-1201923"/>
                <a:ext cx="14651" cy="71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8" name="Connector 209">
                <a:extLst>
                  <a:ext uri="{FF2B5EF4-FFF2-40B4-BE49-F238E27FC236}">
                    <a16:creationId xmlns:a16="http://schemas.microsoft.com/office/drawing/2014/main" id="{3607E8E2-7B86-8CEF-84C4-40BD3532E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3271" y="-1209242"/>
                <a:ext cx="14651" cy="73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9" name="Connector 210">
                <a:extLst>
                  <a:ext uri="{FF2B5EF4-FFF2-40B4-BE49-F238E27FC236}">
                    <a16:creationId xmlns:a16="http://schemas.microsoft.com/office/drawing/2014/main" id="{2B375591-FA65-7FD5-5C93-0D65A98D24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922" y="-1216740"/>
                <a:ext cx="14652" cy="74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0" name="Connector 211">
                <a:extLst>
                  <a:ext uri="{FF2B5EF4-FFF2-40B4-BE49-F238E27FC236}">
                    <a16:creationId xmlns:a16="http://schemas.microsoft.com/office/drawing/2014/main" id="{FFCC7DBA-4DD6-1F0F-462D-080F21C03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574" y="-1224424"/>
                <a:ext cx="14651" cy="76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1" name="Connector 212">
                <a:extLst>
                  <a:ext uri="{FF2B5EF4-FFF2-40B4-BE49-F238E27FC236}">
                    <a16:creationId xmlns:a16="http://schemas.microsoft.com/office/drawing/2014/main" id="{D9A1867F-07BF-220C-20AF-3478E4C4C4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7225" y="-1232300"/>
                <a:ext cx="14651" cy="78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2" name="Connector 213">
                <a:extLst>
                  <a:ext uri="{FF2B5EF4-FFF2-40B4-BE49-F238E27FC236}">
                    <a16:creationId xmlns:a16="http://schemas.microsoft.com/office/drawing/2014/main" id="{FDD56510-7D9F-5775-D53F-AD28730AB5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1876" y="-1240376"/>
                <a:ext cx="14652" cy="80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3" name="Connector 214">
                <a:extLst>
                  <a:ext uri="{FF2B5EF4-FFF2-40B4-BE49-F238E27FC236}">
                    <a16:creationId xmlns:a16="http://schemas.microsoft.com/office/drawing/2014/main" id="{ED1021C5-0CFF-A25D-C8DB-92A7F4E6DC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528" y="-1248660"/>
                <a:ext cx="14651" cy="82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4" name="Connector 215">
                <a:extLst>
                  <a:ext uri="{FF2B5EF4-FFF2-40B4-BE49-F238E27FC236}">
                    <a16:creationId xmlns:a16="http://schemas.microsoft.com/office/drawing/2014/main" id="{B5E3C051-0F93-75A9-0993-12CB83349E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1179" y="-1257158"/>
                <a:ext cx="14651" cy="84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5" name="Connector 216">
                <a:extLst>
                  <a:ext uri="{FF2B5EF4-FFF2-40B4-BE49-F238E27FC236}">
                    <a16:creationId xmlns:a16="http://schemas.microsoft.com/office/drawing/2014/main" id="{18988C16-97BB-6EE2-3C69-D2F293E3D4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5830" y="-1265881"/>
                <a:ext cx="14652" cy="87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6" name="Connector 217">
                <a:extLst>
                  <a:ext uri="{FF2B5EF4-FFF2-40B4-BE49-F238E27FC236}">
                    <a16:creationId xmlns:a16="http://schemas.microsoft.com/office/drawing/2014/main" id="{449F75BD-6173-05FC-1CB6-4AB1BAAA78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0482" y="-1274838"/>
                <a:ext cx="14651" cy="89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7" name="Connector 218">
                <a:extLst>
                  <a:ext uri="{FF2B5EF4-FFF2-40B4-BE49-F238E27FC236}">
                    <a16:creationId xmlns:a16="http://schemas.microsoft.com/office/drawing/2014/main" id="{4F763082-4538-8702-884F-FA3B4CEB62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5133" y="-1284037"/>
                <a:ext cx="14651" cy="91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8" name="Connector 219">
                <a:extLst>
                  <a:ext uri="{FF2B5EF4-FFF2-40B4-BE49-F238E27FC236}">
                    <a16:creationId xmlns:a16="http://schemas.microsoft.com/office/drawing/2014/main" id="{69266039-DEC3-F33B-7B64-66FDE33549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9784" y="-1293489"/>
                <a:ext cx="14652" cy="94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9" name="Connector 220">
                <a:extLst>
                  <a:ext uri="{FF2B5EF4-FFF2-40B4-BE49-F238E27FC236}">
                    <a16:creationId xmlns:a16="http://schemas.microsoft.com/office/drawing/2014/main" id="{3CF8BC2D-AFD7-0571-FD93-DCFF701C9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436" y="-1303204"/>
                <a:ext cx="14651" cy="97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0" name="Connector 221">
                <a:extLst>
                  <a:ext uri="{FF2B5EF4-FFF2-40B4-BE49-F238E27FC236}">
                    <a16:creationId xmlns:a16="http://schemas.microsoft.com/office/drawing/2014/main" id="{CD01EC31-2123-B300-1551-2534C9C31D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9087" y="-1313193"/>
                <a:ext cx="14651" cy="99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1" name="Connector 222">
                <a:extLst>
                  <a:ext uri="{FF2B5EF4-FFF2-40B4-BE49-F238E27FC236}">
                    <a16:creationId xmlns:a16="http://schemas.microsoft.com/office/drawing/2014/main" id="{9450C1B9-DCC4-63C1-DF9A-EBE9E5EBF9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3738" y="-1323469"/>
                <a:ext cx="14652" cy="102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2" name="Connector 223">
                <a:extLst>
                  <a:ext uri="{FF2B5EF4-FFF2-40B4-BE49-F238E27FC236}">
                    <a16:creationId xmlns:a16="http://schemas.microsoft.com/office/drawing/2014/main" id="{AA147A2C-16F7-BC22-0691-9B9C5EB6D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8390" y="-1334043"/>
                <a:ext cx="14651" cy="105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3" name="Connector 224">
                <a:extLst>
                  <a:ext uri="{FF2B5EF4-FFF2-40B4-BE49-F238E27FC236}">
                    <a16:creationId xmlns:a16="http://schemas.microsoft.com/office/drawing/2014/main" id="{B5573DC6-8B67-8CD0-BFDB-1C41E73DB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3041" y="-1344929"/>
                <a:ext cx="14651" cy="1088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4" name="Connector 225">
                <a:extLst>
                  <a:ext uri="{FF2B5EF4-FFF2-40B4-BE49-F238E27FC236}">
                    <a16:creationId xmlns:a16="http://schemas.microsoft.com/office/drawing/2014/main" id="{2527FFEA-674E-C191-63E5-5263A6118F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7692" y="-1356140"/>
                <a:ext cx="14652" cy="112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5" name="Connector 226">
                <a:extLst>
                  <a:ext uri="{FF2B5EF4-FFF2-40B4-BE49-F238E27FC236}">
                    <a16:creationId xmlns:a16="http://schemas.microsoft.com/office/drawing/2014/main" id="{29C21BF8-A28D-E8EA-9762-E9BC4305B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344" y="-1367693"/>
                <a:ext cx="14651" cy="115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6" name="Connector 227">
                <a:extLst>
                  <a:ext uri="{FF2B5EF4-FFF2-40B4-BE49-F238E27FC236}">
                    <a16:creationId xmlns:a16="http://schemas.microsoft.com/office/drawing/2014/main" id="{8342D79E-F1FB-9319-8E55-B612FD523C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995" y="-1379601"/>
                <a:ext cx="14651" cy="119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7" name="Connector 228">
                <a:extLst>
                  <a:ext uri="{FF2B5EF4-FFF2-40B4-BE49-F238E27FC236}">
                    <a16:creationId xmlns:a16="http://schemas.microsoft.com/office/drawing/2014/main" id="{80767545-589F-9AAC-9130-063370056B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1646" y="-1391883"/>
                <a:ext cx="14652" cy="122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8" name="Connector 229">
                <a:extLst>
                  <a:ext uri="{FF2B5EF4-FFF2-40B4-BE49-F238E27FC236}">
                    <a16:creationId xmlns:a16="http://schemas.microsoft.com/office/drawing/2014/main" id="{DDDAEB3A-5322-C5DD-6005-BB7BB47824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6298" y="-1404556"/>
                <a:ext cx="14651" cy="126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9" name="Connector 230">
                <a:extLst>
                  <a:ext uri="{FF2B5EF4-FFF2-40B4-BE49-F238E27FC236}">
                    <a16:creationId xmlns:a16="http://schemas.microsoft.com/office/drawing/2014/main" id="{9B787D90-2384-5920-9AEF-AC5EFA3E90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949" y="-1417639"/>
                <a:ext cx="14651" cy="130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0" name="Connector 231">
                <a:extLst>
                  <a:ext uri="{FF2B5EF4-FFF2-40B4-BE49-F238E27FC236}">
                    <a16:creationId xmlns:a16="http://schemas.microsoft.com/office/drawing/2014/main" id="{15E216CB-BDE2-9044-9B12-8D871C5293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600" y="-1431152"/>
                <a:ext cx="14652" cy="135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1" name="Connector 232">
                <a:extLst>
                  <a:ext uri="{FF2B5EF4-FFF2-40B4-BE49-F238E27FC236}">
                    <a16:creationId xmlns:a16="http://schemas.microsoft.com/office/drawing/2014/main" id="{AF563C16-39C5-2372-1BDA-683C586E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0252" y="-1445117"/>
                <a:ext cx="14651" cy="139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2" name="Connector 233">
                <a:extLst>
                  <a:ext uri="{FF2B5EF4-FFF2-40B4-BE49-F238E27FC236}">
                    <a16:creationId xmlns:a16="http://schemas.microsoft.com/office/drawing/2014/main" id="{9E989D3E-E04C-292E-75D2-A37644B86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4903" y="-1459557"/>
                <a:ext cx="14651" cy="144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3" name="Connector 234">
                <a:extLst>
                  <a:ext uri="{FF2B5EF4-FFF2-40B4-BE49-F238E27FC236}">
                    <a16:creationId xmlns:a16="http://schemas.microsoft.com/office/drawing/2014/main" id="{79C7A686-09F2-CF9A-A6EB-F87E9ED81C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554" y="-1474495"/>
                <a:ext cx="14652" cy="149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4" name="Connector 235">
                <a:extLst>
                  <a:ext uri="{FF2B5EF4-FFF2-40B4-BE49-F238E27FC236}">
                    <a16:creationId xmlns:a16="http://schemas.microsoft.com/office/drawing/2014/main" id="{03BC36A6-C763-0DCE-B11F-DBD2FB7ADD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4206" y="-1489960"/>
                <a:ext cx="14651" cy="154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5" name="Connector 236">
                <a:extLst>
                  <a:ext uri="{FF2B5EF4-FFF2-40B4-BE49-F238E27FC236}">
                    <a16:creationId xmlns:a16="http://schemas.microsoft.com/office/drawing/2014/main" id="{69F82008-AAC6-BED2-6B8D-42EF6790DE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8857" y="-1505979"/>
                <a:ext cx="14651" cy="160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6" name="Connector 237">
                <a:extLst>
                  <a:ext uri="{FF2B5EF4-FFF2-40B4-BE49-F238E27FC236}">
                    <a16:creationId xmlns:a16="http://schemas.microsoft.com/office/drawing/2014/main" id="{055ABCDC-3261-236C-9D44-1C37DAB691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3508" y="-1522583"/>
                <a:ext cx="14652" cy="166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7" name="Connector 238">
                <a:extLst>
                  <a:ext uri="{FF2B5EF4-FFF2-40B4-BE49-F238E27FC236}">
                    <a16:creationId xmlns:a16="http://schemas.microsoft.com/office/drawing/2014/main" id="{D3DE0419-41D5-D4F0-6C73-366466644D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8160" y="-1539802"/>
                <a:ext cx="14651" cy="172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8" name="Connector 239">
                <a:extLst>
                  <a:ext uri="{FF2B5EF4-FFF2-40B4-BE49-F238E27FC236}">
                    <a16:creationId xmlns:a16="http://schemas.microsoft.com/office/drawing/2014/main" id="{3D307EDD-E720-F487-4EC8-0DAC2C53EB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2811" y="-1557675"/>
                <a:ext cx="14651" cy="178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9" name="Connector 240">
                <a:extLst>
                  <a:ext uri="{FF2B5EF4-FFF2-40B4-BE49-F238E27FC236}">
                    <a16:creationId xmlns:a16="http://schemas.microsoft.com/office/drawing/2014/main" id="{5511A5EA-C752-301B-AD4E-EA950690D9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7462" y="-1576237"/>
                <a:ext cx="14651" cy="185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0" name="Connector 241">
                <a:extLst>
                  <a:ext uri="{FF2B5EF4-FFF2-40B4-BE49-F238E27FC236}">
                    <a16:creationId xmlns:a16="http://schemas.microsoft.com/office/drawing/2014/main" id="{95B8700B-0589-760D-A240-B5F119D61D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2113" y="-1595530"/>
                <a:ext cx="14652" cy="192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1" name="Connector 242">
                <a:extLst>
                  <a:ext uri="{FF2B5EF4-FFF2-40B4-BE49-F238E27FC236}">
                    <a16:creationId xmlns:a16="http://schemas.microsoft.com/office/drawing/2014/main" id="{FBC9D756-69C0-BE7D-A51F-9841FE7A00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6765" y="-1615596"/>
                <a:ext cx="14651" cy="200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2" name="Connector 243">
                <a:extLst>
                  <a:ext uri="{FF2B5EF4-FFF2-40B4-BE49-F238E27FC236}">
                    <a16:creationId xmlns:a16="http://schemas.microsoft.com/office/drawing/2014/main" id="{7ABC510A-6EB8-2950-5854-60D454B3CB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1416" y="-1636485"/>
                <a:ext cx="14651" cy="208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3" name="Connector 244">
                <a:extLst>
                  <a:ext uri="{FF2B5EF4-FFF2-40B4-BE49-F238E27FC236}">
                    <a16:creationId xmlns:a16="http://schemas.microsoft.com/office/drawing/2014/main" id="{7187703E-C9F1-A9FE-9348-1AAABF655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6067" y="-1658247"/>
                <a:ext cx="14652" cy="217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4" name="Connector 245">
                <a:extLst>
                  <a:ext uri="{FF2B5EF4-FFF2-40B4-BE49-F238E27FC236}">
                    <a16:creationId xmlns:a16="http://schemas.microsoft.com/office/drawing/2014/main" id="{4E769074-D5C9-62EC-D2B7-9C962661FB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0719" y="-1680940"/>
                <a:ext cx="14651" cy="226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5" name="Connector 246">
                <a:extLst>
                  <a:ext uri="{FF2B5EF4-FFF2-40B4-BE49-F238E27FC236}">
                    <a16:creationId xmlns:a16="http://schemas.microsoft.com/office/drawing/2014/main" id="{DA757705-C5F1-E7D1-9AFA-5FF75A6837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5370" y="-1704622"/>
                <a:ext cx="14651" cy="236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6" name="Connector 247">
                <a:extLst>
                  <a:ext uri="{FF2B5EF4-FFF2-40B4-BE49-F238E27FC236}">
                    <a16:creationId xmlns:a16="http://schemas.microsoft.com/office/drawing/2014/main" id="{1D3EEA3A-B80A-95EE-3E34-A5AF1403A1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0021" y="-1729361"/>
                <a:ext cx="14652" cy="247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7" name="Connector 248">
                <a:extLst>
                  <a:ext uri="{FF2B5EF4-FFF2-40B4-BE49-F238E27FC236}">
                    <a16:creationId xmlns:a16="http://schemas.microsoft.com/office/drawing/2014/main" id="{D138785F-9486-FFC9-9F14-D45213140E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4673" y="-1755229"/>
                <a:ext cx="14651" cy="258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8" name="Connector 249">
                <a:extLst>
                  <a:ext uri="{FF2B5EF4-FFF2-40B4-BE49-F238E27FC236}">
                    <a16:creationId xmlns:a16="http://schemas.microsoft.com/office/drawing/2014/main" id="{6E7EA58F-B959-0ADE-4EFC-F706C244A8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9324" y="-1782306"/>
                <a:ext cx="14651" cy="270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9" name="Connector 250">
                <a:extLst>
                  <a:ext uri="{FF2B5EF4-FFF2-40B4-BE49-F238E27FC236}">
                    <a16:creationId xmlns:a16="http://schemas.microsoft.com/office/drawing/2014/main" id="{82881311-B3B9-33AC-A032-0F0DBFE6EC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3975" y="-1810677"/>
                <a:ext cx="14652" cy="283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0" name="Connector 251">
                <a:extLst>
                  <a:ext uri="{FF2B5EF4-FFF2-40B4-BE49-F238E27FC236}">
                    <a16:creationId xmlns:a16="http://schemas.microsoft.com/office/drawing/2014/main" id="{AFD9A267-BB3B-A610-C257-D59904F63E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8627" y="-1840438"/>
                <a:ext cx="14651" cy="297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1" name="Connector 252">
                <a:extLst>
                  <a:ext uri="{FF2B5EF4-FFF2-40B4-BE49-F238E27FC236}">
                    <a16:creationId xmlns:a16="http://schemas.microsoft.com/office/drawing/2014/main" id="{554CFB00-30F3-D099-A2E3-4A067A0B7B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3278" y="-1871694"/>
                <a:ext cx="14651" cy="312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2" name="Connector 253">
                <a:extLst>
                  <a:ext uri="{FF2B5EF4-FFF2-40B4-BE49-F238E27FC236}">
                    <a16:creationId xmlns:a16="http://schemas.microsoft.com/office/drawing/2014/main" id="{3810B9CF-EB0F-9F44-A7FB-E861065683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929" y="-1904559"/>
                <a:ext cx="14652" cy="328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3" name="Connector 254">
                <a:extLst>
                  <a:ext uri="{FF2B5EF4-FFF2-40B4-BE49-F238E27FC236}">
                    <a16:creationId xmlns:a16="http://schemas.microsoft.com/office/drawing/2014/main" id="{6C516B9E-747B-4C4B-BFF5-CB81456BB0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2581" y="-1939163"/>
                <a:ext cx="14651" cy="346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4" name="Connector 255">
                <a:extLst>
                  <a:ext uri="{FF2B5EF4-FFF2-40B4-BE49-F238E27FC236}">
                    <a16:creationId xmlns:a16="http://schemas.microsoft.com/office/drawing/2014/main" id="{6C18AF13-D2D7-9BFE-9C81-1E22ECD01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7232" y="-1975646"/>
                <a:ext cx="14651" cy="364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5" name="Connector 256">
                <a:extLst>
                  <a:ext uri="{FF2B5EF4-FFF2-40B4-BE49-F238E27FC236}">
                    <a16:creationId xmlns:a16="http://schemas.microsoft.com/office/drawing/2014/main" id="{37786272-4D2E-5330-D3BF-41F705BFFE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1883" y="-2014166"/>
                <a:ext cx="14652" cy="385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6" name="Connector 257">
                <a:extLst>
                  <a:ext uri="{FF2B5EF4-FFF2-40B4-BE49-F238E27FC236}">
                    <a16:creationId xmlns:a16="http://schemas.microsoft.com/office/drawing/2014/main" id="{552F19EB-B2FB-A48C-0AC6-2E2345BF65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6535" y="-2054898"/>
                <a:ext cx="14651" cy="407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7" name="Connector 258">
                <a:extLst>
                  <a:ext uri="{FF2B5EF4-FFF2-40B4-BE49-F238E27FC236}">
                    <a16:creationId xmlns:a16="http://schemas.microsoft.com/office/drawing/2014/main" id="{FF8E524F-B661-E4B2-7AB0-E503BDBE01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1186" y="-2098039"/>
                <a:ext cx="14651" cy="431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8" name="Connector 259">
                <a:extLst>
                  <a:ext uri="{FF2B5EF4-FFF2-40B4-BE49-F238E27FC236}">
                    <a16:creationId xmlns:a16="http://schemas.microsoft.com/office/drawing/2014/main" id="{8E2B5F76-FCA5-CAD4-D7A0-261339618E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5837" y="-2143808"/>
                <a:ext cx="14652" cy="457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9" name="Connector 260">
                <a:extLst>
                  <a:ext uri="{FF2B5EF4-FFF2-40B4-BE49-F238E27FC236}">
                    <a16:creationId xmlns:a16="http://schemas.microsoft.com/office/drawing/2014/main" id="{5932FD7F-9FF2-F0E2-8050-4F66B1F69B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0489" y="-2192454"/>
                <a:ext cx="14651" cy="486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0" name="Connector 261">
                <a:extLst>
                  <a:ext uri="{FF2B5EF4-FFF2-40B4-BE49-F238E27FC236}">
                    <a16:creationId xmlns:a16="http://schemas.microsoft.com/office/drawing/2014/main" id="{A57C6FCD-368E-54C7-AEE3-1C6B3C29BA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5140" y="-2244256"/>
                <a:ext cx="14651" cy="518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1" name="Connector 262">
                <a:extLst>
                  <a:ext uri="{FF2B5EF4-FFF2-40B4-BE49-F238E27FC236}">
                    <a16:creationId xmlns:a16="http://schemas.microsoft.com/office/drawing/2014/main" id="{412304FB-38FF-CAA0-21BE-044B53820A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9791" y="-2299532"/>
                <a:ext cx="14652" cy="552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2" name="Connector 263">
                <a:extLst>
                  <a:ext uri="{FF2B5EF4-FFF2-40B4-BE49-F238E27FC236}">
                    <a16:creationId xmlns:a16="http://schemas.microsoft.com/office/drawing/2014/main" id="{F98EDD72-A9D6-E204-C589-40A5EC4BE5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443" y="-2358644"/>
                <a:ext cx="14651" cy="591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3" name="Connector 264">
                <a:extLst>
                  <a:ext uri="{FF2B5EF4-FFF2-40B4-BE49-F238E27FC236}">
                    <a16:creationId xmlns:a16="http://schemas.microsoft.com/office/drawing/2014/main" id="{B722520E-FF9F-196E-4570-66C47F1009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9094" y="-2422004"/>
                <a:ext cx="14651" cy="633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4" name="Connector 265">
                <a:extLst>
                  <a:ext uri="{FF2B5EF4-FFF2-40B4-BE49-F238E27FC236}">
                    <a16:creationId xmlns:a16="http://schemas.microsoft.com/office/drawing/2014/main" id="{06827E8B-1137-AAA2-A56B-636D938E1D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3745" y="-2490090"/>
                <a:ext cx="14652" cy="680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5" name="Connector 266">
                <a:extLst>
                  <a:ext uri="{FF2B5EF4-FFF2-40B4-BE49-F238E27FC236}">
                    <a16:creationId xmlns:a16="http://schemas.microsoft.com/office/drawing/2014/main" id="{4D1906C8-3549-FB99-5388-C2BAD8FD51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8397" y="-2563447"/>
                <a:ext cx="14651" cy="733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6" name="Connector 267">
                <a:extLst>
                  <a:ext uri="{FF2B5EF4-FFF2-40B4-BE49-F238E27FC236}">
                    <a16:creationId xmlns:a16="http://schemas.microsoft.com/office/drawing/2014/main" id="{B46F14DC-0AAB-3D5F-CE5B-85D00FF112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3048" y="-2642715"/>
                <a:ext cx="14651" cy="792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7" name="Connector 268">
                <a:extLst>
                  <a:ext uri="{FF2B5EF4-FFF2-40B4-BE49-F238E27FC236}">
                    <a16:creationId xmlns:a16="http://schemas.microsoft.com/office/drawing/2014/main" id="{C27CD077-F97A-A054-4BF7-00F0E2A688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7699" y="-2728638"/>
                <a:ext cx="14652" cy="859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8" name="Connector 269">
                <a:extLst>
                  <a:ext uri="{FF2B5EF4-FFF2-40B4-BE49-F238E27FC236}">
                    <a16:creationId xmlns:a16="http://schemas.microsoft.com/office/drawing/2014/main" id="{56E943C1-6597-CD94-E881-7A5CD2B11B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2351" y="-2822090"/>
                <a:ext cx="14651" cy="934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9" name="Connector 270">
                <a:extLst>
                  <a:ext uri="{FF2B5EF4-FFF2-40B4-BE49-F238E27FC236}">
                    <a16:creationId xmlns:a16="http://schemas.microsoft.com/office/drawing/2014/main" id="{DE9C8B7C-3233-3120-60E0-ACC35A025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7002" y="-2924106"/>
                <a:ext cx="14651" cy="1020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0" name="Connector 271">
                <a:extLst>
                  <a:ext uri="{FF2B5EF4-FFF2-40B4-BE49-F238E27FC236}">
                    <a16:creationId xmlns:a16="http://schemas.microsoft.com/office/drawing/2014/main" id="{C77894F5-09B0-8941-3543-F4811E0970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653" y="-3035922"/>
                <a:ext cx="14652" cy="111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1" name="Connector 272">
                <a:extLst>
                  <a:ext uri="{FF2B5EF4-FFF2-40B4-BE49-F238E27FC236}">
                    <a16:creationId xmlns:a16="http://schemas.microsoft.com/office/drawing/2014/main" id="{569FE270-E3D6-0518-03E7-87F139F0C6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26305" y="-3159017"/>
                <a:ext cx="14651" cy="1230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2" name="Connector 273">
                <a:extLst>
                  <a:ext uri="{FF2B5EF4-FFF2-40B4-BE49-F238E27FC236}">
                    <a16:creationId xmlns:a16="http://schemas.microsoft.com/office/drawing/2014/main" id="{6C58F920-97DE-6C42-1536-B0C91D665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0956" y="-3295192"/>
                <a:ext cx="14651" cy="1361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3" name="Connector 274">
                <a:extLst>
                  <a:ext uri="{FF2B5EF4-FFF2-40B4-BE49-F238E27FC236}">
                    <a16:creationId xmlns:a16="http://schemas.microsoft.com/office/drawing/2014/main" id="{D3C3BBA0-2BC3-DC42-0DB5-CCB63000DE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5607" y="-3446648"/>
                <a:ext cx="14652" cy="1514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4" name="Connector 275">
                <a:extLst>
                  <a:ext uri="{FF2B5EF4-FFF2-40B4-BE49-F238E27FC236}">
                    <a16:creationId xmlns:a16="http://schemas.microsoft.com/office/drawing/2014/main" id="{B0AE8D88-F713-6F50-500C-70AE717149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0259" y="-3616108"/>
                <a:ext cx="14651" cy="1694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5" name="Connector 294">
                <a:extLst>
                  <a:ext uri="{FF2B5EF4-FFF2-40B4-BE49-F238E27FC236}">
                    <a16:creationId xmlns:a16="http://schemas.microsoft.com/office/drawing/2014/main" id="{F808833E-2109-3538-DB47-B277C0AC82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753" y="2545470"/>
                <a:ext cx="14651" cy="2069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6" name="Connector 295">
                <a:extLst>
                  <a:ext uri="{FF2B5EF4-FFF2-40B4-BE49-F238E27FC236}">
                    <a16:creationId xmlns:a16="http://schemas.microsoft.com/office/drawing/2014/main" id="{0F1E314D-BD02-4F5F-F1D6-16016CF60A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8404" y="2362591"/>
                <a:ext cx="14651" cy="1828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7" name="Connector 296">
                <a:extLst>
                  <a:ext uri="{FF2B5EF4-FFF2-40B4-BE49-F238E27FC236}">
                    <a16:creationId xmlns:a16="http://schemas.microsoft.com/office/drawing/2014/main" id="{023BE18C-41B7-FF04-E696-08F775B5CC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055" y="2199836"/>
                <a:ext cx="14652" cy="1627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8" name="Connector 297">
                <a:extLst>
                  <a:ext uri="{FF2B5EF4-FFF2-40B4-BE49-F238E27FC236}">
                    <a16:creationId xmlns:a16="http://schemas.microsoft.com/office/drawing/2014/main" id="{3B85CC07-A88A-CEBD-69C0-F7C31243AB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707" y="2054056"/>
                <a:ext cx="14651" cy="1457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9" name="Connector 298">
                <a:extLst>
                  <a:ext uri="{FF2B5EF4-FFF2-40B4-BE49-F238E27FC236}">
                    <a16:creationId xmlns:a16="http://schemas.microsoft.com/office/drawing/2014/main" id="{22FE3687-1ECB-335C-9EE3-25123C8146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2358" y="1922725"/>
                <a:ext cx="14651" cy="1313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0" name="Connector 299">
                <a:extLst>
                  <a:ext uri="{FF2B5EF4-FFF2-40B4-BE49-F238E27FC236}">
                    <a16:creationId xmlns:a16="http://schemas.microsoft.com/office/drawing/2014/main" id="{922D52CC-B1E6-1234-5D55-DB172B1BF5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7009" y="1803798"/>
                <a:ext cx="14652" cy="1189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1" name="Connector 300">
                <a:extLst>
                  <a:ext uri="{FF2B5EF4-FFF2-40B4-BE49-F238E27FC236}">
                    <a16:creationId xmlns:a16="http://schemas.microsoft.com/office/drawing/2014/main" id="{8B28C518-B92A-4376-E1A7-39C23DBD1A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1661" y="1695597"/>
                <a:ext cx="14651" cy="1082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2" name="Connector 301">
                <a:extLst>
                  <a:ext uri="{FF2B5EF4-FFF2-40B4-BE49-F238E27FC236}">
                    <a16:creationId xmlns:a16="http://schemas.microsoft.com/office/drawing/2014/main" id="{CEFCFE19-5E71-4C64-7312-736D1D667C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6312" y="1596732"/>
                <a:ext cx="14651" cy="988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3" name="Connector 302">
                <a:extLst>
                  <a:ext uri="{FF2B5EF4-FFF2-40B4-BE49-F238E27FC236}">
                    <a16:creationId xmlns:a16="http://schemas.microsoft.com/office/drawing/2014/main" id="{38526A55-C74A-BF63-7616-8B1A5DEA2A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0963" y="1506047"/>
                <a:ext cx="14652" cy="906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4" name="Connector 303">
                <a:extLst>
                  <a:ext uri="{FF2B5EF4-FFF2-40B4-BE49-F238E27FC236}">
                    <a16:creationId xmlns:a16="http://schemas.microsoft.com/office/drawing/2014/main" id="{43394264-C77A-A2FD-6886-8FEDFB404A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5615" y="1422565"/>
                <a:ext cx="14651" cy="834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5" name="Connector 304">
                <a:extLst>
                  <a:ext uri="{FF2B5EF4-FFF2-40B4-BE49-F238E27FC236}">
                    <a16:creationId xmlns:a16="http://schemas.microsoft.com/office/drawing/2014/main" id="{3DB6FCF5-A6EE-E6C2-DF48-CA48E84E6F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0266" y="1345462"/>
                <a:ext cx="14651" cy="771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6" name="Connector 305">
                <a:extLst>
                  <a:ext uri="{FF2B5EF4-FFF2-40B4-BE49-F238E27FC236}">
                    <a16:creationId xmlns:a16="http://schemas.microsoft.com/office/drawing/2014/main" id="{66991F0E-59DF-FA4D-E6F6-94C439E678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4917" y="1274033"/>
                <a:ext cx="14652" cy="714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7" name="Connector 306">
                <a:extLst>
                  <a:ext uri="{FF2B5EF4-FFF2-40B4-BE49-F238E27FC236}">
                    <a16:creationId xmlns:a16="http://schemas.microsoft.com/office/drawing/2014/main" id="{C3BEDE9A-8AB6-925F-40B4-B057AD2F03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9569" y="1207674"/>
                <a:ext cx="14651" cy="663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8" name="Connector 307">
                <a:extLst>
                  <a:ext uri="{FF2B5EF4-FFF2-40B4-BE49-F238E27FC236}">
                    <a16:creationId xmlns:a16="http://schemas.microsoft.com/office/drawing/2014/main" id="{09DFB787-0F42-1351-F484-482A7AA1C5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4220" y="1145864"/>
                <a:ext cx="14651" cy="618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9" name="Connector 308">
                <a:extLst>
                  <a:ext uri="{FF2B5EF4-FFF2-40B4-BE49-F238E27FC236}">
                    <a16:creationId xmlns:a16="http://schemas.microsoft.com/office/drawing/2014/main" id="{0BE2D3CA-1102-79C8-2A1C-9B0349A090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8871" y="1088150"/>
                <a:ext cx="14652" cy="577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0" name="Connector 309">
                <a:extLst>
                  <a:ext uri="{FF2B5EF4-FFF2-40B4-BE49-F238E27FC236}">
                    <a16:creationId xmlns:a16="http://schemas.microsoft.com/office/drawing/2014/main" id="{F1D3979F-A7A8-59EA-84F3-F8982F17C1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523" y="1034139"/>
                <a:ext cx="14651" cy="540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1" name="Connector 310">
                <a:extLst>
                  <a:ext uri="{FF2B5EF4-FFF2-40B4-BE49-F238E27FC236}">
                    <a16:creationId xmlns:a16="http://schemas.microsoft.com/office/drawing/2014/main" id="{6E2CA557-A186-99BE-DC23-CA49662629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8174" y="983485"/>
                <a:ext cx="14651" cy="506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2" name="Connector 311">
                <a:extLst>
                  <a:ext uri="{FF2B5EF4-FFF2-40B4-BE49-F238E27FC236}">
                    <a16:creationId xmlns:a16="http://schemas.microsoft.com/office/drawing/2014/main" id="{D3554C92-2888-C894-9172-617D9C6019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2825" y="935885"/>
                <a:ext cx="14652" cy="476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3" name="Connector 312">
                <a:extLst>
                  <a:ext uri="{FF2B5EF4-FFF2-40B4-BE49-F238E27FC236}">
                    <a16:creationId xmlns:a16="http://schemas.microsoft.com/office/drawing/2014/main" id="{006850B4-61B3-73DE-2FD6-472DBA8D46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7477" y="891070"/>
                <a:ext cx="14651" cy="44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4" name="Connector 313">
                <a:extLst>
                  <a:ext uri="{FF2B5EF4-FFF2-40B4-BE49-F238E27FC236}">
                    <a16:creationId xmlns:a16="http://schemas.microsoft.com/office/drawing/2014/main" id="{E4B3B9CD-7BCF-DE54-3FF4-EFB1BB465A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128" y="848803"/>
                <a:ext cx="14651" cy="422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5" name="Connector 314">
                <a:extLst>
                  <a:ext uri="{FF2B5EF4-FFF2-40B4-BE49-F238E27FC236}">
                    <a16:creationId xmlns:a16="http://schemas.microsoft.com/office/drawing/2014/main" id="{B0D4596F-41B6-BB45-41CC-B6A13460CF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6779" y="808873"/>
                <a:ext cx="14652" cy="399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6" name="Connector 315">
                <a:extLst>
                  <a:ext uri="{FF2B5EF4-FFF2-40B4-BE49-F238E27FC236}">
                    <a16:creationId xmlns:a16="http://schemas.microsoft.com/office/drawing/2014/main" id="{A075267E-25DB-0EA3-1BF4-5D6BE98498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1431" y="771091"/>
                <a:ext cx="14651" cy="377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7" name="Connector 316">
                <a:extLst>
                  <a:ext uri="{FF2B5EF4-FFF2-40B4-BE49-F238E27FC236}">
                    <a16:creationId xmlns:a16="http://schemas.microsoft.com/office/drawing/2014/main" id="{D6990FAF-1759-B6B9-EF52-11E90C7423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6082" y="735289"/>
                <a:ext cx="14651" cy="358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8" name="Connector 317">
                <a:extLst>
                  <a:ext uri="{FF2B5EF4-FFF2-40B4-BE49-F238E27FC236}">
                    <a16:creationId xmlns:a16="http://schemas.microsoft.com/office/drawing/2014/main" id="{75F8F226-B160-265D-BDB3-90949B4FD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733" y="701313"/>
                <a:ext cx="14652" cy="339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9" name="Connector 318">
                <a:extLst>
                  <a:ext uri="{FF2B5EF4-FFF2-40B4-BE49-F238E27FC236}">
                    <a16:creationId xmlns:a16="http://schemas.microsoft.com/office/drawing/2014/main" id="{F79382D0-3444-DFB2-C44C-E29861ED78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5385" y="669030"/>
                <a:ext cx="14651" cy="322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0" name="Connector 319">
                <a:extLst>
                  <a:ext uri="{FF2B5EF4-FFF2-40B4-BE49-F238E27FC236}">
                    <a16:creationId xmlns:a16="http://schemas.microsoft.com/office/drawing/2014/main" id="{0433CD91-B34C-70AF-D4EE-15A6A6FCE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0036" y="638314"/>
                <a:ext cx="14651" cy="307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1" name="Connector 320">
                <a:extLst>
                  <a:ext uri="{FF2B5EF4-FFF2-40B4-BE49-F238E27FC236}">
                    <a16:creationId xmlns:a16="http://schemas.microsoft.com/office/drawing/2014/main" id="{E26B4CEF-5A11-C0E5-8BBB-12271B7B18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4687" y="609055"/>
                <a:ext cx="14652" cy="292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2" name="Connector 321">
                <a:extLst>
                  <a:ext uri="{FF2B5EF4-FFF2-40B4-BE49-F238E27FC236}">
                    <a16:creationId xmlns:a16="http://schemas.microsoft.com/office/drawing/2014/main" id="{0D69181B-5E40-6694-AC34-C03173CD59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9339" y="581152"/>
                <a:ext cx="14651" cy="279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3" name="Connector 322">
                <a:extLst>
                  <a:ext uri="{FF2B5EF4-FFF2-40B4-BE49-F238E27FC236}">
                    <a16:creationId xmlns:a16="http://schemas.microsoft.com/office/drawing/2014/main" id="{F12DD87B-49AF-2B1C-DA80-08DAF73CCD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3990" y="554511"/>
                <a:ext cx="14651" cy="266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4" name="Connector 323">
                <a:extLst>
                  <a:ext uri="{FF2B5EF4-FFF2-40B4-BE49-F238E27FC236}">
                    <a16:creationId xmlns:a16="http://schemas.microsoft.com/office/drawing/2014/main" id="{A4648C88-CF26-0E95-22B7-F6EF7C0B1A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8641" y="529050"/>
                <a:ext cx="14652" cy="254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5" name="Connector 324">
                <a:extLst>
                  <a:ext uri="{FF2B5EF4-FFF2-40B4-BE49-F238E27FC236}">
                    <a16:creationId xmlns:a16="http://schemas.microsoft.com/office/drawing/2014/main" id="{006EEF2B-5340-23D4-81CE-E07CAECA39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3293" y="504692"/>
                <a:ext cx="14651" cy="243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6" name="Connector 325">
                <a:extLst>
                  <a:ext uri="{FF2B5EF4-FFF2-40B4-BE49-F238E27FC236}">
                    <a16:creationId xmlns:a16="http://schemas.microsoft.com/office/drawing/2014/main" id="{7E1CE440-8527-3CE6-C903-F3234E32B4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7944" y="481367"/>
                <a:ext cx="14651" cy="233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7" name="Connector 326">
                <a:extLst>
                  <a:ext uri="{FF2B5EF4-FFF2-40B4-BE49-F238E27FC236}">
                    <a16:creationId xmlns:a16="http://schemas.microsoft.com/office/drawing/2014/main" id="{C8B8EEDF-E8B0-9796-E44A-47D830D146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2595" y="459009"/>
                <a:ext cx="14652" cy="223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8" name="Connector 327">
                <a:extLst>
                  <a:ext uri="{FF2B5EF4-FFF2-40B4-BE49-F238E27FC236}">
                    <a16:creationId xmlns:a16="http://schemas.microsoft.com/office/drawing/2014/main" id="{B10EB527-C020-A83B-AD52-5730F84E31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37247" y="437561"/>
                <a:ext cx="14651" cy="214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9" name="Connector 328">
                <a:extLst>
                  <a:ext uri="{FF2B5EF4-FFF2-40B4-BE49-F238E27FC236}">
                    <a16:creationId xmlns:a16="http://schemas.microsoft.com/office/drawing/2014/main" id="{0324252F-B56C-ECEC-5F2B-2D40EF174B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1898" y="416968"/>
                <a:ext cx="14651" cy="205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0" name="Connector 329">
                <a:extLst>
                  <a:ext uri="{FF2B5EF4-FFF2-40B4-BE49-F238E27FC236}">
                    <a16:creationId xmlns:a16="http://schemas.microsoft.com/office/drawing/2014/main" id="{B3C9DDB4-363A-CEB3-E982-3A3146F554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6549" y="397180"/>
                <a:ext cx="14652" cy="197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1" name="Connector 330">
                <a:extLst>
                  <a:ext uri="{FF2B5EF4-FFF2-40B4-BE49-F238E27FC236}">
                    <a16:creationId xmlns:a16="http://schemas.microsoft.com/office/drawing/2014/main" id="{0EC3FB89-24E2-2E5B-DE54-19BF64317D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201" y="378150"/>
                <a:ext cx="14651" cy="190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2" name="Connector 331">
                <a:extLst>
                  <a:ext uri="{FF2B5EF4-FFF2-40B4-BE49-F238E27FC236}">
                    <a16:creationId xmlns:a16="http://schemas.microsoft.com/office/drawing/2014/main" id="{B30C12FB-AB09-87E9-ABFE-182632B17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5852" y="359836"/>
                <a:ext cx="14651" cy="183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3" name="Connector 332">
                <a:extLst>
                  <a:ext uri="{FF2B5EF4-FFF2-40B4-BE49-F238E27FC236}">
                    <a16:creationId xmlns:a16="http://schemas.microsoft.com/office/drawing/2014/main" id="{D6DF0AC4-22E6-8C8E-F6A6-D4B678E709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0503" y="342198"/>
                <a:ext cx="14652" cy="176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4" name="Connector 333">
                <a:extLst>
                  <a:ext uri="{FF2B5EF4-FFF2-40B4-BE49-F238E27FC236}">
                    <a16:creationId xmlns:a16="http://schemas.microsoft.com/office/drawing/2014/main" id="{98AA1ED1-ABB6-3CC7-25DE-25C8E2BB9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5155" y="325199"/>
                <a:ext cx="14651" cy="169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5" name="Connector 334">
                <a:extLst>
                  <a:ext uri="{FF2B5EF4-FFF2-40B4-BE49-F238E27FC236}">
                    <a16:creationId xmlns:a16="http://schemas.microsoft.com/office/drawing/2014/main" id="{0DFC4745-7345-7117-7FC8-9CC78D0DF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9806" y="308806"/>
                <a:ext cx="14651" cy="163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6" name="Connector 335">
                <a:extLst>
                  <a:ext uri="{FF2B5EF4-FFF2-40B4-BE49-F238E27FC236}">
                    <a16:creationId xmlns:a16="http://schemas.microsoft.com/office/drawing/2014/main" id="{89C98570-9B5A-97F3-645B-7C844E725A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4457" y="292986"/>
                <a:ext cx="14652" cy="158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7" name="Connector 336">
                <a:extLst>
                  <a:ext uri="{FF2B5EF4-FFF2-40B4-BE49-F238E27FC236}">
                    <a16:creationId xmlns:a16="http://schemas.microsoft.com/office/drawing/2014/main" id="{3E1DD120-76A9-5C01-BB69-56467D1F99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9109" y="277710"/>
                <a:ext cx="14651" cy="152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8" name="Connector 337">
                <a:extLst>
                  <a:ext uri="{FF2B5EF4-FFF2-40B4-BE49-F238E27FC236}">
                    <a16:creationId xmlns:a16="http://schemas.microsoft.com/office/drawing/2014/main" id="{4A30789C-2B7F-2CCE-8F61-3ABB7B16AF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3760" y="262950"/>
                <a:ext cx="14651" cy="14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9" name="Connector 338">
                <a:extLst>
                  <a:ext uri="{FF2B5EF4-FFF2-40B4-BE49-F238E27FC236}">
                    <a16:creationId xmlns:a16="http://schemas.microsoft.com/office/drawing/2014/main" id="{1E7CC51C-7287-B4DD-BC69-FE93C74B2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8411" y="248681"/>
                <a:ext cx="14652" cy="142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0" name="Connector 339">
                <a:extLst>
                  <a:ext uri="{FF2B5EF4-FFF2-40B4-BE49-F238E27FC236}">
                    <a16:creationId xmlns:a16="http://schemas.microsoft.com/office/drawing/2014/main" id="{B4507AA8-4BF9-C914-6F4D-F9C196139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3063" y="234878"/>
                <a:ext cx="14651" cy="138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1" name="Connector 340">
                <a:extLst>
                  <a:ext uri="{FF2B5EF4-FFF2-40B4-BE49-F238E27FC236}">
                    <a16:creationId xmlns:a16="http://schemas.microsoft.com/office/drawing/2014/main" id="{61327447-4D58-EB37-8974-E2173B42B0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7714" y="221519"/>
                <a:ext cx="14651" cy="133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2" name="Connector 341">
                <a:extLst>
                  <a:ext uri="{FF2B5EF4-FFF2-40B4-BE49-F238E27FC236}">
                    <a16:creationId xmlns:a16="http://schemas.microsoft.com/office/drawing/2014/main" id="{2E551D48-B77C-66AA-319E-40AD338194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2365" y="208583"/>
                <a:ext cx="14651" cy="1293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3" name="Connector 342">
                <a:extLst>
                  <a:ext uri="{FF2B5EF4-FFF2-40B4-BE49-F238E27FC236}">
                    <a16:creationId xmlns:a16="http://schemas.microsoft.com/office/drawing/2014/main" id="{74D48FF0-3C0D-2F93-B818-27CCB3C6D2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57016" y="196050"/>
                <a:ext cx="14652" cy="125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4" name="Connector 343">
                <a:extLst>
                  <a:ext uri="{FF2B5EF4-FFF2-40B4-BE49-F238E27FC236}">
                    <a16:creationId xmlns:a16="http://schemas.microsoft.com/office/drawing/2014/main" id="{AC7FE992-D98A-0F40-7794-B5E8B867EE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1668" y="183902"/>
                <a:ext cx="14651" cy="121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5" name="Connector 344">
                <a:extLst>
                  <a:ext uri="{FF2B5EF4-FFF2-40B4-BE49-F238E27FC236}">
                    <a16:creationId xmlns:a16="http://schemas.microsoft.com/office/drawing/2014/main" id="{1885DC91-3D96-9639-D0A8-41DB9F97E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6319" y="172121"/>
                <a:ext cx="14651" cy="117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6" name="Connector 345">
                <a:extLst>
                  <a:ext uri="{FF2B5EF4-FFF2-40B4-BE49-F238E27FC236}">
                    <a16:creationId xmlns:a16="http://schemas.microsoft.com/office/drawing/2014/main" id="{8AA65663-8ACC-8E2E-7582-C7AB4EC746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0970" y="160691"/>
                <a:ext cx="14652" cy="114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7" name="Connector 346">
                <a:extLst>
                  <a:ext uri="{FF2B5EF4-FFF2-40B4-BE49-F238E27FC236}">
                    <a16:creationId xmlns:a16="http://schemas.microsoft.com/office/drawing/2014/main" id="{707F33AF-34C7-98A5-DBBE-5B29211CBC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5622" y="149596"/>
                <a:ext cx="14651" cy="110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8" name="Connector 347">
                <a:extLst>
                  <a:ext uri="{FF2B5EF4-FFF2-40B4-BE49-F238E27FC236}">
                    <a16:creationId xmlns:a16="http://schemas.microsoft.com/office/drawing/2014/main" id="{F6768E81-00D0-2708-E00B-7DF8FE76A8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0273" y="138821"/>
                <a:ext cx="14651" cy="107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9" name="Connector 348">
                <a:extLst>
                  <a:ext uri="{FF2B5EF4-FFF2-40B4-BE49-F238E27FC236}">
                    <a16:creationId xmlns:a16="http://schemas.microsoft.com/office/drawing/2014/main" id="{063AD304-56FF-19A2-3AF0-645EE355E4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4924" y="128354"/>
                <a:ext cx="14652" cy="104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0" name="Connector 349">
                <a:extLst>
                  <a:ext uri="{FF2B5EF4-FFF2-40B4-BE49-F238E27FC236}">
                    <a16:creationId xmlns:a16="http://schemas.microsoft.com/office/drawing/2014/main" id="{5749AD6B-3316-2E49-377B-84BE8246B7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9576" y="118181"/>
                <a:ext cx="14651" cy="101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1" name="Connector 350">
                <a:extLst>
                  <a:ext uri="{FF2B5EF4-FFF2-40B4-BE49-F238E27FC236}">
                    <a16:creationId xmlns:a16="http://schemas.microsoft.com/office/drawing/2014/main" id="{795358D1-3C4F-3661-C4DD-B91BFC4D86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4227" y="108290"/>
                <a:ext cx="14651" cy="989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2" name="Connector 351">
                <a:extLst>
                  <a:ext uri="{FF2B5EF4-FFF2-40B4-BE49-F238E27FC236}">
                    <a16:creationId xmlns:a16="http://schemas.microsoft.com/office/drawing/2014/main" id="{2A90ABBA-F5FA-DE3C-3C4C-745CA089AC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8878" y="98669"/>
                <a:ext cx="14652" cy="96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3" name="Connector 352">
                <a:extLst>
                  <a:ext uri="{FF2B5EF4-FFF2-40B4-BE49-F238E27FC236}">
                    <a16:creationId xmlns:a16="http://schemas.microsoft.com/office/drawing/2014/main" id="{52C320FD-CF6A-AA6F-8848-3A1D6EAB7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3530" y="89308"/>
                <a:ext cx="14651" cy="93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4" name="Connector 353">
                <a:extLst>
                  <a:ext uri="{FF2B5EF4-FFF2-40B4-BE49-F238E27FC236}">
                    <a16:creationId xmlns:a16="http://schemas.microsoft.com/office/drawing/2014/main" id="{09BC9EC9-D672-67B6-CEEF-2BF9F012EB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8181" y="80196"/>
                <a:ext cx="14651" cy="91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5" name="Connector 354">
                <a:extLst>
                  <a:ext uri="{FF2B5EF4-FFF2-40B4-BE49-F238E27FC236}">
                    <a16:creationId xmlns:a16="http://schemas.microsoft.com/office/drawing/2014/main" id="{5E8AAAE1-4FBA-983B-507E-705315FF34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32" y="71322"/>
                <a:ext cx="14652" cy="88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6" name="Connector 355">
                <a:extLst>
                  <a:ext uri="{FF2B5EF4-FFF2-40B4-BE49-F238E27FC236}">
                    <a16:creationId xmlns:a16="http://schemas.microsoft.com/office/drawing/2014/main" id="{F1C5E6B2-F8DE-A052-4FBE-7160558390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7484" y="62680"/>
                <a:ext cx="14651" cy="86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7" name="Connector 356">
                <a:extLst>
                  <a:ext uri="{FF2B5EF4-FFF2-40B4-BE49-F238E27FC236}">
                    <a16:creationId xmlns:a16="http://schemas.microsoft.com/office/drawing/2014/main" id="{577AE6A2-FA94-9F91-4A11-44D9473FA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2135" y="54257"/>
                <a:ext cx="14651" cy="84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8" name="Connector 357">
                <a:extLst>
                  <a:ext uri="{FF2B5EF4-FFF2-40B4-BE49-F238E27FC236}">
                    <a16:creationId xmlns:a16="http://schemas.microsoft.com/office/drawing/2014/main" id="{B71F0B14-CD64-8CA7-09D2-87E8C362D5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6786" y="46048"/>
                <a:ext cx="14652" cy="82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9" name="Connector 358">
                <a:extLst>
                  <a:ext uri="{FF2B5EF4-FFF2-40B4-BE49-F238E27FC236}">
                    <a16:creationId xmlns:a16="http://schemas.microsoft.com/office/drawing/2014/main" id="{3C446944-4826-BAB0-5A90-AB555685A0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1438" y="38043"/>
                <a:ext cx="14651" cy="80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0" name="Connector 359">
                <a:extLst>
                  <a:ext uri="{FF2B5EF4-FFF2-40B4-BE49-F238E27FC236}">
                    <a16:creationId xmlns:a16="http://schemas.microsoft.com/office/drawing/2014/main" id="{83D6CD8A-6A08-5E1A-26E1-B86E603168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6089" y="30236"/>
                <a:ext cx="14651" cy="78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1" name="Connector 360">
                <a:extLst>
                  <a:ext uri="{FF2B5EF4-FFF2-40B4-BE49-F238E27FC236}">
                    <a16:creationId xmlns:a16="http://schemas.microsoft.com/office/drawing/2014/main" id="{FC4EB3EA-B5F9-EAC8-0EB8-38BCA574F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0740" y="22619"/>
                <a:ext cx="14652" cy="76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2" name="Connector 361">
                <a:extLst>
                  <a:ext uri="{FF2B5EF4-FFF2-40B4-BE49-F238E27FC236}">
                    <a16:creationId xmlns:a16="http://schemas.microsoft.com/office/drawing/2014/main" id="{B4E4A76B-9AFB-F620-F1D9-F4AB981E32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5392" y="15184"/>
                <a:ext cx="14651" cy="74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3" name="Connector 362">
                <a:extLst>
                  <a:ext uri="{FF2B5EF4-FFF2-40B4-BE49-F238E27FC236}">
                    <a16:creationId xmlns:a16="http://schemas.microsoft.com/office/drawing/2014/main" id="{C2638DB4-D021-CBF6-26F4-FC3B260EF2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0043" y="7927"/>
                <a:ext cx="14651" cy="72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4" name="Connector 363">
                <a:extLst>
                  <a:ext uri="{FF2B5EF4-FFF2-40B4-BE49-F238E27FC236}">
                    <a16:creationId xmlns:a16="http://schemas.microsoft.com/office/drawing/2014/main" id="{0A60AA2A-1796-68FE-6976-2BCA1F1B47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4694" y="840"/>
                <a:ext cx="14652" cy="70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5" name="Connector 364">
                <a:extLst>
                  <a:ext uri="{FF2B5EF4-FFF2-40B4-BE49-F238E27FC236}">
                    <a16:creationId xmlns:a16="http://schemas.microsoft.com/office/drawing/2014/main" id="{27434DE3-FA4C-5387-585B-E83A955B21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79346" y="-6083"/>
                <a:ext cx="14651" cy="69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6" name="Connector 365">
                <a:extLst>
                  <a:ext uri="{FF2B5EF4-FFF2-40B4-BE49-F238E27FC236}">
                    <a16:creationId xmlns:a16="http://schemas.microsoft.com/office/drawing/2014/main" id="{A20A9721-0FD9-4EE3-00A2-F7E27CD0AC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3997" y="-12847"/>
                <a:ext cx="14651" cy="67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7" name="Connector 366">
                <a:extLst>
                  <a:ext uri="{FF2B5EF4-FFF2-40B4-BE49-F238E27FC236}">
                    <a16:creationId xmlns:a16="http://schemas.microsoft.com/office/drawing/2014/main" id="{E5749B18-DB2D-2CAD-3BAD-11B37977AC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8648" y="-19457"/>
                <a:ext cx="14652" cy="66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8" name="Connector 367">
                <a:extLst>
                  <a:ext uri="{FF2B5EF4-FFF2-40B4-BE49-F238E27FC236}">
                    <a16:creationId xmlns:a16="http://schemas.microsoft.com/office/drawing/2014/main" id="{8C8116BA-374A-885C-07C8-57E17B4992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3300" y="-25919"/>
                <a:ext cx="14651" cy="64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9" name="Connector 368">
                <a:extLst>
                  <a:ext uri="{FF2B5EF4-FFF2-40B4-BE49-F238E27FC236}">
                    <a16:creationId xmlns:a16="http://schemas.microsoft.com/office/drawing/2014/main" id="{56A284FE-602D-89A1-3482-B1EC438CA6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7951" y="-32238"/>
                <a:ext cx="14651" cy="63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0" name="Connector 369">
                <a:extLst>
                  <a:ext uri="{FF2B5EF4-FFF2-40B4-BE49-F238E27FC236}">
                    <a16:creationId xmlns:a16="http://schemas.microsoft.com/office/drawing/2014/main" id="{94D4A160-AFCB-030F-C269-3424273FD1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2602" y="-38418"/>
                <a:ext cx="14652" cy="61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1" name="Connector 370">
                <a:extLst>
                  <a:ext uri="{FF2B5EF4-FFF2-40B4-BE49-F238E27FC236}">
                    <a16:creationId xmlns:a16="http://schemas.microsoft.com/office/drawing/2014/main" id="{93424248-6697-8F3B-8511-587F0546C1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7254" y="-44464"/>
                <a:ext cx="14651" cy="60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2" name="Connector 371">
                <a:extLst>
                  <a:ext uri="{FF2B5EF4-FFF2-40B4-BE49-F238E27FC236}">
                    <a16:creationId xmlns:a16="http://schemas.microsoft.com/office/drawing/2014/main" id="{12D4602F-B231-0E95-8006-902F3CCC36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1905" y="-50381"/>
                <a:ext cx="14651" cy="59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3" name="Connector 372">
                <a:extLst>
                  <a:ext uri="{FF2B5EF4-FFF2-40B4-BE49-F238E27FC236}">
                    <a16:creationId xmlns:a16="http://schemas.microsoft.com/office/drawing/2014/main" id="{37C4BCD2-62FF-270E-8D90-6CE69DA065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6556" y="-56171"/>
                <a:ext cx="14652" cy="57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4" name="Connector 373">
                <a:extLst>
                  <a:ext uri="{FF2B5EF4-FFF2-40B4-BE49-F238E27FC236}">
                    <a16:creationId xmlns:a16="http://schemas.microsoft.com/office/drawing/2014/main" id="{AA990A6E-7018-83BB-194B-C011539376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1208" y="-61840"/>
                <a:ext cx="14651" cy="56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5" name="Connector 374">
                <a:extLst>
                  <a:ext uri="{FF2B5EF4-FFF2-40B4-BE49-F238E27FC236}">
                    <a16:creationId xmlns:a16="http://schemas.microsoft.com/office/drawing/2014/main" id="{899F3DD4-D94B-BDA8-BB5D-123C913F85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5859" y="-67391"/>
                <a:ext cx="14651" cy="55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6" name="Connector 375">
                <a:extLst>
                  <a:ext uri="{FF2B5EF4-FFF2-40B4-BE49-F238E27FC236}">
                    <a16:creationId xmlns:a16="http://schemas.microsoft.com/office/drawing/2014/main" id="{99EDC85E-DC0D-96ED-8A16-26E216596D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510" y="-72828"/>
                <a:ext cx="14652" cy="54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7" name="Connector 376">
                <a:extLst>
                  <a:ext uri="{FF2B5EF4-FFF2-40B4-BE49-F238E27FC236}">
                    <a16:creationId xmlns:a16="http://schemas.microsoft.com/office/drawing/2014/main" id="{63CE5A5A-1DF4-EAD7-E97D-F6E4DE4855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5162" y="-78155"/>
                <a:ext cx="14651" cy="53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8" name="Connector 377">
                <a:extLst>
                  <a:ext uri="{FF2B5EF4-FFF2-40B4-BE49-F238E27FC236}">
                    <a16:creationId xmlns:a16="http://schemas.microsoft.com/office/drawing/2014/main" id="{86D4E279-672B-573D-13E4-71A4750045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813" y="-83373"/>
                <a:ext cx="14651" cy="52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9" name="Connector 378">
                <a:extLst>
                  <a:ext uri="{FF2B5EF4-FFF2-40B4-BE49-F238E27FC236}">
                    <a16:creationId xmlns:a16="http://schemas.microsoft.com/office/drawing/2014/main" id="{1F86B8EF-45BC-1579-BFA3-C2D9F30452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464" y="-88487"/>
                <a:ext cx="14652" cy="51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0" name="Connector 379">
                <a:extLst>
                  <a:ext uri="{FF2B5EF4-FFF2-40B4-BE49-F238E27FC236}">
                    <a16:creationId xmlns:a16="http://schemas.microsoft.com/office/drawing/2014/main" id="{DC287BE4-559B-558A-ECE8-5C2F4C1E78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9116" y="-93501"/>
                <a:ext cx="14651" cy="50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1" name="Connector 380">
                <a:extLst>
                  <a:ext uri="{FF2B5EF4-FFF2-40B4-BE49-F238E27FC236}">
                    <a16:creationId xmlns:a16="http://schemas.microsoft.com/office/drawing/2014/main" id="{B1E9295D-56F5-9C4D-ABED-41C5823EC8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3767" y="-98416"/>
                <a:ext cx="14651" cy="49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2" name="Connector 381">
                <a:extLst>
                  <a:ext uri="{FF2B5EF4-FFF2-40B4-BE49-F238E27FC236}">
                    <a16:creationId xmlns:a16="http://schemas.microsoft.com/office/drawing/2014/main" id="{24146298-FF56-15EB-2B53-FBADFB89B4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418" y="-103236"/>
                <a:ext cx="14652" cy="48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3" name="Connector 382">
                <a:extLst>
                  <a:ext uri="{FF2B5EF4-FFF2-40B4-BE49-F238E27FC236}">
                    <a16:creationId xmlns:a16="http://schemas.microsoft.com/office/drawing/2014/main" id="{0480E789-4FA8-D869-A303-393BDFC018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3070" y="-107964"/>
                <a:ext cx="14651" cy="47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4" name="Connector 383">
                <a:extLst>
                  <a:ext uri="{FF2B5EF4-FFF2-40B4-BE49-F238E27FC236}">
                    <a16:creationId xmlns:a16="http://schemas.microsoft.com/office/drawing/2014/main" id="{84B87935-2EE3-C72F-4CCD-1C265DEFA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7721" y="-112601"/>
                <a:ext cx="14651" cy="46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5" name="Connector 384">
                <a:extLst>
                  <a:ext uri="{FF2B5EF4-FFF2-40B4-BE49-F238E27FC236}">
                    <a16:creationId xmlns:a16="http://schemas.microsoft.com/office/drawing/2014/main" id="{5CD28654-212E-48AC-DE2E-B9406CC3B3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2372" y="-117151"/>
                <a:ext cx="14652" cy="45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6" name="Connector 385">
                <a:extLst>
                  <a:ext uri="{FF2B5EF4-FFF2-40B4-BE49-F238E27FC236}">
                    <a16:creationId xmlns:a16="http://schemas.microsoft.com/office/drawing/2014/main" id="{939F69F8-12EC-E4DD-6E33-50077DBEC4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7024" y="-121617"/>
                <a:ext cx="14651" cy="44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7" name="Connector 386">
                <a:extLst>
                  <a:ext uri="{FF2B5EF4-FFF2-40B4-BE49-F238E27FC236}">
                    <a16:creationId xmlns:a16="http://schemas.microsoft.com/office/drawing/2014/main" id="{A0F96EB0-2121-5792-3403-2A547C9AA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1675" y="-126000"/>
                <a:ext cx="14651" cy="43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8" name="Connector 387">
                <a:extLst>
                  <a:ext uri="{FF2B5EF4-FFF2-40B4-BE49-F238E27FC236}">
                    <a16:creationId xmlns:a16="http://schemas.microsoft.com/office/drawing/2014/main" id="{6E6E920D-5FEB-189F-AA95-AAC8C55A0F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326" y="-130302"/>
                <a:ext cx="14652" cy="43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9" name="Connector 388">
                <a:extLst>
                  <a:ext uri="{FF2B5EF4-FFF2-40B4-BE49-F238E27FC236}">
                    <a16:creationId xmlns:a16="http://schemas.microsoft.com/office/drawing/2014/main" id="{12F6351A-C778-9ED8-B2C2-19A0E33719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0978" y="-134526"/>
                <a:ext cx="14651" cy="422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0" name="Connector 389">
                <a:extLst>
                  <a:ext uri="{FF2B5EF4-FFF2-40B4-BE49-F238E27FC236}">
                    <a16:creationId xmlns:a16="http://schemas.microsoft.com/office/drawing/2014/main" id="{3B1D6B16-7ABD-4CD4-8B27-35C98F3416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5629" y="-138674"/>
                <a:ext cx="14651" cy="41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1" name="Connector 390">
                <a:extLst>
                  <a:ext uri="{FF2B5EF4-FFF2-40B4-BE49-F238E27FC236}">
                    <a16:creationId xmlns:a16="http://schemas.microsoft.com/office/drawing/2014/main" id="{DB5FFDF2-2528-CFAB-1B81-D5B5D96CBB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60280" y="-142749"/>
                <a:ext cx="14652" cy="40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2" name="Connector 391">
                <a:extLst>
                  <a:ext uri="{FF2B5EF4-FFF2-40B4-BE49-F238E27FC236}">
                    <a16:creationId xmlns:a16="http://schemas.microsoft.com/office/drawing/2014/main" id="{58E59540-9DF7-19A1-7CE7-D15E0F2670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932" y="-146752"/>
                <a:ext cx="14651" cy="40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3" name="Connector 392">
                <a:extLst>
                  <a:ext uri="{FF2B5EF4-FFF2-40B4-BE49-F238E27FC236}">
                    <a16:creationId xmlns:a16="http://schemas.microsoft.com/office/drawing/2014/main" id="{F100F0E0-CD28-23BF-7B5C-8C01D8F9F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9583" y="-150684"/>
                <a:ext cx="14651" cy="39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4" name="Connector 393">
                <a:extLst>
                  <a:ext uri="{FF2B5EF4-FFF2-40B4-BE49-F238E27FC236}">
                    <a16:creationId xmlns:a16="http://schemas.microsoft.com/office/drawing/2014/main" id="{792748D9-FE93-A958-63D9-26D253B76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234" y="-154548"/>
                <a:ext cx="14652" cy="38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5" name="Connector 394">
                <a:extLst>
                  <a:ext uri="{FF2B5EF4-FFF2-40B4-BE49-F238E27FC236}">
                    <a16:creationId xmlns:a16="http://schemas.microsoft.com/office/drawing/2014/main" id="{CE2D1FB7-FC8A-8FD8-0672-8A61EA359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886" y="-158345"/>
                <a:ext cx="14651" cy="37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6" name="Connector 395">
                <a:extLst>
                  <a:ext uri="{FF2B5EF4-FFF2-40B4-BE49-F238E27FC236}">
                    <a16:creationId xmlns:a16="http://schemas.microsoft.com/office/drawing/2014/main" id="{6739B0BE-BBB4-E4EE-E112-5ABD284FB2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3537" y="-162078"/>
                <a:ext cx="14651" cy="37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7" name="Connector 396">
                <a:extLst>
                  <a:ext uri="{FF2B5EF4-FFF2-40B4-BE49-F238E27FC236}">
                    <a16:creationId xmlns:a16="http://schemas.microsoft.com/office/drawing/2014/main" id="{2CD96887-F4DA-A9A7-BB91-C999C808C4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48188" y="-165747"/>
                <a:ext cx="14652" cy="36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8" name="Connector 397">
                <a:extLst>
                  <a:ext uri="{FF2B5EF4-FFF2-40B4-BE49-F238E27FC236}">
                    <a16:creationId xmlns:a16="http://schemas.microsoft.com/office/drawing/2014/main" id="{0E74900B-28B0-971F-5B08-563BF68933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2840" y="-169356"/>
                <a:ext cx="14651" cy="360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9" name="Connector 398">
                <a:extLst>
                  <a:ext uri="{FF2B5EF4-FFF2-40B4-BE49-F238E27FC236}">
                    <a16:creationId xmlns:a16="http://schemas.microsoft.com/office/drawing/2014/main" id="{B23CD61F-DE22-3302-2D53-E731516E74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7491" y="-172903"/>
                <a:ext cx="14651" cy="35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0" name="Connector 399">
                <a:extLst>
                  <a:ext uri="{FF2B5EF4-FFF2-40B4-BE49-F238E27FC236}">
                    <a16:creationId xmlns:a16="http://schemas.microsoft.com/office/drawing/2014/main" id="{435F0648-314B-530E-CFE9-1030966D7A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2142" y="-176392"/>
                <a:ext cx="14652" cy="34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1" name="Connector 400">
                <a:extLst>
                  <a:ext uri="{FF2B5EF4-FFF2-40B4-BE49-F238E27FC236}">
                    <a16:creationId xmlns:a16="http://schemas.microsoft.com/office/drawing/2014/main" id="{0FC82E4F-4BF5-3F58-831A-4A89C92819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06794" y="-179824"/>
                <a:ext cx="14651" cy="34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2" name="Connector 401">
                <a:extLst>
                  <a:ext uri="{FF2B5EF4-FFF2-40B4-BE49-F238E27FC236}">
                    <a16:creationId xmlns:a16="http://schemas.microsoft.com/office/drawing/2014/main" id="{7891752D-606F-85DF-7D7A-E8B533F14E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445" y="-183201"/>
                <a:ext cx="14651" cy="33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3" name="Connector 402">
                <a:extLst>
                  <a:ext uri="{FF2B5EF4-FFF2-40B4-BE49-F238E27FC236}">
                    <a16:creationId xmlns:a16="http://schemas.microsoft.com/office/drawing/2014/main" id="{EA13E548-1C93-F9ED-EC86-2A2A273013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96" y="-186523"/>
                <a:ext cx="14652" cy="33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4" name="Connector 403">
                <a:extLst>
                  <a:ext uri="{FF2B5EF4-FFF2-40B4-BE49-F238E27FC236}">
                    <a16:creationId xmlns:a16="http://schemas.microsoft.com/office/drawing/2014/main" id="{90F055AA-21AD-236E-075C-FE5205BB7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0748" y="-189793"/>
                <a:ext cx="14651" cy="32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5" name="Connector 404">
                <a:extLst>
                  <a:ext uri="{FF2B5EF4-FFF2-40B4-BE49-F238E27FC236}">
                    <a16:creationId xmlns:a16="http://schemas.microsoft.com/office/drawing/2014/main" id="{94B6734F-687F-87E3-A7BB-EA90559B5F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399" y="-193010"/>
                <a:ext cx="14651" cy="32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6" name="Connector 405">
                <a:extLst>
                  <a:ext uri="{FF2B5EF4-FFF2-40B4-BE49-F238E27FC236}">
                    <a16:creationId xmlns:a16="http://schemas.microsoft.com/office/drawing/2014/main" id="{36F49A39-930B-C777-7BA6-317BCD1F4B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0050" y="-196176"/>
                <a:ext cx="14652" cy="31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7" name="Connector 406">
                <a:extLst>
                  <a:ext uri="{FF2B5EF4-FFF2-40B4-BE49-F238E27FC236}">
                    <a16:creationId xmlns:a16="http://schemas.microsoft.com/office/drawing/2014/main" id="{A932EDB5-7F94-41F4-5CE2-4A65A16BFC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4702" y="-199294"/>
                <a:ext cx="14651" cy="31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8" name="Connector 407">
                <a:extLst>
                  <a:ext uri="{FF2B5EF4-FFF2-40B4-BE49-F238E27FC236}">
                    <a16:creationId xmlns:a16="http://schemas.microsoft.com/office/drawing/2014/main" id="{C5349138-C4BB-6A78-7AD2-7DA2B35799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9353" y="-202362"/>
                <a:ext cx="14651" cy="30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9" name="Connector 408">
                <a:extLst>
                  <a:ext uri="{FF2B5EF4-FFF2-40B4-BE49-F238E27FC236}">
                    <a16:creationId xmlns:a16="http://schemas.microsoft.com/office/drawing/2014/main" id="{17171C7F-692D-1CA8-7465-2A0F2A89FD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4004" y="-205384"/>
                <a:ext cx="14652" cy="30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0" name="Connector 409">
                <a:extLst>
                  <a:ext uri="{FF2B5EF4-FFF2-40B4-BE49-F238E27FC236}">
                    <a16:creationId xmlns:a16="http://schemas.microsoft.com/office/drawing/2014/main" id="{8B80EF9F-F190-442C-A2C3-D69C1A0EF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8656" y="-208360"/>
                <a:ext cx="14651" cy="29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1" name="Connector 410">
                <a:extLst>
                  <a:ext uri="{FF2B5EF4-FFF2-40B4-BE49-F238E27FC236}">
                    <a16:creationId xmlns:a16="http://schemas.microsoft.com/office/drawing/2014/main" id="{BF885CDE-4F22-F064-6DA6-BB59C5FCB3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3307" y="-211290"/>
                <a:ext cx="14651" cy="29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2" name="Connector 411">
                <a:extLst>
                  <a:ext uri="{FF2B5EF4-FFF2-40B4-BE49-F238E27FC236}">
                    <a16:creationId xmlns:a16="http://schemas.microsoft.com/office/drawing/2014/main" id="{4DA231E9-8AC8-78B5-F1A0-B857792D53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7958" y="-214177"/>
                <a:ext cx="14652" cy="28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3" name="Connector 412">
                <a:extLst>
                  <a:ext uri="{FF2B5EF4-FFF2-40B4-BE49-F238E27FC236}">
                    <a16:creationId xmlns:a16="http://schemas.microsoft.com/office/drawing/2014/main" id="{7132F411-5A74-5827-DF48-8DE84D5482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2610" y="-217021"/>
                <a:ext cx="14651" cy="28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4" name="Connector 413">
                <a:extLst>
                  <a:ext uri="{FF2B5EF4-FFF2-40B4-BE49-F238E27FC236}">
                    <a16:creationId xmlns:a16="http://schemas.microsoft.com/office/drawing/2014/main" id="{55401CC0-0B05-C46A-5553-80379F47ED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7261" y="-219823"/>
                <a:ext cx="14651" cy="28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5" name="Connector 414">
                <a:extLst>
                  <a:ext uri="{FF2B5EF4-FFF2-40B4-BE49-F238E27FC236}">
                    <a16:creationId xmlns:a16="http://schemas.microsoft.com/office/drawing/2014/main" id="{65A6C502-C59F-7F77-C710-D16A02591D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1912" y="-222583"/>
                <a:ext cx="14652" cy="2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6" name="Connector 415">
                <a:extLst>
                  <a:ext uri="{FF2B5EF4-FFF2-40B4-BE49-F238E27FC236}">
                    <a16:creationId xmlns:a16="http://schemas.microsoft.com/office/drawing/2014/main" id="{F8CABFB9-123F-2C27-3213-9859AFE295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564" y="-225303"/>
                <a:ext cx="14651" cy="27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7" name="Connector 416">
                <a:extLst>
                  <a:ext uri="{FF2B5EF4-FFF2-40B4-BE49-F238E27FC236}">
                    <a16:creationId xmlns:a16="http://schemas.microsoft.com/office/drawing/2014/main" id="{60239DA0-4263-A1BC-326A-6C5388C78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41215" y="-227983"/>
                <a:ext cx="14651" cy="26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8" name="Connector 417">
                <a:extLst>
                  <a:ext uri="{FF2B5EF4-FFF2-40B4-BE49-F238E27FC236}">
                    <a16:creationId xmlns:a16="http://schemas.microsoft.com/office/drawing/2014/main" id="{164179A6-BE26-24E7-CB0F-DF6A9B1534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5866" y="-230626"/>
                <a:ext cx="14652" cy="26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9" name="Connector 418">
                <a:extLst>
                  <a:ext uri="{FF2B5EF4-FFF2-40B4-BE49-F238E27FC236}">
                    <a16:creationId xmlns:a16="http://schemas.microsoft.com/office/drawing/2014/main" id="{BEB4F29F-D1CA-0332-0A9C-684877A717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0518" y="-233231"/>
                <a:ext cx="14651" cy="26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0" name="Connector 419">
                <a:extLst>
                  <a:ext uri="{FF2B5EF4-FFF2-40B4-BE49-F238E27FC236}">
                    <a16:creationId xmlns:a16="http://schemas.microsoft.com/office/drawing/2014/main" id="{2F5C133F-6069-D2C5-DEAD-E294E6C796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5169" y="-235798"/>
                <a:ext cx="14651" cy="25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1" name="Connector 420">
                <a:extLst>
                  <a:ext uri="{FF2B5EF4-FFF2-40B4-BE49-F238E27FC236}">
                    <a16:creationId xmlns:a16="http://schemas.microsoft.com/office/drawing/2014/main" id="{AE91B69F-7DFB-C6C7-B429-9492DF1DF4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9820" y="-238330"/>
                <a:ext cx="14652" cy="25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2" name="Connector 421">
                <a:extLst>
                  <a:ext uri="{FF2B5EF4-FFF2-40B4-BE49-F238E27FC236}">
                    <a16:creationId xmlns:a16="http://schemas.microsoft.com/office/drawing/2014/main" id="{18095110-FF39-BFBE-E914-08D12E70DC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4472" y="-240826"/>
                <a:ext cx="14651" cy="24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3" name="Connector 422">
                <a:extLst>
                  <a:ext uri="{FF2B5EF4-FFF2-40B4-BE49-F238E27FC236}">
                    <a16:creationId xmlns:a16="http://schemas.microsoft.com/office/drawing/2014/main" id="{9BAAB953-AF4D-44EC-D68D-D45FCA1855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9123" y="-243288"/>
                <a:ext cx="14651" cy="24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4" name="Connector 423">
                <a:extLst>
                  <a:ext uri="{FF2B5EF4-FFF2-40B4-BE49-F238E27FC236}">
                    <a16:creationId xmlns:a16="http://schemas.microsoft.com/office/drawing/2014/main" id="{8958FA4F-D1B5-1D71-049E-0A8CEAB5C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3774" y="-245715"/>
                <a:ext cx="14652" cy="24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5" name="Connector 424">
                <a:extLst>
                  <a:ext uri="{FF2B5EF4-FFF2-40B4-BE49-F238E27FC236}">
                    <a16:creationId xmlns:a16="http://schemas.microsoft.com/office/drawing/2014/main" id="{D7DB02DA-29E5-8805-DC85-76E25CE474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8426" y="-248110"/>
                <a:ext cx="14651" cy="23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6" name="Connector 425">
                <a:extLst>
                  <a:ext uri="{FF2B5EF4-FFF2-40B4-BE49-F238E27FC236}">
                    <a16:creationId xmlns:a16="http://schemas.microsoft.com/office/drawing/2014/main" id="{F8CF5CDD-954A-E9E4-3F10-A7CA97D9FC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3077" y="-250472"/>
                <a:ext cx="14651" cy="23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7" name="Connector 426">
                <a:extLst>
                  <a:ext uri="{FF2B5EF4-FFF2-40B4-BE49-F238E27FC236}">
                    <a16:creationId xmlns:a16="http://schemas.microsoft.com/office/drawing/2014/main" id="{A45C853C-7CEB-3225-4B25-86D749F995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7728" y="-252801"/>
                <a:ext cx="14652" cy="23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8" name="Connector 427">
                <a:extLst>
                  <a:ext uri="{FF2B5EF4-FFF2-40B4-BE49-F238E27FC236}">
                    <a16:creationId xmlns:a16="http://schemas.microsoft.com/office/drawing/2014/main" id="{28D798A3-236E-0823-7D2D-3B208D5676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2380" y="-255100"/>
                <a:ext cx="14651" cy="22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9" name="Connector 428">
                <a:extLst>
                  <a:ext uri="{FF2B5EF4-FFF2-40B4-BE49-F238E27FC236}">
                    <a16:creationId xmlns:a16="http://schemas.microsoft.com/office/drawing/2014/main" id="{182A1E56-BFA1-4E25-5629-D8D9F4E74E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7031" y="-257369"/>
                <a:ext cx="14651" cy="22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0" name="Connector 429">
                <a:extLst>
                  <a:ext uri="{FF2B5EF4-FFF2-40B4-BE49-F238E27FC236}">
                    <a16:creationId xmlns:a16="http://schemas.microsoft.com/office/drawing/2014/main" id="{9A7DB3FB-45FD-9854-DC1F-B61BADDEF7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682" y="-259607"/>
                <a:ext cx="14652" cy="22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1" name="Connector 430">
                <a:extLst>
                  <a:ext uri="{FF2B5EF4-FFF2-40B4-BE49-F238E27FC236}">
                    <a16:creationId xmlns:a16="http://schemas.microsoft.com/office/drawing/2014/main" id="{AC7AA787-7939-B3BF-BBE9-3FC8EF745B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334" y="-261816"/>
                <a:ext cx="14651" cy="22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2" name="Connector 431">
                <a:extLst>
                  <a:ext uri="{FF2B5EF4-FFF2-40B4-BE49-F238E27FC236}">
                    <a16:creationId xmlns:a16="http://schemas.microsoft.com/office/drawing/2014/main" id="{A6460690-A0CC-08AC-E4EF-ED1B35A05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0985" y="-263996"/>
                <a:ext cx="14651" cy="21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3" name="Connector 432">
                <a:extLst>
                  <a:ext uri="{FF2B5EF4-FFF2-40B4-BE49-F238E27FC236}">
                    <a16:creationId xmlns:a16="http://schemas.microsoft.com/office/drawing/2014/main" id="{4070AF99-D376-BBB9-B32D-732D3FA89B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5636" y="-266147"/>
                <a:ext cx="14652" cy="21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4" name="Connector 433">
                <a:extLst>
                  <a:ext uri="{FF2B5EF4-FFF2-40B4-BE49-F238E27FC236}">
                    <a16:creationId xmlns:a16="http://schemas.microsoft.com/office/drawing/2014/main" id="{034A54B6-C428-C409-8E3E-EA39E498CE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0288" y="-268271"/>
                <a:ext cx="14651" cy="21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5" name="Connector 434">
                <a:extLst>
                  <a:ext uri="{FF2B5EF4-FFF2-40B4-BE49-F238E27FC236}">
                    <a16:creationId xmlns:a16="http://schemas.microsoft.com/office/drawing/2014/main" id="{5D0A0B45-2113-7DE4-5F1E-7778E65601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04939" y="-270368"/>
                <a:ext cx="14651" cy="20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6" name="Connector 435">
                <a:extLst>
                  <a:ext uri="{FF2B5EF4-FFF2-40B4-BE49-F238E27FC236}">
                    <a16:creationId xmlns:a16="http://schemas.microsoft.com/office/drawing/2014/main" id="{8339A0D5-2908-0C9E-DF0A-7E4444C076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9590" y="-272438"/>
                <a:ext cx="14652" cy="20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7" name="Connector 436">
                <a:extLst>
                  <a:ext uri="{FF2B5EF4-FFF2-40B4-BE49-F238E27FC236}">
                    <a16:creationId xmlns:a16="http://schemas.microsoft.com/office/drawing/2014/main" id="{7E1F9F76-EA95-0742-E209-FD90F9CE72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4242" y="-274482"/>
                <a:ext cx="14651" cy="20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8" name="Connector 437">
                <a:extLst>
                  <a:ext uri="{FF2B5EF4-FFF2-40B4-BE49-F238E27FC236}">
                    <a16:creationId xmlns:a16="http://schemas.microsoft.com/office/drawing/2014/main" id="{26D307F6-3D5E-8AAD-63F8-9A5F901F13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8893" y="-276500"/>
                <a:ext cx="14651" cy="20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9" name="Connector 438">
                <a:extLst>
                  <a:ext uri="{FF2B5EF4-FFF2-40B4-BE49-F238E27FC236}">
                    <a16:creationId xmlns:a16="http://schemas.microsoft.com/office/drawing/2014/main" id="{AC6A8DB0-838A-9224-52EE-A8EFD88880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3544" y="-278493"/>
                <a:ext cx="14652" cy="19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0" name="Connector 439">
                <a:extLst>
                  <a:ext uri="{FF2B5EF4-FFF2-40B4-BE49-F238E27FC236}">
                    <a16:creationId xmlns:a16="http://schemas.microsoft.com/office/drawing/2014/main" id="{037B3171-269E-773F-E2F8-A8B53DA62B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8196" y="-280461"/>
                <a:ext cx="14651" cy="19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1" name="Connector 440">
                <a:extLst>
                  <a:ext uri="{FF2B5EF4-FFF2-40B4-BE49-F238E27FC236}">
                    <a16:creationId xmlns:a16="http://schemas.microsoft.com/office/drawing/2014/main" id="{1F9A958D-9E10-34A9-E1A6-8163501A2D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2847" y="-282405"/>
                <a:ext cx="14651" cy="19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2" name="Connector 441">
                <a:extLst>
                  <a:ext uri="{FF2B5EF4-FFF2-40B4-BE49-F238E27FC236}">
                    <a16:creationId xmlns:a16="http://schemas.microsoft.com/office/drawing/2014/main" id="{E414AFB3-EFF6-DFAA-6295-EB255BFD70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7498" y="-284325"/>
                <a:ext cx="14652" cy="19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3" name="Connector 442">
                <a:extLst>
                  <a:ext uri="{FF2B5EF4-FFF2-40B4-BE49-F238E27FC236}">
                    <a16:creationId xmlns:a16="http://schemas.microsoft.com/office/drawing/2014/main" id="{C0BF90BE-D35F-73E1-D56B-18285DE4B3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2150" y="-286222"/>
                <a:ext cx="14651" cy="18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4" name="Connector 443">
                <a:extLst>
                  <a:ext uri="{FF2B5EF4-FFF2-40B4-BE49-F238E27FC236}">
                    <a16:creationId xmlns:a16="http://schemas.microsoft.com/office/drawing/2014/main" id="{C867E26D-A96E-700F-3E68-52DBB477C6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6801" y="-288096"/>
                <a:ext cx="14651" cy="18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5" name="Connector 444">
                <a:extLst>
                  <a:ext uri="{FF2B5EF4-FFF2-40B4-BE49-F238E27FC236}">
                    <a16:creationId xmlns:a16="http://schemas.microsoft.com/office/drawing/2014/main" id="{7A0241AD-46AD-4B52-8597-BB7C816DE6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1452" y="-289947"/>
                <a:ext cx="14652" cy="18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6" name="Connector 445">
                <a:extLst>
                  <a:ext uri="{FF2B5EF4-FFF2-40B4-BE49-F238E27FC236}">
                    <a16:creationId xmlns:a16="http://schemas.microsoft.com/office/drawing/2014/main" id="{B3B9322F-FDCD-8C99-277B-3352DFB55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6104" y="-291776"/>
                <a:ext cx="14651" cy="18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7" name="Connector 446">
                <a:extLst>
                  <a:ext uri="{FF2B5EF4-FFF2-40B4-BE49-F238E27FC236}">
                    <a16:creationId xmlns:a16="http://schemas.microsoft.com/office/drawing/2014/main" id="{3A60F269-7CE3-7B10-2F24-1ED49E1ADF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0755" y="-293584"/>
                <a:ext cx="14651" cy="18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8" name="Connector 447">
                <a:extLst>
                  <a:ext uri="{FF2B5EF4-FFF2-40B4-BE49-F238E27FC236}">
                    <a16:creationId xmlns:a16="http://schemas.microsoft.com/office/drawing/2014/main" id="{84321DDF-B7B9-EF60-D599-72CDA3575D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5406" y="-295369"/>
                <a:ext cx="14652" cy="17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9" name="Connector 448">
                <a:extLst>
                  <a:ext uri="{FF2B5EF4-FFF2-40B4-BE49-F238E27FC236}">
                    <a16:creationId xmlns:a16="http://schemas.microsoft.com/office/drawing/2014/main" id="{CFC6BD9F-14A2-6FA6-863C-8DA0E3CDA8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0058" y="-297134"/>
                <a:ext cx="14651" cy="17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0" name="Connector 449">
                <a:extLst>
                  <a:ext uri="{FF2B5EF4-FFF2-40B4-BE49-F238E27FC236}">
                    <a16:creationId xmlns:a16="http://schemas.microsoft.com/office/drawing/2014/main" id="{EB6EED4D-1CD2-CB91-53D8-3F1B6125B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4709" y="-298878"/>
                <a:ext cx="14651" cy="17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1" name="Connector 450">
                <a:extLst>
                  <a:ext uri="{FF2B5EF4-FFF2-40B4-BE49-F238E27FC236}">
                    <a16:creationId xmlns:a16="http://schemas.microsoft.com/office/drawing/2014/main" id="{8ED8CA7E-A413-6D3D-51F5-92618C29FC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9360" y="-300603"/>
                <a:ext cx="14652" cy="17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2" name="Connector 451">
                <a:extLst>
                  <a:ext uri="{FF2B5EF4-FFF2-40B4-BE49-F238E27FC236}">
                    <a16:creationId xmlns:a16="http://schemas.microsoft.com/office/drawing/2014/main" id="{6D67B16D-97AE-FA11-B18A-CB983EC057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4012" y="-302307"/>
                <a:ext cx="14651" cy="17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3" name="Connector 452">
                <a:extLst>
                  <a:ext uri="{FF2B5EF4-FFF2-40B4-BE49-F238E27FC236}">
                    <a16:creationId xmlns:a16="http://schemas.microsoft.com/office/drawing/2014/main" id="{E6F2FFEA-5A10-BE2E-2B7F-8CB31FBA35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8663" y="-303992"/>
                <a:ext cx="14651" cy="16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4" name="Connector 453">
                <a:extLst>
                  <a:ext uri="{FF2B5EF4-FFF2-40B4-BE49-F238E27FC236}">
                    <a16:creationId xmlns:a16="http://schemas.microsoft.com/office/drawing/2014/main" id="{3036A08F-F6CD-C76D-95A8-7D5C87DFB1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314" y="-305657"/>
                <a:ext cx="14652" cy="16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5" name="Connector 454">
                <a:extLst>
                  <a:ext uri="{FF2B5EF4-FFF2-40B4-BE49-F238E27FC236}">
                    <a16:creationId xmlns:a16="http://schemas.microsoft.com/office/drawing/2014/main" id="{4C186A89-0B1C-A8A9-46EA-D8386E3BAF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97966" y="-307303"/>
                <a:ext cx="14651" cy="16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6" name="Connector 455">
                <a:extLst>
                  <a:ext uri="{FF2B5EF4-FFF2-40B4-BE49-F238E27FC236}">
                    <a16:creationId xmlns:a16="http://schemas.microsoft.com/office/drawing/2014/main" id="{369203ED-BAB1-6AA3-1EF5-84F4EA2AB5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12617" y="-308931"/>
                <a:ext cx="14651" cy="16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7" name="Connector 456">
                <a:extLst>
                  <a:ext uri="{FF2B5EF4-FFF2-40B4-BE49-F238E27FC236}">
                    <a16:creationId xmlns:a16="http://schemas.microsoft.com/office/drawing/2014/main" id="{11B1BFF9-032A-DC56-E1A9-01B492FEF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7268" y="-310541"/>
                <a:ext cx="14652" cy="16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8" name="Connector 457">
                <a:extLst>
                  <a:ext uri="{FF2B5EF4-FFF2-40B4-BE49-F238E27FC236}">
                    <a16:creationId xmlns:a16="http://schemas.microsoft.com/office/drawing/2014/main" id="{CEF3DC1E-B1A6-DAA2-E875-FF88B9B9D5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1920" y="-312133"/>
                <a:ext cx="14651" cy="15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9" name="Connector 458">
                <a:extLst>
                  <a:ext uri="{FF2B5EF4-FFF2-40B4-BE49-F238E27FC236}">
                    <a16:creationId xmlns:a16="http://schemas.microsoft.com/office/drawing/2014/main" id="{AD00AB3E-2D30-656B-13CB-6943606BB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6571" y="-313707"/>
                <a:ext cx="14651" cy="15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0" name="Connector 459">
                <a:extLst>
                  <a:ext uri="{FF2B5EF4-FFF2-40B4-BE49-F238E27FC236}">
                    <a16:creationId xmlns:a16="http://schemas.microsoft.com/office/drawing/2014/main" id="{91AC32FF-2969-8190-9F18-6D79C886B8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22" y="-315263"/>
                <a:ext cx="14651" cy="15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1" name="Connector 460">
                <a:extLst>
                  <a:ext uri="{FF2B5EF4-FFF2-40B4-BE49-F238E27FC236}">
                    <a16:creationId xmlns:a16="http://schemas.microsoft.com/office/drawing/2014/main" id="{C03792B4-3440-96B0-8409-F8C8B28B80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5873" y="-316803"/>
                <a:ext cx="14652" cy="15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2" name="Connector 461">
                <a:extLst>
                  <a:ext uri="{FF2B5EF4-FFF2-40B4-BE49-F238E27FC236}">
                    <a16:creationId xmlns:a16="http://schemas.microsoft.com/office/drawing/2014/main" id="{205F7C43-6CAE-F69C-BD6F-C41A9F6CE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525" y="-318326"/>
                <a:ext cx="14651" cy="15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3" name="Connector 462">
                <a:extLst>
                  <a:ext uri="{FF2B5EF4-FFF2-40B4-BE49-F238E27FC236}">
                    <a16:creationId xmlns:a16="http://schemas.microsoft.com/office/drawing/2014/main" id="{BD268612-769D-C1C9-89A3-13B6AD1AA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5176" y="-319832"/>
                <a:ext cx="14651" cy="15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4" name="Connector 463">
                <a:extLst>
                  <a:ext uri="{FF2B5EF4-FFF2-40B4-BE49-F238E27FC236}">
                    <a16:creationId xmlns:a16="http://schemas.microsoft.com/office/drawing/2014/main" id="{D705853B-3023-CAAC-2C3E-0ACCA63640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9827" y="-321321"/>
                <a:ext cx="14652" cy="14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5" name="Connector 464">
                <a:extLst>
                  <a:ext uri="{FF2B5EF4-FFF2-40B4-BE49-F238E27FC236}">
                    <a16:creationId xmlns:a16="http://schemas.microsoft.com/office/drawing/2014/main" id="{1E3756C1-0D17-7B89-2DFD-3468244C6A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4479" y="-322795"/>
                <a:ext cx="14651" cy="14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6" name="Connector 465">
                <a:extLst>
                  <a:ext uri="{FF2B5EF4-FFF2-40B4-BE49-F238E27FC236}">
                    <a16:creationId xmlns:a16="http://schemas.microsoft.com/office/drawing/2014/main" id="{29210CAB-A489-F2D9-7C1C-4394B6CCA5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130" y="-324253"/>
                <a:ext cx="14651" cy="14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7" name="Connector 466">
                <a:extLst>
                  <a:ext uri="{FF2B5EF4-FFF2-40B4-BE49-F238E27FC236}">
                    <a16:creationId xmlns:a16="http://schemas.microsoft.com/office/drawing/2014/main" id="{07103FD0-13C0-E801-4E7C-B41F8E7C2B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781" y="-325696"/>
                <a:ext cx="14652" cy="14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8" name="Connector 467">
                <a:extLst>
                  <a:ext uri="{FF2B5EF4-FFF2-40B4-BE49-F238E27FC236}">
                    <a16:creationId xmlns:a16="http://schemas.microsoft.com/office/drawing/2014/main" id="{59A889E3-3663-013F-96E3-08EB045D75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88433" y="-327124"/>
                <a:ext cx="14651" cy="14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9" name="Connector 468">
                <a:extLst>
                  <a:ext uri="{FF2B5EF4-FFF2-40B4-BE49-F238E27FC236}">
                    <a16:creationId xmlns:a16="http://schemas.microsoft.com/office/drawing/2014/main" id="{031F2A50-7217-BCFA-1205-FBF28C8A4D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3084" y="-328536"/>
                <a:ext cx="14651" cy="14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0" name="Connector 469">
                <a:extLst>
                  <a:ext uri="{FF2B5EF4-FFF2-40B4-BE49-F238E27FC236}">
                    <a16:creationId xmlns:a16="http://schemas.microsoft.com/office/drawing/2014/main" id="{96960BCA-0120-2718-1A67-FC81D257A0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7735" y="-329934"/>
                <a:ext cx="14652" cy="13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1" name="Connector 470">
                <a:extLst>
                  <a:ext uri="{FF2B5EF4-FFF2-40B4-BE49-F238E27FC236}">
                    <a16:creationId xmlns:a16="http://schemas.microsoft.com/office/drawing/2014/main" id="{61DAE975-CC09-D7DF-B0BE-253E2F3F8B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2387" y="-331317"/>
                <a:ext cx="14651" cy="13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2" name="Connector 471">
                <a:extLst>
                  <a:ext uri="{FF2B5EF4-FFF2-40B4-BE49-F238E27FC236}">
                    <a16:creationId xmlns:a16="http://schemas.microsoft.com/office/drawing/2014/main" id="{805532C5-017C-C71B-A26D-9B4BF38C12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7038" y="-332685"/>
                <a:ext cx="14651" cy="13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3" name="Connector 472">
                <a:extLst>
                  <a:ext uri="{FF2B5EF4-FFF2-40B4-BE49-F238E27FC236}">
                    <a16:creationId xmlns:a16="http://schemas.microsoft.com/office/drawing/2014/main" id="{02319B40-28E7-2EE1-F54E-6CFE5E79F7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1689" y="-334040"/>
                <a:ext cx="14652" cy="13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4" name="Connector 473">
                <a:extLst>
                  <a:ext uri="{FF2B5EF4-FFF2-40B4-BE49-F238E27FC236}">
                    <a16:creationId xmlns:a16="http://schemas.microsoft.com/office/drawing/2014/main" id="{4BC33735-0404-1A4B-CB05-872B71B965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6341" y="-335381"/>
                <a:ext cx="14651" cy="13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5" name="Connector 474">
                <a:extLst>
                  <a:ext uri="{FF2B5EF4-FFF2-40B4-BE49-F238E27FC236}">
                    <a16:creationId xmlns:a16="http://schemas.microsoft.com/office/drawing/2014/main" id="{F5240E8C-234C-4CFC-A801-290E809DA2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0992" y="-336708"/>
                <a:ext cx="14651" cy="13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6" name="Connector 475">
                <a:extLst>
                  <a:ext uri="{FF2B5EF4-FFF2-40B4-BE49-F238E27FC236}">
                    <a16:creationId xmlns:a16="http://schemas.microsoft.com/office/drawing/2014/main" id="{89670CCC-F9B3-5402-7E2A-96AB14B609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5643" y="-338021"/>
                <a:ext cx="14652" cy="13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7" name="Connector 476">
                <a:extLst>
                  <a:ext uri="{FF2B5EF4-FFF2-40B4-BE49-F238E27FC236}">
                    <a16:creationId xmlns:a16="http://schemas.microsoft.com/office/drawing/2014/main" id="{754685EB-5169-D1F6-557D-E0A5C8E0BF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0295" y="-339322"/>
                <a:ext cx="14651" cy="13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8" name="Connector 477">
                <a:extLst>
                  <a:ext uri="{FF2B5EF4-FFF2-40B4-BE49-F238E27FC236}">
                    <a16:creationId xmlns:a16="http://schemas.microsoft.com/office/drawing/2014/main" id="{428E73E3-9C4D-5758-7CC9-53B881CA6A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946" y="-340610"/>
                <a:ext cx="14651" cy="12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9" name="Connector 478">
                <a:extLst>
                  <a:ext uri="{FF2B5EF4-FFF2-40B4-BE49-F238E27FC236}">
                    <a16:creationId xmlns:a16="http://schemas.microsoft.com/office/drawing/2014/main" id="{76904AFC-2DFF-1EAE-4374-C0496614E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597" y="-341884"/>
                <a:ext cx="14652" cy="12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0" name="Connector 479">
                <a:extLst>
                  <a:ext uri="{FF2B5EF4-FFF2-40B4-BE49-F238E27FC236}">
                    <a16:creationId xmlns:a16="http://schemas.microsoft.com/office/drawing/2014/main" id="{2362C6B0-B07F-1DAA-893C-1CA4511E67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4249" y="-343146"/>
                <a:ext cx="14651" cy="12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1" name="Connector 480">
                <a:extLst>
                  <a:ext uri="{FF2B5EF4-FFF2-40B4-BE49-F238E27FC236}">
                    <a16:creationId xmlns:a16="http://schemas.microsoft.com/office/drawing/2014/main" id="{39584E60-9157-22E6-AE2D-F930D97A68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8900" y="-344395"/>
                <a:ext cx="14651" cy="12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2" name="Connector 481">
                <a:extLst>
                  <a:ext uri="{FF2B5EF4-FFF2-40B4-BE49-F238E27FC236}">
                    <a16:creationId xmlns:a16="http://schemas.microsoft.com/office/drawing/2014/main" id="{1F8207EF-5D76-3557-1536-CEF115245A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3551" y="-345632"/>
                <a:ext cx="14652" cy="12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3" name="Connector 482">
                <a:extLst>
                  <a:ext uri="{FF2B5EF4-FFF2-40B4-BE49-F238E27FC236}">
                    <a16:creationId xmlns:a16="http://schemas.microsoft.com/office/drawing/2014/main" id="{908ACCDD-FDD1-2DC0-80D7-C9D1CF4BAF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8203" y="-346856"/>
                <a:ext cx="14651" cy="12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4" name="Connector 483">
                <a:extLst>
                  <a:ext uri="{FF2B5EF4-FFF2-40B4-BE49-F238E27FC236}">
                    <a16:creationId xmlns:a16="http://schemas.microsoft.com/office/drawing/2014/main" id="{C617ABE9-D6D0-6CEF-DDF4-6DFE9FE9D8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854" y="-348070"/>
                <a:ext cx="14651" cy="12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5" name="Connector 484">
                <a:extLst>
                  <a:ext uri="{FF2B5EF4-FFF2-40B4-BE49-F238E27FC236}">
                    <a16:creationId xmlns:a16="http://schemas.microsoft.com/office/drawing/2014/main" id="{A38C2A6D-0ECE-51C4-AE7A-BC20727F62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7505" y="-349271"/>
                <a:ext cx="14652" cy="12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6" name="Connector 485">
                <a:extLst>
                  <a:ext uri="{FF2B5EF4-FFF2-40B4-BE49-F238E27FC236}">
                    <a16:creationId xmlns:a16="http://schemas.microsoft.com/office/drawing/2014/main" id="{C89D0114-213A-20A6-B26B-E8338E7936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2157" y="-350460"/>
                <a:ext cx="14651" cy="11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7" name="Connector 486">
                <a:extLst>
                  <a:ext uri="{FF2B5EF4-FFF2-40B4-BE49-F238E27FC236}">
                    <a16:creationId xmlns:a16="http://schemas.microsoft.com/office/drawing/2014/main" id="{5ACEBE28-E2F2-4B11-874C-23A98B44E3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6808" y="-351639"/>
                <a:ext cx="14651" cy="11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8" name="Connector 487">
                <a:extLst>
                  <a:ext uri="{FF2B5EF4-FFF2-40B4-BE49-F238E27FC236}">
                    <a16:creationId xmlns:a16="http://schemas.microsoft.com/office/drawing/2014/main" id="{01D94098-01EE-AC5E-711A-784EFF6EE8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1459" y="-352805"/>
                <a:ext cx="14652" cy="11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9" name="Connector 488">
                <a:extLst>
                  <a:ext uri="{FF2B5EF4-FFF2-40B4-BE49-F238E27FC236}">
                    <a16:creationId xmlns:a16="http://schemas.microsoft.com/office/drawing/2014/main" id="{F1BFB621-6681-F9E2-6F50-7BA7D091FF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6111" y="-353962"/>
                <a:ext cx="14651" cy="11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0" name="Connector 489">
                <a:extLst>
                  <a:ext uri="{FF2B5EF4-FFF2-40B4-BE49-F238E27FC236}">
                    <a16:creationId xmlns:a16="http://schemas.microsoft.com/office/drawing/2014/main" id="{FF2A7C1C-EA9C-7B35-7A58-8690C56F14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0762" y="-355106"/>
                <a:ext cx="14651" cy="11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1" name="Connector 490">
                <a:extLst>
                  <a:ext uri="{FF2B5EF4-FFF2-40B4-BE49-F238E27FC236}">
                    <a16:creationId xmlns:a16="http://schemas.microsoft.com/office/drawing/2014/main" id="{58FC8F63-54D3-94F8-5000-3882977D15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5413" y="-356240"/>
                <a:ext cx="14652" cy="11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2" name="Connector 491">
                <a:extLst>
                  <a:ext uri="{FF2B5EF4-FFF2-40B4-BE49-F238E27FC236}">
                    <a16:creationId xmlns:a16="http://schemas.microsoft.com/office/drawing/2014/main" id="{4DC01EB3-BF84-4DE6-84AF-182693D101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0065" y="-357364"/>
                <a:ext cx="14651" cy="11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3" name="Connector 492">
                <a:extLst>
                  <a:ext uri="{FF2B5EF4-FFF2-40B4-BE49-F238E27FC236}">
                    <a16:creationId xmlns:a16="http://schemas.microsoft.com/office/drawing/2014/main" id="{975EB50C-1379-1CA0-C746-A1E777F2E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4716" y="-358476"/>
                <a:ext cx="14651" cy="11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4" name="Connector 493">
                <a:extLst>
                  <a:ext uri="{FF2B5EF4-FFF2-40B4-BE49-F238E27FC236}">
                    <a16:creationId xmlns:a16="http://schemas.microsoft.com/office/drawing/2014/main" id="{6D8B6135-EA8A-14B3-0A34-17237EEEF1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9367" y="-359579"/>
                <a:ext cx="14652" cy="11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5" name="Connector 494">
                <a:extLst>
                  <a:ext uri="{FF2B5EF4-FFF2-40B4-BE49-F238E27FC236}">
                    <a16:creationId xmlns:a16="http://schemas.microsoft.com/office/drawing/2014/main" id="{EB125EDA-D66B-FEC5-ABAB-D1B81E9AA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4019" y="-360672"/>
                <a:ext cx="14651" cy="10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6" name="Connector 495">
                <a:extLst>
                  <a:ext uri="{FF2B5EF4-FFF2-40B4-BE49-F238E27FC236}">
                    <a16:creationId xmlns:a16="http://schemas.microsoft.com/office/drawing/2014/main" id="{FB35F6BE-548E-5C78-10A2-91CE788367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8670" y="-361754"/>
                <a:ext cx="14651" cy="10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7" name="Connector 496">
                <a:extLst>
                  <a:ext uri="{FF2B5EF4-FFF2-40B4-BE49-F238E27FC236}">
                    <a16:creationId xmlns:a16="http://schemas.microsoft.com/office/drawing/2014/main" id="{B4C25190-64BB-B10F-E3C0-1F361B754C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3321" y="-362827"/>
                <a:ext cx="14652" cy="10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8" name="Connector 497">
                <a:extLst>
                  <a:ext uri="{FF2B5EF4-FFF2-40B4-BE49-F238E27FC236}">
                    <a16:creationId xmlns:a16="http://schemas.microsoft.com/office/drawing/2014/main" id="{1ABF4E53-10DE-B618-00BD-D181115C18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7973" y="-363889"/>
                <a:ext cx="14651" cy="10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9" name="Connector 498">
                <a:extLst>
                  <a:ext uri="{FF2B5EF4-FFF2-40B4-BE49-F238E27FC236}">
                    <a16:creationId xmlns:a16="http://schemas.microsoft.com/office/drawing/2014/main" id="{9E731136-B9EC-A24F-52DC-B0AB649369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2624" y="-364942"/>
                <a:ext cx="14651" cy="10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0" name="Connector 499">
                <a:extLst>
                  <a:ext uri="{FF2B5EF4-FFF2-40B4-BE49-F238E27FC236}">
                    <a16:creationId xmlns:a16="http://schemas.microsoft.com/office/drawing/2014/main" id="{056C2F3D-4D7B-E2F2-E7C7-1D96E24CB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57275" y="-365985"/>
                <a:ext cx="14652" cy="10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1" name="Connector 500">
                <a:extLst>
                  <a:ext uri="{FF2B5EF4-FFF2-40B4-BE49-F238E27FC236}">
                    <a16:creationId xmlns:a16="http://schemas.microsoft.com/office/drawing/2014/main" id="{390FCF34-D9D3-2628-CE77-5D0931787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71927" y="-367019"/>
                <a:ext cx="14651" cy="103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2" name="Connector 501">
                <a:extLst>
                  <a:ext uri="{FF2B5EF4-FFF2-40B4-BE49-F238E27FC236}">
                    <a16:creationId xmlns:a16="http://schemas.microsoft.com/office/drawing/2014/main" id="{56CAA717-F0D3-9698-0F96-FF3682D8B7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6578" y="-368044"/>
                <a:ext cx="14651" cy="10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3" name="Connector 502">
                <a:extLst>
                  <a:ext uri="{FF2B5EF4-FFF2-40B4-BE49-F238E27FC236}">
                    <a16:creationId xmlns:a16="http://schemas.microsoft.com/office/drawing/2014/main" id="{2924A810-B0A2-AE08-4357-F1D19A388A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229" y="-369060"/>
                <a:ext cx="14652" cy="10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4" name="Connector 503">
                <a:extLst>
                  <a:ext uri="{FF2B5EF4-FFF2-40B4-BE49-F238E27FC236}">
                    <a16:creationId xmlns:a16="http://schemas.microsoft.com/office/drawing/2014/main" id="{FB2B7330-AFCA-E87A-1DD0-D361EB33D9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5881" y="-370066"/>
                <a:ext cx="14651" cy="10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5" name="Connector 504">
                <a:extLst>
                  <a:ext uri="{FF2B5EF4-FFF2-40B4-BE49-F238E27FC236}">
                    <a16:creationId xmlns:a16="http://schemas.microsoft.com/office/drawing/2014/main" id="{4C5A9D3C-9A89-1665-FF55-BCB8BC9DC8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0532" y="-371064"/>
                <a:ext cx="14651" cy="9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6" name="Connector 505">
                <a:extLst>
                  <a:ext uri="{FF2B5EF4-FFF2-40B4-BE49-F238E27FC236}">
                    <a16:creationId xmlns:a16="http://schemas.microsoft.com/office/drawing/2014/main" id="{A3104093-797D-A46F-2324-8164A70A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45183" y="-372053"/>
                <a:ext cx="14652" cy="9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7" name="Connector 506">
                <a:extLst>
                  <a:ext uri="{FF2B5EF4-FFF2-40B4-BE49-F238E27FC236}">
                    <a16:creationId xmlns:a16="http://schemas.microsoft.com/office/drawing/2014/main" id="{D1D7E59A-9924-E295-CA54-3BB92FD138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9835" y="-373033"/>
                <a:ext cx="14651" cy="9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8" name="Connector 507">
                <a:extLst>
                  <a:ext uri="{FF2B5EF4-FFF2-40B4-BE49-F238E27FC236}">
                    <a16:creationId xmlns:a16="http://schemas.microsoft.com/office/drawing/2014/main" id="{BAA58585-FD0B-ECB2-2052-CE20B5B792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4486" y="-374005"/>
                <a:ext cx="14651" cy="9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9" name="Connector 508">
                <a:extLst>
                  <a:ext uri="{FF2B5EF4-FFF2-40B4-BE49-F238E27FC236}">
                    <a16:creationId xmlns:a16="http://schemas.microsoft.com/office/drawing/2014/main" id="{01ED5B2E-529D-5544-8D2F-08D6D6F090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9137" y="-374968"/>
                <a:ext cx="14652" cy="9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0" name="Connector 509">
                <a:extLst>
                  <a:ext uri="{FF2B5EF4-FFF2-40B4-BE49-F238E27FC236}">
                    <a16:creationId xmlns:a16="http://schemas.microsoft.com/office/drawing/2014/main" id="{9D147ED7-9442-B172-BEAA-6F3C4B836D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3789" y="-375923"/>
                <a:ext cx="14651" cy="9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1" name="Connector 510">
                <a:extLst>
                  <a:ext uri="{FF2B5EF4-FFF2-40B4-BE49-F238E27FC236}">
                    <a16:creationId xmlns:a16="http://schemas.microsoft.com/office/drawing/2014/main" id="{759A046C-D7F7-E893-996A-60AAEB7CE2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8440" y="-376870"/>
                <a:ext cx="14651" cy="9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2" name="Connector 511">
                <a:extLst>
                  <a:ext uri="{FF2B5EF4-FFF2-40B4-BE49-F238E27FC236}">
                    <a16:creationId xmlns:a16="http://schemas.microsoft.com/office/drawing/2014/main" id="{211CD354-6AE4-5509-1A44-C5F96C3E25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3091" y="-377809"/>
                <a:ext cx="14652" cy="9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3" name="Connector 512">
                <a:extLst>
                  <a:ext uri="{FF2B5EF4-FFF2-40B4-BE49-F238E27FC236}">
                    <a16:creationId xmlns:a16="http://schemas.microsoft.com/office/drawing/2014/main" id="{807DA4BB-07A7-9B46-9D62-3113131AE1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7743" y="-378739"/>
                <a:ext cx="14651" cy="9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4" name="Connector 513">
                <a:extLst>
                  <a:ext uri="{FF2B5EF4-FFF2-40B4-BE49-F238E27FC236}">
                    <a16:creationId xmlns:a16="http://schemas.microsoft.com/office/drawing/2014/main" id="{A139E182-A0E9-C60B-B61D-13584E3401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2394" y="-379662"/>
                <a:ext cx="14651" cy="9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5" name="Connector 514">
                <a:extLst>
                  <a:ext uri="{FF2B5EF4-FFF2-40B4-BE49-F238E27FC236}">
                    <a16:creationId xmlns:a16="http://schemas.microsoft.com/office/drawing/2014/main" id="{6FC9D10C-C827-CE99-C741-F51C5F5629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7045" y="-380577"/>
                <a:ext cx="14652" cy="9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6" name="Connector 515">
                <a:extLst>
                  <a:ext uri="{FF2B5EF4-FFF2-40B4-BE49-F238E27FC236}">
                    <a16:creationId xmlns:a16="http://schemas.microsoft.com/office/drawing/2014/main" id="{BC531888-C322-5196-AAE0-36308983F4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697" y="-381484"/>
                <a:ext cx="14651" cy="9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7" name="Connector 516">
                <a:extLst>
                  <a:ext uri="{FF2B5EF4-FFF2-40B4-BE49-F238E27FC236}">
                    <a16:creationId xmlns:a16="http://schemas.microsoft.com/office/drawing/2014/main" id="{C7EC273D-95DB-9D6C-CB1C-A75E994990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06348" y="-382384"/>
                <a:ext cx="14651" cy="8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8" name="Connector 517">
                <a:extLst>
                  <a:ext uri="{FF2B5EF4-FFF2-40B4-BE49-F238E27FC236}">
                    <a16:creationId xmlns:a16="http://schemas.microsoft.com/office/drawing/2014/main" id="{B66118FB-E307-A33F-53B0-21CCDAB499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0999" y="-383276"/>
                <a:ext cx="14652" cy="8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9" name="Connector 518">
                <a:extLst>
                  <a:ext uri="{FF2B5EF4-FFF2-40B4-BE49-F238E27FC236}">
                    <a16:creationId xmlns:a16="http://schemas.microsoft.com/office/drawing/2014/main" id="{7FCBC199-D8CF-48B1-0FDD-E1E94BFF9E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5651" y="-384160"/>
                <a:ext cx="14651" cy="8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0" name="Connector 519">
                <a:extLst>
                  <a:ext uri="{FF2B5EF4-FFF2-40B4-BE49-F238E27FC236}">
                    <a16:creationId xmlns:a16="http://schemas.microsoft.com/office/drawing/2014/main" id="{DE0EA9F7-E4D4-D028-BFFE-37CBB2F7D2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0302" y="-385037"/>
                <a:ext cx="14651" cy="8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1" name="Connector 520">
                <a:extLst>
                  <a:ext uri="{FF2B5EF4-FFF2-40B4-BE49-F238E27FC236}">
                    <a16:creationId xmlns:a16="http://schemas.microsoft.com/office/drawing/2014/main" id="{18967176-8C16-AF68-171C-C4DA5C861C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4953" y="-385907"/>
                <a:ext cx="14652" cy="8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2" name="Connector 521">
                <a:extLst>
                  <a:ext uri="{FF2B5EF4-FFF2-40B4-BE49-F238E27FC236}">
                    <a16:creationId xmlns:a16="http://schemas.microsoft.com/office/drawing/2014/main" id="{65FE75E7-3721-248E-82E5-2886746765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605" y="-386770"/>
                <a:ext cx="14651" cy="8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3" name="Connector 522">
                <a:extLst>
                  <a:ext uri="{FF2B5EF4-FFF2-40B4-BE49-F238E27FC236}">
                    <a16:creationId xmlns:a16="http://schemas.microsoft.com/office/drawing/2014/main" id="{C4B6A4D3-1348-8940-1CE1-B0F9DBBF92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4256" y="-387626"/>
                <a:ext cx="14651" cy="8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4" name="Connector 523">
                <a:extLst>
                  <a:ext uri="{FF2B5EF4-FFF2-40B4-BE49-F238E27FC236}">
                    <a16:creationId xmlns:a16="http://schemas.microsoft.com/office/drawing/2014/main" id="{601E2DF4-1D15-DF7C-6219-2839FCBDAF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8907" y="-388474"/>
                <a:ext cx="14652" cy="8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5" name="Connector 524">
                <a:extLst>
                  <a:ext uri="{FF2B5EF4-FFF2-40B4-BE49-F238E27FC236}">
                    <a16:creationId xmlns:a16="http://schemas.microsoft.com/office/drawing/2014/main" id="{C4266DA4-51B2-E88A-40CE-5C347E7B1C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3559" y="-389317"/>
                <a:ext cx="14651" cy="8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6" name="Connector 525">
                <a:extLst>
                  <a:ext uri="{FF2B5EF4-FFF2-40B4-BE49-F238E27FC236}">
                    <a16:creationId xmlns:a16="http://schemas.microsoft.com/office/drawing/2014/main" id="{DFD17E0A-7BA8-8955-A1AF-DBC30B482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8210" y="-390152"/>
                <a:ext cx="14651" cy="8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7" name="Connector 526">
                <a:extLst>
                  <a:ext uri="{FF2B5EF4-FFF2-40B4-BE49-F238E27FC236}">
                    <a16:creationId xmlns:a16="http://schemas.microsoft.com/office/drawing/2014/main" id="{5B899C40-6C52-DD70-A7CE-E0A37BB4A3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2861" y="-390980"/>
                <a:ext cx="14652" cy="8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8" name="Connector 527">
                <a:extLst>
                  <a:ext uri="{FF2B5EF4-FFF2-40B4-BE49-F238E27FC236}">
                    <a16:creationId xmlns:a16="http://schemas.microsoft.com/office/drawing/2014/main" id="{85C512B4-9564-AFA2-CD5A-604E13D50B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7513" y="-391801"/>
                <a:ext cx="14651" cy="8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9" name="Connector 528">
                <a:extLst>
                  <a:ext uri="{FF2B5EF4-FFF2-40B4-BE49-F238E27FC236}">
                    <a16:creationId xmlns:a16="http://schemas.microsoft.com/office/drawing/2014/main" id="{8B0EC421-869C-1D50-C0FD-1AF26A7FD4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2164" y="-392617"/>
                <a:ext cx="14651" cy="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0" name="Connector 529">
                <a:extLst>
                  <a:ext uri="{FF2B5EF4-FFF2-40B4-BE49-F238E27FC236}">
                    <a16:creationId xmlns:a16="http://schemas.microsoft.com/office/drawing/2014/main" id="{DAD0E923-F212-84D2-08B1-ECC94193AF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815" y="-393425"/>
                <a:ext cx="14652" cy="8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1" name="Connector 530">
                <a:extLst>
                  <a:ext uri="{FF2B5EF4-FFF2-40B4-BE49-F238E27FC236}">
                    <a16:creationId xmlns:a16="http://schemas.microsoft.com/office/drawing/2014/main" id="{15FB3B02-A976-EE38-067C-6E0353FC5E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467" y="-394227"/>
                <a:ext cx="14651" cy="8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2" name="Connector 531">
                <a:extLst>
                  <a:ext uri="{FF2B5EF4-FFF2-40B4-BE49-F238E27FC236}">
                    <a16:creationId xmlns:a16="http://schemas.microsoft.com/office/drawing/2014/main" id="{D2FC1286-0DF7-F249-BFB3-05B05559E4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6118" y="-395023"/>
                <a:ext cx="14651" cy="7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3" name="Connector 532">
                <a:extLst>
                  <a:ext uri="{FF2B5EF4-FFF2-40B4-BE49-F238E27FC236}">
                    <a16:creationId xmlns:a16="http://schemas.microsoft.com/office/drawing/2014/main" id="{DD1163CE-139A-1C0F-1114-FC37DBFDF8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0769" y="-395813"/>
                <a:ext cx="14652" cy="7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4" name="Connector 533">
                <a:extLst>
                  <a:ext uri="{FF2B5EF4-FFF2-40B4-BE49-F238E27FC236}">
                    <a16:creationId xmlns:a16="http://schemas.microsoft.com/office/drawing/2014/main" id="{7BCF5658-A263-6E1B-7865-209222B1A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5421" y="-396597"/>
                <a:ext cx="14651" cy="7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5" name="Connector 534">
                <a:extLst>
                  <a:ext uri="{FF2B5EF4-FFF2-40B4-BE49-F238E27FC236}">
                    <a16:creationId xmlns:a16="http://schemas.microsoft.com/office/drawing/2014/main" id="{B816452D-7EB1-26B3-A9D4-B660AE3A0B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70072" y="-397374"/>
                <a:ext cx="14651" cy="7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6" name="Connector 535">
                <a:extLst>
                  <a:ext uri="{FF2B5EF4-FFF2-40B4-BE49-F238E27FC236}">
                    <a16:creationId xmlns:a16="http://schemas.microsoft.com/office/drawing/2014/main" id="{B7495510-325B-82A6-6CE3-509F472EDD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4723" y="-398145"/>
                <a:ext cx="14652" cy="7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7" name="Connector 536">
                <a:extLst>
                  <a:ext uri="{FF2B5EF4-FFF2-40B4-BE49-F238E27FC236}">
                    <a16:creationId xmlns:a16="http://schemas.microsoft.com/office/drawing/2014/main" id="{F77900A6-2142-7221-7BFE-BCB50A6FC7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9375" y="-398910"/>
                <a:ext cx="14651" cy="7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8" name="Connector 537">
                <a:extLst>
                  <a:ext uri="{FF2B5EF4-FFF2-40B4-BE49-F238E27FC236}">
                    <a16:creationId xmlns:a16="http://schemas.microsoft.com/office/drawing/2014/main" id="{873BA36A-8D2E-1668-66A4-E5FEBA709F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4026" y="-399670"/>
                <a:ext cx="14651" cy="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9" name="Connector 538">
                <a:extLst>
                  <a:ext uri="{FF2B5EF4-FFF2-40B4-BE49-F238E27FC236}">
                    <a16:creationId xmlns:a16="http://schemas.microsoft.com/office/drawing/2014/main" id="{A743913D-47EF-DEB4-63BB-BA769E549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28677" y="-400423"/>
                <a:ext cx="14652" cy="7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0" name="Connector 539">
                <a:extLst>
                  <a:ext uri="{FF2B5EF4-FFF2-40B4-BE49-F238E27FC236}">
                    <a16:creationId xmlns:a16="http://schemas.microsoft.com/office/drawing/2014/main" id="{51EE7F2F-BA2E-5B19-9C03-DB7BA0936E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3329" y="-401171"/>
                <a:ext cx="14651" cy="7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1" name="Connector 540">
                <a:extLst>
                  <a:ext uri="{FF2B5EF4-FFF2-40B4-BE49-F238E27FC236}">
                    <a16:creationId xmlns:a16="http://schemas.microsoft.com/office/drawing/2014/main" id="{C0110D48-0ADD-CC2F-7B79-C55D18307E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57980" y="-401913"/>
                <a:ext cx="14651" cy="7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2" name="Connector 541">
                <a:extLst>
                  <a:ext uri="{FF2B5EF4-FFF2-40B4-BE49-F238E27FC236}">
                    <a16:creationId xmlns:a16="http://schemas.microsoft.com/office/drawing/2014/main" id="{EBD9D878-B4D8-7961-831B-F6AD921E09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2631" y="-402649"/>
                <a:ext cx="14652" cy="73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3" name="Connector 542">
                <a:extLst>
                  <a:ext uri="{FF2B5EF4-FFF2-40B4-BE49-F238E27FC236}">
                    <a16:creationId xmlns:a16="http://schemas.microsoft.com/office/drawing/2014/main" id="{A870EE07-1567-F34B-63EF-9FDBC06A8B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87283" y="-403381"/>
                <a:ext cx="14651" cy="7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4" name="Connector 543">
                <a:extLst>
                  <a:ext uri="{FF2B5EF4-FFF2-40B4-BE49-F238E27FC236}">
                    <a16:creationId xmlns:a16="http://schemas.microsoft.com/office/drawing/2014/main" id="{A23A821B-FC7A-E7A6-7002-F2599F448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934" y="-404106"/>
                <a:ext cx="14651" cy="7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5" name="Connector 544">
                <a:extLst>
                  <a:ext uri="{FF2B5EF4-FFF2-40B4-BE49-F238E27FC236}">
                    <a16:creationId xmlns:a16="http://schemas.microsoft.com/office/drawing/2014/main" id="{A170018F-1220-CA94-EE16-9E72E6E7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16585" y="-404826"/>
                <a:ext cx="14652" cy="7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6" name="Connector 545">
                <a:extLst>
                  <a:ext uri="{FF2B5EF4-FFF2-40B4-BE49-F238E27FC236}">
                    <a16:creationId xmlns:a16="http://schemas.microsoft.com/office/drawing/2014/main" id="{B906EDF8-0910-D00C-DACC-DC7722A4F4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1237" y="-405540"/>
                <a:ext cx="14651" cy="7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7" name="Connector 546">
                <a:extLst>
                  <a:ext uri="{FF2B5EF4-FFF2-40B4-BE49-F238E27FC236}">
                    <a16:creationId xmlns:a16="http://schemas.microsoft.com/office/drawing/2014/main" id="{AF9775F9-C220-5A5A-B142-6C88D42C45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5888" y="-406249"/>
                <a:ext cx="14651" cy="7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8" name="Connector 547">
                <a:extLst>
                  <a:ext uri="{FF2B5EF4-FFF2-40B4-BE49-F238E27FC236}">
                    <a16:creationId xmlns:a16="http://schemas.microsoft.com/office/drawing/2014/main" id="{B17D62E1-D8AC-3181-7418-4E1231653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60539" y="-406953"/>
                <a:ext cx="14652" cy="7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9" name="Connector 548">
                <a:extLst>
                  <a:ext uri="{FF2B5EF4-FFF2-40B4-BE49-F238E27FC236}">
                    <a16:creationId xmlns:a16="http://schemas.microsoft.com/office/drawing/2014/main" id="{CDE59EAA-CB4D-84A6-1E5A-EB838F7778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5191" y="-407652"/>
                <a:ext cx="14651" cy="6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0" name="Connector 549">
                <a:extLst>
                  <a:ext uri="{FF2B5EF4-FFF2-40B4-BE49-F238E27FC236}">
                    <a16:creationId xmlns:a16="http://schemas.microsoft.com/office/drawing/2014/main" id="{2CAB0276-8782-3BE3-58E2-30F17E6EFD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9842" y="-408346"/>
                <a:ext cx="14651" cy="6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1" name="Connector 550">
                <a:extLst>
                  <a:ext uri="{FF2B5EF4-FFF2-40B4-BE49-F238E27FC236}">
                    <a16:creationId xmlns:a16="http://schemas.microsoft.com/office/drawing/2014/main" id="{D6990E34-0CFE-B102-1840-8FE9FAE71F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4493" y="-409034"/>
                <a:ext cx="14652" cy="6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2" name="Connector 551">
                <a:extLst>
                  <a:ext uri="{FF2B5EF4-FFF2-40B4-BE49-F238E27FC236}">
                    <a16:creationId xmlns:a16="http://schemas.microsoft.com/office/drawing/2014/main" id="{E31516F8-6A5C-E249-A88D-EDEBE86838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9145" y="-409718"/>
                <a:ext cx="14651" cy="6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3" name="Connector 552">
                <a:extLst>
                  <a:ext uri="{FF2B5EF4-FFF2-40B4-BE49-F238E27FC236}">
                    <a16:creationId xmlns:a16="http://schemas.microsoft.com/office/drawing/2014/main" id="{D5056916-DBA6-FAE5-4EF0-273AB262C0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3796" y="-410396"/>
                <a:ext cx="14651" cy="6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4" name="Connector 553">
                <a:extLst>
                  <a:ext uri="{FF2B5EF4-FFF2-40B4-BE49-F238E27FC236}">
                    <a16:creationId xmlns:a16="http://schemas.microsoft.com/office/drawing/2014/main" id="{DB836259-86DE-A116-C737-1210CC7E05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8447" y="-411069"/>
                <a:ext cx="14652" cy="6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5" name="Connector 554">
                <a:extLst>
                  <a:ext uri="{FF2B5EF4-FFF2-40B4-BE49-F238E27FC236}">
                    <a16:creationId xmlns:a16="http://schemas.microsoft.com/office/drawing/2014/main" id="{CF88928F-E869-9FA7-5C32-FA19E09494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3099" y="-411738"/>
                <a:ext cx="14651" cy="6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6" name="Connector 555">
                <a:extLst>
                  <a:ext uri="{FF2B5EF4-FFF2-40B4-BE49-F238E27FC236}">
                    <a16:creationId xmlns:a16="http://schemas.microsoft.com/office/drawing/2014/main" id="{B228BACA-4A48-8EE7-A2CE-5924794D10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7750" y="-412402"/>
                <a:ext cx="14651" cy="6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7" name="Connector 556">
                <a:extLst>
                  <a:ext uri="{FF2B5EF4-FFF2-40B4-BE49-F238E27FC236}">
                    <a16:creationId xmlns:a16="http://schemas.microsoft.com/office/drawing/2014/main" id="{C3A61E0C-F855-9651-EC17-BC88A8687E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2401" y="-413061"/>
                <a:ext cx="14652" cy="6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8" name="Connector 557">
                <a:extLst>
                  <a:ext uri="{FF2B5EF4-FFF2-40B4-BE49-F238E27FC236}">
                    <a16:creationId xmlns:a16="http://schemas.microsoft.com/office/drawing/2014/main" id="{812627FC-32E6-9FAC-FAFB-69FE0EBF5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7053" y="-413715"/>
                <a:ext cx="14651" cy="6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9" name="Connector 558">
                <a:extLst>
                  <a:ext uri="{FF2B5EF4-FFF2-40B4-BE49-F238E27FC236}">
                    <a16:creationId xmlns:a16="http://schemas.microsoft.com/office/drawing/2014/main" id="{1DCF468A-03F9-C89A-EE45-C71A0D092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1704" y="-414364"/>
                <a:ext cx="14651" cy="6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0" name="Connector 559">
                <a:extLst>
                  <a:ext uri="{FF2B5EF4-FFF2-40B4-BE49-F238E27FC236}">
                    <a16:creationId xmlns:a16="http://schemas.microsoft.com/office/drawing/2014/main" id="{4942A97E-D996-0CBA-3517-851294DB90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6355" y="-415010"/>
                <a:ext cx="14652" cy="6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1" name="Connector 560">
                <a:extLst>
                  <a:ext uri="{FF2B5EF4-FFF2-40B4-BE49-F238E27FC236}">
                    <a16:creationId xmlns:a16="http://schemas.microsoft.com/office/drawing/2014/main" id="{41E3DD5D-9052-3592-3E5C-654A505BC1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1007" y="-415651"/>
                <a:ext cx="14651" cy="6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2" name="Connector 561">
                <a:extLst>
                  <a:ext uri="{FF2B5EF4-FFF2-40B4-BE49-F238E27FC236}">
                    <a16:creationId xmlns:a16="http://schemas.microsoft.com/office/drawing/2014/main" id="{2D0488FA-7A3A-7776-0152-BBE34A9BCB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5658" y="-416286"/>
                <a:ext cx="14651" cy="6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3" name="Connector 562">
                <a:extLst>
                  <a:ext uri="{FF2B5EF4-FFF2-40B4-BE49-F238E27FC236}">
                    <a16:creationId xmlns:a16="http://schemas.microsoft.com/office/drawing/2014/main" id="{41E36766-4A81-564C-47ED-594325A05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80309" y="-416917"/>
                <a:ext cx="14652" cy="6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4" name="Connector 563">
                <a:extLst>
                  <a:ext uri="{FF2B5EF4-FFF2-40B4-BE49-F238E27FC236}">
                    <a16:creationId xmlns:a16="http://schemas.microsoft.com/office/drawing/2014/main" id="{1E2BBE2E-EF2D-3679-FF0D-977CF97726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4961" y="-417545"/>
                <a:ext cx="14651" cy="6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5" name="Connector 564">
                <a:extLst>
                  <a:ext uri="{FF2B5EF4-FFF2-40B4-BE49-F238E27FC236}">
                    <a16:creationId xmlns:a16="http://schemas.microsoft.com/office/drawing/2014/main" id="{CF5ADF74-EB95-DBBD-19E7-67ED4566A8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9612" y="-418167"/>
                <a:ext cx="14651" cy="6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6" name="Connector 565">
                <a:extLst>
                  <a:ext uri="{FF2B5EF4-FFF2-40B4-BE49-F238E27FC236}">
                    <a16:creationId xmlns:a16="http://schemas.microsoft.com/office/drawing/2014/main" id="{D014884E-0A1C-28AB-0402-9CEF0A20C3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4263" y="-418785"/>
                <a:ext cx="14652" cy="6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7" name="Connector 566">
                <a:extLst>
                  <a:ext uri="{FF2B5EF4-FFF2-40B4-BE49-F238E27FC236}">
                    <a16:creationId xmlns:a16="http://schemas.microsoft.com/office/drawing/2014/main" id="{74D582A3-B8FF-8BFC-8810-11A8123B32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38915" y="-419399"/>
                <a:ext cx="14651" cy="6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8" name="Connector 567">
                <a:extLst>
                  <a:ext uri="{FF2B5EF4-FFF2-40B4-BE49-F238E27FC236}">
                    <a16:creationId xmlns:a16="http://schemas.microsoft.com/office/drawing/2014/main" id="{D6855E51-2068-E122-8115-091AD9C8BA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53566" y="-420009"/>
                <a:ext cx="14651" cy="6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9" name="Connector 568">
                <a:extLst>
                  <a:ext uri="{FF2B5EF4-FFF2-40B4-BE49-F238E27FC236}">
                    <a16:creationId xmlns:a16="http://schemas.microsoft.com/office/drawing/2014/main" id="{3E96ABB5-A8B8-C500-C18D-E844C8CFF8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8217" y="-420615"/>
                <a:ext cx="14652" cy="6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0" name="Connector 569">
                <a:extLst>
                  <a:ext uri="{FF2B5EF4-FFF2-40B4-BE49-F238E27FC236}">
                    <a16:creationId xmlns:a16="http://schemas.microsoft.com/office/drawing/2014/main" id="{CD7A0C3C-1378-257F-2858-1C8F58E44A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2869" y="-421217"/>
                <a:ext cx="14651" cy="6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1" name="Connector 570">
                <a:extLst>
                  <a:ext uri="{FF2B5EF4-FFF2-40B4-BE49-F238E27FC236}">
                    <a16:creationId xmlns:a16="http://schemas.microsoft.com/office/drawing/2014/main" id="{77092DE3-DFC9-16BE-D492-E5EE150C06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7520" y="-421813"/>
                <a:ext cx="14651" cy="5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2" name="Connector 571">
                <a:extLst>
                  <a:ext uri="{FF2B5EF4-FFF2-40B4-BE49-F238E27FC236}">
                    <a16:creationId xmlns:a16="http://schemas.microsoft.com/office/drawing/2014/main" id="{FBEF0F4E-69EB-B255-C311-0FFE8F0395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2171" y="-422407"/>
                <a:ext cx="14652" cy="5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3" name="Connector 572">
                <a:extLst>
                  <a:ext uri="{FF2B5EF4-FFF2-40B4-BE49-F238E27FC236}">
                    <a16:creationId xmlns:a16="http://schemas.microsoft.com/office/drawing/2014/main" id="{8151FA6E-0041-A166-4AF9-44F5F50B41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823" y="-422996"/>
                <a:ext cx="14651" cy="5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4" name="Connector 573">
                <a:extLst>
                  <a:ext uri="{FF2B5EF4-FFF2-40B4-BE49-F238E27FC236}">
                    <a16:creationId xmlns:a16="http://schemas.microsoft.com/office/drawing/2014/main" id="{74D3A106-676D-0798-5761-D39E10821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41474" y="-423581"/>
                <a:ext cx="14651" cy="5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5" name="Connector 574">
                <a:extLst>
                  <a:ext uri="{FF2B5EF4-FFF2-40B4-BE49-F238E27FC236}">
                    <a16:creationId xmlns:a16="http://schemas.microsoft.com/office/drawing/2014/main" id="{7C75834E-A3BB-C0AF-1130-59A6142D45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56125" y="-424162"/>
                <a:ext cx="14651" cy="5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6" name="Connector 575">
                <a:extLst>
                  <a:ext uri="{FF2B5EF4-FFF2-40B4-BE49-F238E27FC236}">
                    <a16:creationId xmlns:a16="http://schemas.microsoft.com/office/drawing/2014/main" id="{CB6EA11A-023C-AC39-8A80-330431EB0B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0776" y="-424739"/>
                <a:ext cx="14652" cy="5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7" name="Connector 576">
                <a:extLst>
                  <a:ext uri="{FF2B5EF4-FFF2-40B4-BE49-F238E27FC236}">
                    <a16:creationId xmlns:a16="http://schemas.microsoft.com/office/drawing/2014/main" id="{CEA273DB-026D-39DD-0084-88783A6E3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5428" y="-425313"/>
                <a:ext cx="14651" cy="5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8" name="Connector 577">
                <a:extLst>
                  <a:ext uri="{FF2B5EF4-FFF2-40B4-BE49-F238E27FC236}">
                    <a16:creationId xmlns:a16="http://schemas.microsoft.com/office/drawing/2014/main" id="{4C04AA28-3C60-8910-C3B9-9F08EED425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0079" y="-425883"/>
                <a:ext cx="14651" cy="5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9" name="Connector 578">
                <a:extLst>
                  <a:ext uri="{FF2B5EF4-FFF2-40B4-BE49-F238E27FC236}">
                    <a16:creationId xmlns:a16="http://schemas.microsoft.com/office/drawing/2014/main" id="{C0AF3124-BFCF-6261-3A4A-0DD1F05C76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4730" y="-426448"/>
                <a:ext cx="14652" cy="5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0" name="Connector 579">
                <a:extLst>
                  <a:ext uri="{FF2B5EF4-FFF2-40B4-BE49-F238E27FC236}">
                    <a16:creationId xmlns:a16="http://schemas.microsoft.com/office/drawing/2014/main" id="{AE62470D-7F36-5429-BCA4-72BA4BE0FC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9382" y="-427011"/>
                <a:ext cx="14651" cy="5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1" name="Connector 580">
                <a:extLst>
                  <a:ext uri="{FF2B5EF4-FFF2-40B4-BE49-F238E27FC236}">
                    <a16:creationId xmlns:a16="http://schemas.microsoft.com/office/drawing/2014/main" id="{30806AB4-B12B-9D9F-3D62-B8D4C2566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44033" y="-427569"/>
                <a:ext cx="14651" cy="5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2" name="Connector 581">
                <a:extLst>
                  <a:ext uri="{FF2B5EF4-FFF2-40B4-BE49-F238E27FC236}">
                    <a16:creationId xmlns:a16="http://schemas.microsoft.com/office/drawing/2014/main" id="{150B2C73-E10F-1DC4-E57B-FDAC46054F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8684" y="-428123"/>
                <a:ext cx="14652" cy="5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3" name="Connector 582">
                <a:extLst>
                  <a:ext uri="{FF2B5EF4-FFF2-40B4-BE49-F238E27FC236}">
                    <a16:creationId xmlns:a16="http://schemas.microsoft.com/office/drawing/2014/main" id="{0C7F15E1-C1F8-0926-1C21-833FCE08F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73336" y="-428675"/>
                <a:ext cx="14651" cy="5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4" name="Connector 583">
                <a:extLst>
                  <a:ext uri="{FF2B5EF4-FFF2-40B4-BE49-F238E27FC236}">
                    <a16:creationId xmlns:a16="http://schemas.microsoft.com/office/drawing/2014/main" id="{6F717515-9459-E3E6-64B3-D4B2022B77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7987" y="-429222"/>
                <a:ext cx="14651" cy="5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5" name="Connector 584">
                <a:extLst>
                  <a:ext uri="{FF2B5EF4-FFF2-40B4-BE49-F238E27FC236}">
                    <a16:creationId xmlns:a16="http://schemas.microsoft.com/office/drawing/2014/main" id="{35E7A042-74B7-4F2E-E69C-E4E76A742D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2638" y="-429765"/>
                <a:ext cx="14652" cy="5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6" name="Connector 585">
                <a:extLst>
                  <a:ext uri="{FF2B5EF4-FFF2-40B4-BE49-F238E27FC236}">
                    <a16:creationId xmlns:a16="http://schemas.microsoft.com/office/drawing/2014/main" id="{83375217-09C4-EA38-802E-D794CD0C38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7290" y="-430306"/>
                <a:ext cx="14651" cy="5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7" name="Connector 586">
                <a:extLst>
                  <a:ext uri="{FF2B5EF4-FFF2-40B4-BE49-F238E27FC236}">
                    <a16:creationId xmlns:a16="http://schemas.microsoft.com/office/drawing/2014/main" id="{5729BD3E-4220-43DA-C208-D2D6635B16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1941" y="-430843"/>
                <a:ext cx="14651" cy="5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8" name="Connector 587">
                <a:extLst>
                  <a:ext uri="{FF2B5EF4-FFF2-40B4-BE49-F238E27FC236}">
                    <a16:creationId xmlns:a16="http://schemas.microsoft.com/office/drawing/2014/main" id="{78F72210-7C58-5FEB-ABDA-4EAFAE28E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6592" y="-431376"/>
                <a:ext cx="14652" cy="5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9" name="Connector 588">
                <a:extLst>
                  <a:ext uri="{FF2B5EF4-FFF2-40B4-BE49-F238E27FC236}">
                    <a16:creationId xmlns:a16="http://schemas.microsoft.com/office/drawing/2014/main" id="{2197C1DC-8171-CC3F-8D78-66EE17BF7D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1244" y="-431906"/>
                <a:ext cx="14651" cy="5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0" name="Connector 589">
                <a:extLst>
                  <a:ext uri="{FF2B5EF4-FFF2-40B4-BE49-F238E27FC236}">
                    <a16:creationId xmlns:a16="http://schemas.microsoft.com/office/drawing/2014/main" id="{C280033C-4C1D-6509-73A1-CDD7CE40F6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75895" y="-432432"/>
                <a:ext cx="14651" cy="5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1" name="Connector 590">
                <a:extLst>
                  <a:ext uri="{FF2B5EF4-FFF2-40B4-BE49-F238E27FC236}">
                    <a16:creationId xmlns:a16="http://schemas.microsoft.com/office/drawing/2014/main" id="{ADCF521C-F00C-D176-C7E5-892FF5E100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0546" y="-432956"/>
                <a:ext cx="14652" cy="5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2" name="Connector 591">
                <a:extLst>
                  <a:ext uri="{FF2B5EF4-FFF2-40B4-BE49-F238E27FC236}">
                    <a16:creationId xmlns:a16="http://schemas.microsoft.com/office/drawing/2014/main" id="{C74F673C-F57D-6433-F347-3A42B49BE5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5198" y="-433475"/>
                <a:ext cx="14651" cy="5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3" name="Connector 592">
                <a:extLst>
                  <a:ext uri="{FF2B5EF4-FFF2-40B4-BE49-F238E27FC236}">
                    <a16:creationId xmlns:a16="http://schemas.microsoft.com/office/drawing/2014/main" id="{B2BC44FD-3590-ED3D-4184-831C322C4B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9849" y="-433992"/>
                <a:ext cx="14651" cy="5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4" name="Connector 593">
                <a:extLst>
                  <a:ext uri="{FF2B5EF4-FFF2-40B4-BE49-F238E27FC236}">
                    <a16:creationId xmlns:a16="http://schemas.microsoft.com/office/drawing/2014/main" id="{41285052-FCD4-29E9-3285-8EE38E2B8D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4500" y="-434505"/>
                <a:ext cx="14652" cy="5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5" name="Connector 594">
                <a:extLst>
                  <a:ext uri="{FF2B5EF4-FFF2-40B4-BE49-F238E27FC236}">
                    <a16:creationId xmlns:a16="http://schemas.microsoft.com/office/drawing/2014/main" id="{B1426473-2669-F4F3-22AD-6D9CAE652A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9152" y="-435015"/>
                <a:ext cx="14651" cy="5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6" name="Connector 595">
                <a:extLst>
                  <a:ext uri="{FF2B5EF4-FFF2-40B4-BE49-F238E27FC236}">
                    <a16:creationId xmlns:a16="http://schemas.microsoft.com/office/drawing/2014/main" id="{2EA76B7E-4351-01C9-6A9C-9FF5CC3BFE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3803" y="-435521"/>
                <a:ext cx="14651" cy="5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7" name="Connector 596">
                <a:extLst>
                  <a:ext uri="{FF2B5EF4-FFF2-40B4-BE49-F238E27FC236}">
                    <a16:creationId xmlns:a16="http://schemas.microsoft.com/office/drawing/2014/main" id="{ACE4828F-711D-5A78-FBDB-00BCA3CCCF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8454" y="-436025"/>
                <a:ext cx="14652" cy="5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8" name="Connector 597">
                <a:extLst>
                  <a:ext uri="{FF2B5EF4-FFF2-40B4-BE49-F238E27FC236}">
                    <a16:creationId xmlns:a16="http://schemas.microsoft.com/office/drawing/2014/main" id="{BA6767FE-1477-0CC4-901E-AC359BE3C4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3106" y="-436525"/>
                <a:ext cx="14651" cy="5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9" name="Connector 598">
                <a:extLst>
                  <a:ext uri="{FF2B5EF4-FFF2-40B4-BE49-F238E27FC236}">
                    <a16:creationId xmlns:a16="http://schemas.microsoft.com/office/drawing/2014/main" id="{8A78BC31-7BBE-98AB-A485-493A849E61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7757" y="-437022"/>
                <a:ext cx="14651" cy="4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0" name="Connector 599">
                <a:extLst>
                  <a:ext uri="{FF2B5EF4-FFF2-40B4-BE49-F238E27FC236}">
                    <a16:creationId xmlns:a16="http://schemas.microsoft.com/office/drawing/2014/main" id="{79AC98A9-F86B-002B-D072-7AD7C68F9E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2408" y="-437517"/>
                <a:ext cx="14652" cy="4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1" name="Connector 600">
                <a:extLst>
                  <a:ext uri="{FF2B5EF4-FFF2-40B4-BE49-F238E27FC236}">
                    <a16:creationId xmlns:a16="http://schemas.microsoft.com/office/drawing/2014/main" id="{05B028B3-AA1A-69F7-07A1-CFA024D9C3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7060" y="-438008"/>
                <a:ext cx="14651" cy="49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2" name="Connector 601">
                <a:extLst>
                  <a:ext uri="{FF2B5EF4-FFF2-40B4-BE49-F238E27FC236}">
                    <a16:creationId xmlns:a16="http://schemas.microsoft.com/office/drawing/2014/main" id="{F9D197D7-BA49-F0D9-CBEC-0F73ED1FC7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1711" y="-438496"/>
                <a:ext cx="14651" cy="4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3" name="Connector 602">
                <a:extLst>
                  <a:ext uri="{FF2B5EF4-FFF2-40B4-BE49-F238E27FC236}">
                    <a16:creationId xmlns:a16="http://schemas.microsoft.com/office/drawing/2014/main" id="{27ACA096-3DD1-0B77-EA27-AC2094304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6362" y="-438981"/>
                <a:ext cx="14652" cy="4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4" name="Connector 603">
                <a:extLst>
                  <a:ext uri="{FF2B5EF4-FFF2-40B4-BE49-F238E27FC236}">
                    <a16:creationId xmlns:a16="http://schemas.microsoft.com/office/drawing/2014/main" id="{21FFEF0C-4324-661D-6574-B8ACC0B4F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81014" y="-439463"/>
                <a:ext cx="14651" cy="4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5" name="Connector 604">
                <a:extLst>
                  <a:ext uri="{FF2B5EF4-FFF2-40B4-BE49-F238E27FC236}">
                    <a16:creationId xmlns:a16="http://schemas.microsoft.com/office/drawing/2014/main" id="{6A8834FD-868D-4B96-857B-C8AE99C2E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5665" y="-439942"/>
                <a:ext cx="14651" cy="4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6" name="Connector 605">
                <a:extLst>
                  <a:ext uri="{FF2B5EF4-FFF2-40B4-BE49-F238E27FC236}">
                    <a16:creationId xmlns:a16="http://schemas.microsoft.com/office/drawing/2014/main" id="{8506A8EF-4B48-11FD-E872-DA57FAC3C9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10316" y="-440418"/>
                <a:ext cx="14652" cy="4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7" name="Connector 606">
                <a:extLst>
                  <a:ext uri="{FF2B5EF4-FFF2-40B4-BE49-F238E27FC236}">
                    <a16:creationId xmlns:a16="http://schemas.microsoft.com/office/drawing/2014/main" id="{4C89AA1D-9CA2-B8F2-8034-1F5E9AB24E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24968" y="-440891"/>
                <a:ext cx="14651" cy="4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8" name="Connector 607">
                <a:extLst>
                  <a:ext uri="{FF2B5EF4-FFF2-40B4-BE49-F238E27FC236}">
                    <a16:creationId xmlns:a16="http://schemas.microsoft.com/office/drawing/2014/main" id="{9349E601-BEC9-801B-600F-BA1B7AE236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39619" y="-441362"/>
                <a:ext cx="14651" cy="4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9" name="Connector 608">
                <a:extLst>
                  <a:ext uri="{FF2B5EF4-FFF2-40B4-BE49-F238E27FC236}">
                    <a16:creationId xmlns:a16="http://schemas.microsoft.com/office/drawing/2014/main" id="{41C8C520-18F8-B8CA-50A9-5BF4EBB7B3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54270" y="-441829"/>
                <a:ext cx="14652" cy="4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0" name="Connector 609">
                <a:extLst>
                  <a:ext uri="{FF2B5EF4-FFF2-40B4-BE49-F238E27FC236}">
                    <a16:creationId xmlns:a16="http://schemas.microsoft.com/office/drawing/2014/main" id="{75B003EE-C435-24F2-DFFD-B30B539D01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8922" y="-442294"/>
                <a:ext cx="14651" cy="4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1" name="Connector 610">
                <a:extLst>
                  <a:ext uri="{FF2B5EF4-FFF2-40B4-BE49-F238E27FC236}">
                    <a16:creationId xmlns:a16="http://schemas.microsoft.com/office/drawing/2014/main" id="{124DDF98-6816-9DB0-642C-75A0F9AB7A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3573" y="-442756"/>
                <a:ext cx="14651" cy="4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2" name="Connector 611">
                <a:extLst>
                  <a:ext uri="{FF2B5EF4-FFF2-40B4-BE49-F238E27FC236}">
                    <a16:creationId xmlns:a16="http://schemas.microsoft.com/office/drawing/2014/main" id="{33188D24-4B06-3350-1259-7A90F55B19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98224" y="-443215"/>
                <a:ext cx="14652" cy="4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3" name="Connector 612">
                <a:extLst>
                  <a:ext uri="{FF2B5EF4-FFF2-40B4-BE49-F238E27FC236}">
                    <a16:creationId xmlns:a16="http://schemas.microsoft.com/office/drawing/2014/main" id="{8EF3D5FC-94E1-5B9C-0B3A-774386B385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2876" y="-443672"/>
                <a:ext cx="14651" cy="4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4" name="Connector 613">
                <a:extLst>
                  <a:ext uri="{FF2B5EF4-FFF2-40B4-BE49-F238E27FC236}">
                    <a16:creationId xmlns:a16="http://schemas.microsoft.com/office/drawing/2014/main" id="{83B8A014-9047-5901-7945-78BEA044AF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7527" y="-444125"/>
                <a:ext cx="14651" cy="4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5" name="Connector 614">
                <a:extLst>
                  <a:ext uri="{FF2B5EF4-FFF2-40B4-BE49-F238E27FC236}">
                    <a16:creationId xmlns:a16="http://schemas.microsoft.com/office/drawing/2014/main" id="{9C372081-801D-61FF-BC30-EA0DBA815D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42178" y="-444576"/>
                <a:ext cx="14652" cy="4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6" name="Connector 615">
                <a:extLst>
                  <a:ext uri="{FF2B5EF4-FFF2-40B4-BE49-F238E27FC236}">
                    <a16:creationId xmlns:a16="http://schemas.microsoft.com/office/drawing/2014/main" id="{1041CE81-8CB0-0DCD-5AF8-2330F422FE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6830" y="-445025"/>
                <a:ext cx="14651" cy="4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7" name="Connector 616">
                <a:extLst>
                  <a:ext uri="{FF2B5EF4-FFF2-40B4-BE49-F238E27FC236}">
                    <a16:creationId xmlns:a16="http://schemas.microsoft.com/office/drawing/2014/main" id="{B7DC8A5C-F578-08CA-E383-840370F993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71481" y="-445470"/>
                <a:ext cx="14651" cy="4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8" name="Connector 617">
                <a:extLst>
                  <a:ext uri="{FF2B5EF4-FFF2-40B4-BE49-F238E27FC236}">
                    <a16:creationId xmlns:a16="http://schemas.microsoft.com/office/drawing/2014/main" id="{5385538A-EA6A-18DA-CD54-67C3F50B4B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6132" y="-445913"/>
                <a:ext cx="14652" cy="4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9" name="Connector 618">
                <a:extLst>
                  <a:ext uri="{FF2B5EF4-FFF2-40B4-BE49-F238E27FC236}">
                    <a16:creationId xmlns:a16="http://schemas.microsoft.com/office/drawing/2014/main" id="{FF16C3C8-A616-EF5E-16A6-2A193BF2F4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0784" y="-446354"/>
                <a:ext cx="14651" cy="4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0" name="Connector 619">
                <a:extLst>
                  <a:ext uri="{FF2B5EF4-FFF2-40B4-BE49-F238E27FC236}">
                    <a16:creationId xmlns:a16="http://schemas.microsoft.com/office/drawing/2014/main" id="{87CFAE46-57A7-8790-5EDE-A6FFE10737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15435" y="-446791"/>
                <a:ext cx="14651" cy="4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1" name="Connector 620">
                <a:extLst>
                  <a:ext uri="{FF2B5EF4-FFF2-40B4-BE49-F238E27FC236}">
                    <a16:creationId xmlns:a16="http://schemas.microsoft.com/office/drawing/2014/main" id="{84A499EF-7F5B-DE73-F2B6-1974A03261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0086" y="-447226"/>
                <a:ext cx="14652" cy="4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2" name="Connector 621">
                <a:extLst>
                  <a:ext uri="{FF2B5EF4-FFF2-40B4-BE49-F238E27FC236}">
                    <a16:creationId xmlns:a16="http://schemas.microsoft.com/office/drawing/2014/main" id="{AB7E5A75-8862-6CAF-39D0-A621EF6FA2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44738" y="-447659"/>
                <a:ext cx="14651" cy="4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3" name="Connector 622">
                <a:extLst>
                  <a:ext uri="{FF2B5EF4-FFF2-40B4-BE49-F238E27FC236}">
                    <a16:creationId xmlns:a16="http://schemas.microsoft.com/office/drawing/2014/main" id="{41955061-E497-5D84-AA6E-CDD65BB89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9389" y="-448089"/>
                <a:ext cx="14651" cy="4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4" name="Connector 623">
                <a:extLst>
                  <a:ext uri="{FF2B5EF4-FFF2-40B4-BE49-F238E27FC236}">
                    <a16:creationId xmlns:a16="http://schemas.microsoft.com/office/drawing/2014/main" id="{07040DAA-24D9-CFF1-DD6C-784FC1A855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4040" y="-448517"/>
                <a:ext cx="14652" cy="4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5" name="Connector 624">
                <a:extLst>
                  <a:ext uri="{FF2B5EF4-FFF2-40B4-BE49-F238E27FC236}">
                    <a16:creationId xmlns:a16="http://schemas.microsoft.com/office/drawing/2014/main" id="{DAAD9953-43C1-CAAC-91A3-FE26440694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8692" y="-448942"/>
                <a:ext cx="14651" cy="4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6" name="Connector 625">
                <a:extLst>
                  <a:ext uri="{FF2B5EF4-FFF2-40B4-BE49-F238E27FC236}">
                    <a16:creationId xmlns:a16="http://schemas.microsoft.com/office/drawing/2014/main" id="{823B8AAC-7E22-FD7A-0DBF-B010605C9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3343" y="-449365"/>
                <a:ext cx="14651" cy="4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7" name="Connector 626">
                <a:extLst>
                  <a:ext uri="{FF2B5EF4-FFF2-40B4-BE49-F238E27FC236}">
                    <a16:creationId xmlns:a16="http://schemas.microsoft.com/office/drawing/2014/main" id="{BAE8765F-2CCF-1401-0801-763469FC09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17994" y="-449786"/>
                <a:ext cx="14652" cy="4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8" name="Connector 627">
                <a:extLst>
                  <a:ext uri="{FF2B5EF4-FFF2-40B4-BE49-F238E27FC236}">
                    <a16:creationId xmlns:a16="http://schemas.microsoft.com/office/drawing/2014/main" id="{FF92ED36-E802-3FB6-B46A-372E448E5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32646" y="-450203"/>
                <a:ext cx="14651" cy="4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9" name="Connector 628">
                <a:extLst>
                  <a:ext uri="{FF2B5EF4-FFF2-40B4-BE49-F238E27FC236}">
                    <a16:creationId xmlns:a16="http://schemas.microsoft.com/office/drawing/2014/main" id="{725F5D7F-18B5-DB0C-FD6F-25B20F4A9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7297" y="-450619"/>
                <a:ext cx="14651" cy="4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0" name="Connector 629">
                <a:extLst>
                  <a:ext uri="{FF2B5EF4-FFF2-40B4-BE49-F238E27FC236}">
                    <a16:creationId xmlns:a16="http://schemas.microsoft.com/office/drawing/2014/main" id="{CB534DC1-19B8-4C97-1E9E-D7D2A93AC2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1948" y="-451032"/>
                <a:ext cx="14652" cy="4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1" name="Connector 630">
                <a:extLst>
                  <a:ext uri="{FF2B5EF4-FFF2-40B4-BE49-F238E27FC236}">
                    <a16:creationId xmlns:a16="http://schemas.microsoft.com/office/drawing/2014/main" id="{A66F3E2F-25BC-0967-7522-1D7DE26182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6600" y="-451443"/>
                <a:ext cx="14651" cy="4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2" name="Connector 631">
                <a:extLst>
                  <a:ext uri="{FF2B5EF4-FFF2-40B4-BE49-F238E27FC236}">
                    <a16:creationId xmlns:a16="http://schemas.microsoft.com/office/drawing/2014/main" id="{560A05CD-0FB9-5D40-87DC-CA07C4359C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1251" y="-451852"/>
                <a:ext cx="14651" cy="4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3" name="Connector 632">
                <a:extLst>
                  <a:ext uri="{FF2B5EF4-FFF2-40B4-BE49-F238E27FC236}">
                    <a16:creationId xmlns:a16="http://schemas.microsoft.com/office/drawing/2014/main" id="{9B5474E6-A901-993D-92AC-B446B482A9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5902" y="-452258"/>
                <a:ext cx="14652" cy="4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4" name="Connector 633">
                <a:extLst>
                  <a:ext uri="{FF2B5EF4-FFF2-40B4-BE49-F238E27FC236}">
                    <a16:creationId xmlns:a16="http://schemas.microsoft.com/office/drawing/2014/main" id="{96E8DDF5-5CDC-2466-4334-9188E70DD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0554" y="-452662"/>
                <a:ext cx="14651" cy="4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5" name="Connector 634">
                <a:extLst>
                  <a:ext uri="{FF2B5EF4-FFF2-40B4-BE49-F238E27FC236}">
                    <a16:creationId xmlns:a16="http://schemas.microsoft.com/office/drawing/2014/main" id="{3FE70B25-55C5-7E8C-4E03-A2D1F3B427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5205" y="-453064"/>
                <a:ext cx="14651" cy="4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6" name="Connector 635">
                <a:extLst>
                  <a:ext uri="{FF2B5EF4-FFF2-40B4-BE49-F238E27FC236}">
                    <a16:creationId xmlns:a16="http://schemas.microsoft.com/office/drawing/2014/main" id="{37C421BF-A57C-C90D-BE59-2CF6876D73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9856" y="-453463"/>
                <a:ext cx="14652" cy="3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7" name="Connector 636">
                <a:extLst>
                  <a:ext uri="{FF2B5EF4-FFF2-40B4-BE49-F238E27FC236}">
                    <a16:creationId xmlns:a16="http://schemas.microsoft.com/office/drawing/2014/main" id="{60B04D06-BA78-AC96-6CF0-BB696314B3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4508" y="-453860"/>
                <a:ext cx="14651" cy="3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8" name="Connector 637">
                <a:extLst>
                  <a:ext uri="{FF2B5EF4-FFF2-40B4-BE49-F238E27FC236}">
                    <a16:creationId xmlns:a16="http://schemas.microsoft.com/office/drawing/2014/main" id="{078B1AE1-447C-25C5-A600-3A3074ACA3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9159" y="-454255"/>
                <a:ext cx="14651" cy="3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9" name="Connector 638">
                <a:extLst>
                  <a:ext uri="{FF2B5EF4-FFF2-40B4-BE49-F238E27FC236}">
                    <a16:creationId xmlns:a16="http://schemas.microsoft.com/office/drawing/2014/main" id="{A2E5C843-1BC4-3632-18D3-3E3D00DE8D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93810" y="-454648"/>
                <a:ext cx="14652" cy="3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0" name="Connector 639">
                <a:extLst>
                  <a:ext uri="{FF2B5EF4-FFF2-40B4-BE49-F238E27FC236}">
                    <a16:creationId xmlns:a16="http://schemas.microsoft.com/office/drawing/2014/main" id="{6A23B3C9-5BE5-AC83-6DCC-E34E84CAF5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8462" y="-455038"/>
                <a:ext cx="14651" cy="3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1" name="Connector 640">
                <a:extLst>
                  <a:ext uri="{FF2B5EF4-FFF2-40B4-BE49-F238E27FC236}">
                    <a16:creationId xmlns:a16="http://schemas.microsoft.com/office/drawing/2014/main" id="{20241CC6-656A-6E8D-9157-E42FA87D6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3113" y="-455427"/>
                <a:ext cx="14651" cy="3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2" name="Connector 641">
                <a:extLst>
                  <a:ext uri="{FF2B5EF4-FFF2-40B4-BE49-F238E27FC236}">
                    <a16:creationId xmlns:a16="http://schemas.microsoft.com/office/drawing/2014/main" id="{2C883E4F-474D-9C86-2DBF-56E77B1388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7764" y="-455813"/>
                <a:ext cx="14652" cy="3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3" name="Connector 642">
                <a:extLst>
                  <a:ext uri="{FF2B5EF4-FFF2-40B4-BE49-F238E27FC236}">
                    <a16:creationId xmlns:a16="http://schemas.microsoft.com/office/drawing/2014/main" id="{61DD542F-1F38-1379-390B-B4D0F88ADA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2416" y="-456198"/>
                <a:ext cx="14651" cy="3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4" name="Connector 643">
                <a:extLst>
                  <a:ext uri="{FF2B5EF4-FFF2-40B4-BE49-F238E27FC236}">
                    <a16:creationId xmlns:a16="http://schemas.microsoft.com/office/drawing/2014/main" id="{9A52A90A-F2C8-BAA9-4268-AA1B0B98A0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7067" y="-456579"/>
                <a:ext cx="14651" cy="3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5" name="Connector 644">
                <a:extLst>
                  <a:ext uri="{FF2B5EF4-FFF2-40B4-BE49-F238E27FC236}">
                    <a16:creationId xmlns:a16="http://schemas.microsoft.com/office/drawing/2014/main" id="{6D2501F2-0942-FB94-AFAC-2391F4EBC3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81718" y="-456960"/>
                <a:ext cx="14652" cy="3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6" name="Connector 645">
                <a:extLst>
                  <a:ext uri="{FF2B5EF4-FFF2-40B4-BE49-F238E27FC236}">
                    <a16:creationId xmlns:a16="http://schemas.microsoft.com/office/drawing/2014/main" id="{E4673364-9FA2-DDE4-9346-854237D07E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6370" y="-457337"/>
                <a:ext cx="14651" cy="3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7" name="Connector 646">
                <a:extLst>
                  <a:ext uri="{FF2B5EF4-FFF2-40B4-BE49-F238E27FC236}">
                    <a16:creationId xmlns:a16="http://schemas.microsoft.com/office/drawing/2014/main" id="{72CD9BFC-D8BA-43BB-21BB-EE473F84B7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1021" y="-457714"/>
                <a:ext cx="14651" cy="3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8" name="Connector 647">
                <a:extLst>
                  <a:ext uri="{FF2B5EF4-FFF2-40B4-BE49-F238E27FC236}">
                    <a16:creationId xmlns:a16="http://schemas.microsoft.com/office/drawing/2014/main" id="{77D880A5-7278-0641-D326-16F784F95E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25672" y="-458087"/>
                <a:ext cx="14652" cy="3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9" name="Connector 648">
                <a:extLst>
                  <a:ext uri="{FF2B5EF4-FFF2-40B4-BE49-F238E27FC236}">
                    <a16:creationId xmlns:a16="http://schemas.microsoft.com/office/drawing/2014/main" id="{7CF28BD2-2970-3912-5162-94DA5C66A7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0324" y="-458459"/>
                <a:ext cx="14651" cy="3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0" name="Connector 649">
                <a:extLst>
                  <a:ext uri="{FF2B5EF4-FFF2-40B4-BE49-F238E27FC236}">
                    <a16:creationId xmlns:a16="http://schemas.microsoft.com/office/drawing/2014/main" id="{5E8AB98C-F555-8156-7105-C510F6BD4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4975" y="-458829"/>
                <a:ext cx="14651" cy="3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1" name="Connector 650">
                <a:extLst>
                  <a:ext uri="{FF2B5EF4-FFF2-40B4-BE49-F238E27FC236}">
                    <a16:creationId xmlns:a16="http://schemas.microsoft.com/office/drawing/2014/main" id="{30871B15-3E42-6755-81D8-49A9254F97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9626" y="-459197"/>
                <a:ext cx="14652" cy="3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2" name="Connector 651">
                <a:extLst>
                  <a:ext uri="{FF2B5EF4-FFF2-40B4-BE49-F238E27FC236}">
                    <a16:creationId xmlns:a16="http://schemas.microsoft.com/office/drawing/2014/main" id="{0213D33A-AA7C-2ADE-EAAA-A438B6E1A0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4278" y="-459562"/>
                <a:ext cx="14651" cy="3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3" name="Connector 652">
                <a:extLst>
                  <a:ext uri="{FF2B5EF4-FFF2-40B4-BE49-F238E27FC236}">
                    <a16:creationId xmlns:a16="http://schemas.microsoft.com/office/drawing/2014/main" id="{AB815888-9F07-7AE8-7DF6-0905E642F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8929" y="-459926"/>
                <a:ext cx="14651" cy="3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4" name="Connector 653">
                <a:extLst>
                  <a:ext uri="{FF2B5EF4-FFF2-40B4-BE49-F238E27FC236}">
                    <a16:creationId xmlns:a16="http://schemas.microsoft.com/office/drawing/2014/main" id="{1C5EEF83-F898-A07E-20DB-B19DA98B9F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13580" y="-460288"/>
                <a:ext cx="14652" cy="3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5" name="Connector 654">
                <a:extLst>
                  <a:ext uri="{FF2B5EF4-FFF2-40B4-BE49-F238E27FC236}">
                    <a16:creationId xmlns:a16="http://schemas.microsoft.com/office/drawing/2014/main" id="{919D8353-45EB-F7BF-25D5-68579F44DD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8232" y="-460649"/>
                <a:ext cx="14651" cy="3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6" name="Connector 655">
                <a:extLst>
                  <a:ext uri="{FF2B5EF4-FFF2-40B4-BE49-F238E27FC236}">
                    <a16:creationId xmlns:a16="http://schemas.microsoft.com/office/drawing/2014/main" id="{44871C59-FB2B-2469-F604-07BB60A923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2883" y="-461007"/>
                <a:ext cx="14651" cy="3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7" name="Connector 656">
                <a:extLst>
                  <a:ext uri="{FF2B5EF4-FFF2-40B4-BE49-F238E27FC236}">
                    <a16:creationId xmlns:a16="http://schemas.microsoft.com/office/drawing/2014/main" id="{A391E65C-7D8E-46E9-38EB-82514E9C3F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57534" y="-461363"/>
                <a:ext cx="14652" cy="3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8" name="Connector 657">
                <a:extLst>
                  <a:ext uri="{FF2B5EF4-FFF2-40B4-BE49-F238E27FC236}">
                    <a16:creationId xmlns:a16="http://schemas.microsoft.com/office/drawing/2014/main" id="{6AD59C8E-8029-D1E1-3D4E-C10E48C26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2186" y="-461717"/>
                <a:ext cx="14651" cy="3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9" name="Connector 658">
                <a:extLst>
                  <a:ext uri="{FF2B5EF4-FFF2-40B4-BE49-F238E27FC236}">
                    <a16:creationId xmlns:a16="http://schemas.microsoft.com/office/drawing/2014/main" id="{BA79DF27-0C5C-0B2D-0241-9A4509B922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6837" y="-462069"/>
                <a:ext cx="14651" cy="3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0" name="Connector 659">
                <a:extLst>
                  <a:ext uri="{FF2B5EF4-FFF2-40B4-BE49-F238E27FC236}">
                    <a16:creationId xmlns:a16="http://schemas.microsoft.com/office/drawing/2014/main" id="{35215F94-5BDD-DDBB-B7E3-A25F7D094F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1488" y="-462420"/>
                <a:ext cx="14652" cy="3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1" name="Connector 660">
                <a:extLst>
                  <a:ext uri="{FF2B5EF4-FFF2-40B4-BE49-F238E27FC236}">
                    <a16:creationId xmlns:a16="http://schemas.microsoft.com/office/drawing/2014/main" id="{C862382F-4F7A-C25C-103F-D0630A61FF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6140" y="-462769"/>
                <a:ext cx="14651" cy="3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2" name="Connector 661">
                <a:extLst>
                  <a:ext uri="{FF2B5EF4-FFF2-40B4-BE49-F238E27FC236}">
                    <a16:creationId xmlns:a16="http://schemas.microsoft.com/office/drawing/2014/main" id="{88DFCDCE-28C2-FC56-EF7C-F553F85FE1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30791" y="-463116"/>
                <a:ext cx="14651" cy="3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3" name="Connector 662">
                <a:extLst>
                  <a:ext uri="{FF2B5EF4-FFF2-40B4-BE49-F238E27FC236}">
                    <a16:creationId xmlns:a16="http://schemas.microsoft.com/office/drawing/2014/main" id="{090C822E-E03B-9631-789E-28AF412A3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45442" y="-463461"/>
                <a:ext cx="14652" cy="3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4" name="Connector 663">
                <a:extLst>
                  <a:ext uri="{FF2B5EF4-FFF2-40B4-BE49-F238E27FC236}">
                    <a16:creationId xmlns:a16="http://schemas.microsoft.com/office/drawing/2014/main" id="{06589F8A-1AB2-A523-4150-BC511CCAF1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60094" y="-463804"/>
                <a:ext cx="14651" cy="3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5" name="Connector 664">
                <a:extLst>
                  <a:ext uri="{FF2B5EF4-FFF2-40B4-BE49-F238E27FC236}">
                    <a16:creationId xmlns:a16="http://schemas.microsoft.com/office/drawing/2014/main" id="{F7549A04-0BA9-6F2E-7B40-F53EC56AD1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4745" y="-464146"/>
                <a:ext cx="14651" cy="3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6" name="Connector 665">
                <a:extLst>
                  <a:ext uri="{FF2B5EF4-FFF2-40B4-BE49-F238E27FC236}">
                    <a16:creationId xmlns:a16="http://schemas.microsoft.com/office/drawing/2014/main" id="{597561A1-BE49-1D6A-EA58-B78D9CD08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9396" y="-464486"/>
                <a:ext cx="14652" cy="3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7" name="Connector 666">
                <a:extLst>
                  <a:ext uri="{FF2B5EF4-FFF2-40B4-BE49-F238E27FC236}">
                    <a16:creationId xmlns:a16="http://schemas.microsoft.com/office/drawing/2014/main" id="{C7F7334C-14CD-45A6-3EDF-0C71DD3484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4048" y="-464824"/>
                <a:ext cx="14651" cy="3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8" name="Connector 667">
                <a:extLst>
                  <a:ext uri="{FF2B5EF4-FFF2-40B4-BE49-F238E27FC236}">
                    <a16:creationId xmlns:a16="http://schemas.microsoft.com/office/drawing/2014/main" id="{998E4DFA-0DAE-1DC1-0D98-DD837B6680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699" y="-465160"/>
                <a:ext cx="14651" cy="33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9" name="Connector 668">
                <a:extLst>
                  <a:ext uri="{FF2B5EF4-FFF2-40B4-BE49-F238E27FC236}">
                    <a16:creationId xmlns:a16="http://schemas.microsoft.com/office/drawing/2014/main" id="{5FF9F17A-0938-3A2E-C2E3-4F38E8698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33350" y="-465495"/>
                <a:ext cx="14652" cy="3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0" name="Connector 669">
                <a:extLst>
                  <a:ext uri="{FF2B5EF4-FFF2-40B4-BE49-F238E27FC236}">
                    <a16:creationId xmlns:a16="http://schemas.microsoft.com/office/drawing/2014/main" id="{1BF5FBDB-4FC2-66D0-2B60-58D8976488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8002" y="-465828"/>
                <a:ext cx="14651" cy="3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1" name="Connector 670">
                <a:extLst>
                  <a:ext uri="{FF2B5EF4-FFF2-40B4-BE49-F238E27FC236}">
                    <a16:creationId xmlns:a16="http://schemas.microsoft.com/office/drawing/2014/main" id="{F67BD561-C9D4-0FC1-9030-620F37A38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2653" y="-466159"/>
                <a:ext cx="14651" cy="3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2" name="Connector 671">
                <a:extLst>
                  <a:ext uri="{FF2B5EF4-FFF2-40B4-BE49-F238E27FC236}">
                    <a16:creationId xmlns:a16="http://schemas.microsoft.com/office/drawing/2014/main" id="{245781EF-C8A7-7FF1-CE1E-7786CCE2A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7304" y="-466489"/>
                <a:ext cx="14652" cy="3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3" name="Connector 672">
                <a:extLst>
                  <a:ext uri="{FF2B5EF4-FFF2-40B4-BE49-F238E27FC236}">
                    <a16:creationId xmlns:a16="http://schemas.microsoft.com/office/drawing/2014/main" id="{9AA49862-9934-03D1-641C-DA018300C1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1956" y="-466817"/>
                <a:ext cx="14651" cy="3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4" name="Connector 673">
                <a:extLst>
                  <a:ext uri="{FF2B5EF4-FFF2-40B4-BE49-F238E27FC236}">
                    <a16:creationId xmlns:a16="http://schemas.microsoft.com/office/drawing/2014/main" id="{11F939F8-9DBE-5A08-6701-27070EEDE9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6607" y="-467143"/>
                <a:ext cx="14651" cy="3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5" name="Connector 674">
                <a:extLst>
                  <a:ext uri="{FF2B5EF4-FFF2-40B4-BE49-F238E27FC236}">
                    <a16:creationId xmlns:a16="http://schemas.microsoft.com/office/drawing/2014/main" id="{BFD6177C-A7BB-0229-BA39-C8232C1B7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21258" y="-467468"/>
                <a:ext cx="14652" cy="3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6" name="Connector 675">
                <a:extLst>
                  <a:ext uri="{FF2B5EF4-FFF2-40B4-BE49-F238E27FC236}">
                    <a16:creationId xmlns:a16="http://schemas.microsoft.com/office/drawing/2014/main" id="{0C223310-D190-1D72-EB43-CABF167E58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5910" y="-467791"/>
                <a:ext cx="14651" cy="3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7" name="Connector 676">
                <a:extLst>
                  <a:ext uri="{FF2B5EF4-FFF2-40B4-BE49-F238E27FC236}">
                    <a16:creationId xmlns:a16="http://schemas.microsoft.com/office/drawing/2014/main" id="{BB8F17A1-9BDC-6665-E1EF-3BE9B7F74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561" y="-468112"/>
                <a:ext cx="14651" cy="3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8" name="Connector 677">
                <a:extLst>
                  <a:ext uri="{FF2B5EF4-FFF2-40B4-BE49-F238E27FC236}">
                    <a16:creationId xmlns:a16="http://schemas.microsoft.com/office/drawing/2014/main" id="{7DB28AA0-E22E-45F9-9B27-1D415F7262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5212" y="-468432"/>
                <a:ext cx="14652" cy="3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9" name="Connector 678">
                <a:extLst>
                  <a:ext uri="{FF2B5EF4-FFF2-40B4-BE49-F238E27FC236}">
                    <a16:creationId xmlns:a16="http://schemas.microsoft.com/office/drawing/2014/main" id="{F92E3614-E924-19C3-D8A3-51C211F42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9864" y="-468749"/>
                <a:ext cx="14651" cy="3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0" name="Connector 679">
                <a:extLst>
                  <a:ext uri="{FF2B5EF4-FFF2-40B4-BE49-F238E27FC236}">
                    <a16:creationId xmlns:a16="http://schemas.microsoft.com/office/drawing/2014/main" id="{6647EBB7-99A7-57E3-3F4E-59B581D94B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94515" y="-469066"/>
                <a:ext cx="14651" cy="3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1" name="Connector 680">
                <a:extLst>
                  <a:ext uri="{FF2B5EF4-FFF2-40B4-BE49-F238E27FC236}">
                    <a16:creationId xmlns:a16="http://schemas.microsoft.com/office/drawing/2014/main" id="{5483A6EA-5223-A6EA-3157-A6F4904FB2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09166" y="-469381"/>
                <a:ext cx="14652" cy="3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2" name="Connector 681">
                <a:extLst>
                  <a:ext uri="{FF2B5EF4-FFF2-40B4-BE49-F238E27FC236}">
                    <a16:creationId xmlns:a16="http://schemas.microsoft.com/office/drawing/2014/main" id="{C3B185E5-7496-7917-C169-7BE9A47A9B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23818" y="-469695"/>
                <a:ext cx="14651" cy="3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3" name="Connector 682">
                <a:extLst>
                  <a:ext uri="{FF2B5EF4-FFF2-40B4-BE49-F238E27FC236}">
                    <a16:creationId xmlns:a16="http://schemas.microsoft.com/office/drawing/2014/main" id="{97B70F72-574E-12C7-3ED0-ABAEC7E820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38469" y="-470006"/>
                <a:ext cx="14651" cy="3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4" name="Connector 683">
                <a:extLst>
                  <a:ext uri="{FF2B5EF4-FFF2-40B4-BE49-F238E27FC236}">
                    <a16:creationId xmlns:a16="http://schemas.microsoft.com/office/drawing/2014/main" id="{D4C259D0-A9A7-7723-4CD3-B2F5BF1ADB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3120" y="-470316"/>
                <a:ext cx="14652" cy="3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5" name="Connector 684">
                <a:extLst>
                  <a:ext uri="{FF2B5EF4-FFF2-40B4-BE49-F238E27FC236}">
                    <a16:creationId xmlns:a16="http://schemas.microsoft.com/office/drawing/2014/main" id="{38B1024C-FC31-1472-789D-6E52962F05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67772" y="-470625"/>
                <a:ext cx="14651" cy="3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6" name="Connector 685">
                <a:extLst>
                  <a:ext uri="{FF2B5EF4-FFF2-40B4-BE49-F238E27FC236}">
                    <a16:creationId xmlns:a16="http://schemas.microsoft.com/office/drawing/2014/main" id="{35E7AD74-44D7-5228-511E-A33C1D9E67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2423" y="-470933"/>
                <a:ext cx="14651" cy="30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7" name="Connector 686">
                <a:extLst>
                  <a:ext uri="{FF2B5EF4-FFF2-40B4-BE49-F238E27FC236}">
                    <a16:creationId xmlns:a16="http://schemas.microsoft.com/office/drawing/2014/main" id="{9F247349-DD82-87A5-BA85-3C52DF66EB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7074" y="-471238"/>
                <a:ext cx="14652" cy="3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8" name="Connector 687">
                <a:extLst>
                  <a:ext uri="{FF2B5EF4-FFF2-40B4-BE49-F238E27FC236}">
                    <a16:creationId xmlns:a16="http://schemas.microsoft.com/office/drawing/2014/main" id="{437F20ED-2480-7A4F-3FEB-09A3E21354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11726" y="-471542"/>
                <a:ext cx="14651" cy="3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9" name="Connector 688">
                <a:extLst>
                  <a:ext uri="{FF2B5EF4-FFF2-40B4-BE49-F238E27FC236}">
                    <a16:creationId xmlns:a16="http://schemas.microsoft.com/office/drawing/2014/main" id="{337C5340-9E04-DC00-B723-4FB8B73875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6377" y="-471845"/>
                <a:ext cx="14651" cy="3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0" name="Connector 689">
                <a:extLst>
                  <a:ext uri="{FF2B5EF4-FFF2-40B4-BE49-F238E27FC236}">
                    <a16:creationId xmlns:a16="http://schemas.microsoft.com/office/drawing/2014/main" id="{BE76A694-0AAC-9843-A1CF-1A70EC3EDB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41028" y="-472146"/>
                <a:ext cx="14652" cy="3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1" name="Connector 690">
                <a:extLst>
                  <a:ext uri="{FF2B5EF4-FFF2-40B4-BE49-F238E27FC236}">
                    <a16:creationId xmlns:a16="http://schemas.microsoft.com/office/drawing/2014/main" id="{2A7672E4-7517-D996-329B-8F2B3C7B14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-1159366"/>
                <a:ext cx="14651" cy="52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2" name="Connector 691">
                <a:extLst>
                  <a:ext uri="{FF2B5EF4-FFF2-40B4-BE49-F238E27FC236}">
                    <a16:creationId xmlns:a16="http://schemas.microsoft.com/office/drawing/2014/main" id="{093FE53D-BC65-842A-7B21-D5545BFDC0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051" y="-1164690"/>
                <a:ext cx="14651" cy="53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3" name="Connector 692">
                <a:extLst>
                  <a:ext uri="{FF2B5EF4-FFF2-40B4-BE49-F238E27FC236}">
                    <a16:creationId xmlns:a16="http://schemas.microsoft.com/office/drawing/2014/main" id="{EFB2A44D-855D-61F4-165F-19066EB26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702" y="-1170102"/>
                <a:ext cx="14651" cy="54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4" name="Connector 693">
                <a:extLst>
                  <a:ext uri="{FF2B5EF4-FFF2-40B4-BE49-F238E27FC236}">
                    <a16:creationId xmlns:a16="http://schemas.microsoft.com/office/drawing/2014/main" id="{A8931273-F822-B4A1-AAA1-51388D827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353" y="-1175605"/>
                <a:ext cx="14652" cy="55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5" name="Connector 694">
                <a:extLst>
                  <a:ext uri="{FF2B5EF4-FFF2-40B4-BE49-F238E27FC236}">
                    <a16:creationId xmlns:a16="http://schemas.microsoft.com/office/drawing/2014/main" id="{D93C1F4D-9118-EF17-D02D-4D2A42F2D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005" y="-1181200"/>
                <a:ext cx="14651" cy="55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6" name="Connector 695">
                <a:extLst>
                  <a:ext uri="{FF2B5EF4-FFF2-40B4-BE49-F238E27FC236}">
                    <a16:creationId xmlns:a16="http://schemas.microsoft.com/office/drawing/2014/main" id="{259B9A22-26F3-1DB0-1BF0-F680A0C12B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7656" y="-1186891"/>
                <a:ext cx="14651" cy="56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7" name="Connector 696">
                <a:extLst>
                  <a:ext uri="{FF2B5EF4-FFF2-40B4-BE49-F238E27FC236}">
                    <a16:creationId xmlns:a16="http://schemas.microsoft.com/office/drawing/2014/main" id="{2694AB32-3213-7A8E-494F-71015814AD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307" y="-1192680"/>
                <a:ext cx="14652" cy="57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8" name="Connector 697">
                <a:extLst>
                  <a:ext uri="{FF2B5EF4-FFF2-40B4-BE49-F238E27FC236}">
                    <a16:creationId xmlns:a16="http://schemas.microsoft.com/office/drawing/2014/main" id="{91F5C59A-0F6C-3C60-9600-52C07D55C1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6959" y="-1198569"/>
                <a:ext cx="14651" cy="58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9" name="Connector 698">
                <a:extLst>
                  <a:ext uri="{FF2B5EF4-FFF2-40B4-BE49-F238E27FC236}">
                    <a16:creationId xmlns:a16="http://schemas.microsoft.com/office/drawing/2014/main" id="{99B60673-39CD-619B-745F-F9362313BE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610" y="-1204561"/>
                <a:ext cx="14651" cy="59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0" name="Connector 699">
                <a:extLst>
                  <a:ext uri="{FF2B5EF4-FFF2-40B4-BE49-F238E27FC236}">
                    <a16:creationId xmlns:a16="http://schemas.microsoft.com/office/drawing/2014/main" id="{B4A07BC8-AA3D-9BF1-8E88-05D3CF2A2D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261" y="-1210659"/>
                <a:ext cx="14652" cy="60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1" name="Connector 700">
                <a:extLst>
                  <a:ext uri="{FF2B5EF4-FFF2-40B4-BE49-F238E27FC236}">
                    <a16:creationId xmlns:a16="http://schemas.microsoft.com/office/drawing/2014/main" id="{E9324743-225F-D13C-18FC-AF90301C39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0913" y="-1216866"/>
                <a:ext cx="14651" cy="62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2" name="Connector 701">
                <a:extLst>
                  <a:ext uri="{FF2B5EF4-FFF2-40B4-BE49-F238E27FC236}">
                    <a16:creationId xmlns:a16="http://schemas.microsoft.com/office/drawing/2014/main" id="{54941E23-B3EF-D402-FB25-74D839EE1C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5564" y="-1223184"/>
                <a:ext cx="14651" cy="63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3" name="Connector 702">
                <a:extLst>
                  <a:ext uri="{FF2B5EF4-FFF2-40B4-BE49-F238E27FC236}">
                    <a16:creationId xmlns:a16="http://schemas.microsoft.com/office/drawing/2014/main" id="{AF8161C3-58B4-959D-D087-7A90D1C28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215" y="-1229616"/>
                <a:ext cx="14652" cy="64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4" name="Connector 703">
                <a:extLst>
                  <a:ext uri="{FF2B5EF4-FFF2-40B4-BE49-F238E27FC236}">
                    <a16:creationId xmlns:a16="http://schemas.microsoft.com/office/drawing/2014/main" id="{AD951D2E-036B-5C37-B735-9F8E034969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867" y="-1236167"/>
                <a:ext cx="14651" cy="65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5" name="Connector 704">
                <a:extLst>
                  <a:ext uri="{FF2B5EF4-FFF2-40B4-BE49-F238E27FC236}">
                    <a16:creationId xmlns:a16="http://schemas.microsoft.com/office/drawing/2014/main" id="{3DA35141-C24A-F583-AB0A-9C56FAA45C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9518" y="-1242838"/>
                <a:ext cx="14651" cy="66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6" name="Connector 705">
                <a:extLst>
                  <a:ext uri="{FF2B5EF4-FFF2-40B4-BE49-F238E27FC236}">
                    <a16:creationId xmlns:a16="http://schemas.microsoft.com/office/drawing/2014/main" id="{4D721CDC-A456-24A9-B1B7-076451427D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169" y="-1249633"/>
                <a:ext cx="14652" cy="67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7" name="Connector 706">
                <a:extLst>
                  <a:ext uri="{FF2B5EF4-FFF2-40B4-BE49-F238E27FC236}">
                    <a16:creationId xmlns:a16="http://schemas.microsoft.com/office/drawing/2014/main" id="{C3CF584C-BD9D-67EE-B791-B85ECD11F7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821" y="-1256556"/>
                <a:ext cx="14651" cy="69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8" name="Connector 707">
                <a:extLst>
                  <a:ext uri="{FF2B5EF4-FFF2-40B4-BE49-F238E27FC236}">
                    <a16:creationId xmlns:a16="http://schemas.microsoft.com/office/drawing/2014/main" id="{2F358F28-1528-97EB-D23E-D15D63F4F6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472" y="-1263610"/>
                <a:ext cx="14651" cy="70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9" name="Connector 708">
                <a:extLst>
                  <a:ext uri="{FF2B5EF4-FFF2-40B4-BE49-F238E27FC236}">
                    <a16:creationId xmlns:a16="http://schemas.microsoft.com/office/drawing/2014/main" id="{20E610B2-F8E5-55F5-67C2-C26D9358A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8123" y="-1270800"/>
                <a:ext cx="14652" cy="71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0" name="Connector 709">
                <a:extLst>
                  <a:ext uri="{FF2B5EF4-FFF2-40B4-BE49-F238E27FC236}">
                    <a16:creationId xmlns:a16="http://schemas.microsoft.com/office/drawing/2014/main" id="{958B0FAF-9324-2B3D-7783-79D3E973F9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2775" y="-1278129"/>
                <a:ext cx="14651" cy="73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1" name="Connector 710">
                <a:extLst>
                  <a:ext uri="{FF2B5EF4-FFF2-40B4-BE49-F238E27FC236}">
                    <a16:creationId xmlns:a16="http://schemas.microsoft.com/office/drawing/2014/main" id="{FBD54FA0-DCB5-1094-F2AC-6638D2AE32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7426" y="-1285601"/>
                <a:ext cx="14651" cy="74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2" name="Connector 711">
                <a:extLst>
                  <a:ext uri="{FF2B5EF4-FFF2-40B4-BE49-F238E27FC236}">
                    <a16:creationId xmlns:a16="http://schemas.microsoft.com/office/drawing/2014/main" id="{5993460F-BECD-5EAC-7ED9-DA348E76DD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2077" y="-1293221"/>
                <a:ext cx="14652" cy="76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3" name="Connector 712">
                <a:extLst>
                  <a:ext uri="{FF2B5EF4-FFF2-40B4-BE49-F238E27FC236}">
                    <a16:creationId xmlns:a16="http://schemas.microsoft.com/office/drawing/2014/main" id="{7203EBDA-554C-F98F-3002-C894CC3BB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6729" y="-1300992"/>
                <a:ext cx="14651" cy="77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4" name="Connector 713">
                <a:extLst>
                  <a:ext uri="{FF2B5EF4-FFF2-40B4-BE49-F238E27FC236}">
                    <a16:creationId xmlns:a16="http://schemas.microsoft.com/office/drawing/2014/main" id="{D420E732-5CDC-6322-F38D-8B9EE5B9AC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1380" y="-1308920"/>
                <a:ext cx="14651" cy="79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5" name="Connector 714">
                <a:extLst>
                  <a:ext uri="{FF2B5EF4-FFF2-40B4-BE49-F238E27FC236}">
                    <a16:creationId xmlns:a16="http://schemas.microsoft.com/office/drawing/2014/main" id="{3F5D85BD-D7B7-3391-BFE3-C4AC5A16A4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6031" y="-1317009"/>
                <a:ext cx="14652" cy="80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6" name="Connector 715">
                <a:extLst>
                  <a:ext uri="{FF2B5EF4-FFF2-40B4-BE49-F238E27FC236}">
                    <a16:creationId xmlns:a16="http://schemas.microsoft.com/office/drawing/2014/main" id="{2618B9F2-7131-25EF-0FAB-017F59E87E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0683" y="-1325264"/>
                <a:ext cx="14651" cy="82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7" name="Connector 716">
                <a:extLst>
                  <a:ext uri="{FF2B5EF4-FFF2-40B4-BE49-F238E27FC236}">
                    <a16:creationId xmlns:a16="http://schemas.microsoft.com/office/drawing/2014/main" id="{7F792A00-14C3-983E-8F05-E48F8DB136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5334" y="-1333690"/>
                <a:ext cx="14651" cy="84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8" name="Connector 717">
                <a:extLst>
                  <a:ext uri="{FF2B5EF4-FFF2-40B4-BE49-F238E27FC236}">
                    <a16:creationId xmlns:a16="http://schemas.microsoft.com/office/drawing/2014/main" id="{A8AA90E8-C372-1E4C-5C52-CD726C4DCD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9985" y="-1342294"/>
                <a:ext cx="14652" cy="86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9" name="Connector 718">
                <a:extLst>
                  <a:ext uri="{FF2B5EF4-FFF2-40B4-BE49-F238E27FC236}">
                    <a16:creationId xmlns:a16="http://schemas.microsoft.com/office/drawing/2014/main" id="{A1A21AA6-4097-CA09-0AF7-AF8403673A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24637" y="-1351080"/>
                <a:ext cx="14651" cy="87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0" name="Connector 719">
                <a:extLst>
                  <a:ext uri="{FF2B5EF4-FFF2-40B4-BE49-F238E27FC236}">
                    <a16:creationId xmlns:a16="http://schemas.microsoft.com/office/drawing/2014/main" id="{6138E686-ED0D-604E-0710-D1F5D0E6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9288" y="-1360054"/>
                <a:ext cx="14651" cy="89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1" name="Connector 720">
                <a:extLst>
                  <a:ext uri="{FF2B5EF4-FFF2-40B4-BE49-F238E27FC236}">
                    <a16:creationId xmlns:a16="http://schemas.microsoft.com/office/drawing/2014/main" id="{3E00F4E2-2B0C-6E04-0DD2-EE66417F02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3939" y="-1369222"/>
                <a:ext cx="14652" cy="91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2" name="Connector 721">
                <a:extLst>
                  <a:ext uri="{FF2B5EF4-FFF2-40B4-BE49-F238E27FC236}">
                    <a16:creationId xmlns:a16="http://schemas.microsoft.com/office/drawing/2014/main" id="{D25840E7-2C6B-C5C5-DA33-C0E746F90E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8591" y="-1378591"/>
                <a:ext cx="14651" cy="93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3" name="Connector 722">
                <a:extLst>
                  <a:ext uri="{FF2B5EF4-FFF2-40B4-BE49-F238E27FC236}">
                    <a16:creationId xmlns:a16="http://schemas.microsoft.com/office/drawing/2014/main" id="{3F9BB7E4-43A2-1A32-92C1-9DC3BDCB80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3242" y="-1388167"/>
                <a:ext cx="14651" cy="95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4" name="Connector 723">
                <a:extLst>
                  <a:ext uri="{FF2B5EF4-FFF2-40B4-BE49-F238E27FC236}">
                    <a16:creationId xmlns:a16="http://schemas.microsoft.com/office/drawing/2014/main" id="{5ED38D43-3ECE-C06C-DA13-C5BEECF3C3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7893" y="-1397958"/>
                <a:ext cx="14652" cy="97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5" name="Connector 724">
                <a:extLst>
                  <a:ext uri="{FF2B5EF4-FFF2-40B4-BE49-F238E27FC236}">
                    <a16:creationId xmlns:a16="http://schemas.microsoft.com/office/drawing/2014/main" id="{08F37D62-60F2-212F-8171-8073AE0B37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2545" y="-1407970"/>
                <a:ext cx="14651" cy="100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6" name="Connector 725">
                <a:extLst>
                  <a:ext uri="{FF2B5EF4-FFF2-40B4-BE49-F238E27FC236}">
                    <a16:creationId xmlns:a16="http://schemas.microsoft.com/office/drawing/2014/main" id="{A2B06FAD-DA03-FE56-A31D-9DF7A03435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7196" y="-1418211"/>
                <a:ext cx="14651" cy="10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7" name="Connector 726">
                <a:extLst>
                  <a:ext uri="{FF2B5EF4-FFF2-40B4-BE49-F238E27FC236}">
                    <a16:creationId xmlns:a16="http://schemas.microsoft.com/office/drawing/2014/main" id="{A699869C-3A15-A1C8-660F-034E5FAEA7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1847" y="-1428690"/>
                <a:ext cx="14652" cy="104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8" name="Connector 727">
                <a:extLst>
                  <a:ext uri="{FF2B5EF4-FFF2-40B4-BE49-F238E27FC236}">
                    <a16:creationId xmlns:a16="http://schemas.microsoft.com/office/drawing/2014/main" id="{04DE99E2-1C54-A22E-43B6-CC450C834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6499" y="-1439415"/>
                <a:ext cx="14651" cy="107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9" name="Connector 728">
                <a:extLst>
                  <a:ext uri="{FF2B5EF4-FFF2-40B4-BE49-F238E27FC236}">
                    <a16:creationId xmlns:a16="http://schemas.microsoft.com/office/drawing/2014/main" id="{562A9749-E20B-293B-2AB0-71B4C36F8D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1150" y="-1450393"/>
                <a:ext cx="14651" cy="109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0" name="Connector 729">
                <a:extLst>
                  <a:ext uri="{FF2B5EF4-FFF2-40B4-BE49-F238E27FC236}">
                    <a16:creationId xmlns:a16="http://schemas.microsoft.com/office/drawing/2014/main" id="{683F5C58-7481-45DF-E47F-7D34373A55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5801" y="-1461635"/>
                <a:ext cx="14652" cy="11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1" name="Connector 730">
                <a:extLst>
                  <a:ext uri="{FF2B5EF4-FFF2-40B4-BE49-F238E27FC236}">
                    <a16:creationId xmlns:a16="http://schemas.microsoft.com/office/drawing/2014/main" id="{F54A99EF-7A5F-D050-B6D1-A71F55D126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0453" y="-1473150"/>
                <a:ext cx="14651" cy="115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2" name="Connector 731">
                <a:extLst>
                  <a:ext uri="{FF2B5EF4-FFF2-40B4-BE49-F238E27FC236}">
                    <a16:creationId xmlns:a16="http://schemas.microsoft.com/office/drawing/2014/main" id="{34350E32-BA90-C245-7985-B70A50CBCE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104" y="-1484948"/>
                <a:ext cx="14651" cy="117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3" name="Connector 732">
                <a:extLst>
                  <a:ext uri="{FF2B5EF4-FFF2-40B4-BE49-F238E27FC236}">
                    <a16:creationId xmlns:a16="http://schemas.microsoft.com/office/drawing/2014/main" id="{F3D506E9-1873-90F4-972D-C7C229C7D2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755" y="-1497040"/>
                <a:ext cx="14652" cy="120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4" name="Connector 733">
                <a:extLst>
                  <a:ext uri="{FF2B5EF4-FFF2-40B4-BE49-F238E27FC236}">
                    <a16:creationId xmlns:a16="http://schemas.microsoft.com/office/drawing/2014/main" id="{CA5620E7-B296-AC77-3DEF-916BF28AD2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4407" y="-1509437"/>
                <a:ext cx="14651" cy="123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5" name="Connector 734">
                <a:extLst>
                  <a:ext uri="{FF2B5EF4-FFF2-40B4-BE49-F238E27FC236}">
                    <a16:creationId xmlns:a16="http://schemas.microsoft.com/office/drawing/2014/main" id="{9002274C-BAB3-B953-8AD5-88DC6091CB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9058" y="-1522150"/>
                <a:ext cx="14651" cy="1271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6" name="Connector 735">
                <a:extLst>
                  <a:ext uri="{FF2B5EF4-FFF2-40B4-BE49-F238E27FC236}">
                    <a16:creationId xmlns:a16="http://schemas.microsoft.com/office/drawing/2014/main" id="{D4E87966-46F3-ABF5-13E4-D1600680C5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3709" y="-1535191"/>
                <a:ext cx="14652" cy="130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7" name="Connector 736">
                <a:extLst>
                  <a:ext uri="{FF2B5EF4-FFF2-40B4-BE49-F238E27FC236}">
                    <a16:creationId xmlns:a16="http://schemas.microsoft.com/office/drawing/2014/main" id="{B93E9004-0392-1EF5-D39E-F04691659C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361" y="-1548574"/>
                <a:ext cx="14651" cy="133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8" name="Connector 737">
                <a:extLst>
                  <a:ext uri="{FF2B5EF4-FFF2-40B4-BE49-F238E27FC236}">
                    <a16:creationId xmlns:a16="http://schemas.microsoft.com/office/drawing/2014/main" id="{3101BF51-4E6D-D9A9-1D0F-078544C653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3012" y="-1562313"/>
                <a:ext cx="14651" cy="137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9" name="Connector 738">
                <a:extLst>
                  <a:ext uri="{FF2B5EF4-FFF2-40B4-BE49-F238E27FC236}">
                    <a16:creationId xmlns:a16="http://schemas.microsoft.com/office/drawing/2014/main" id="{907FEBBD-1BFF-CA78-EA27-AAB59162B5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7663" y="-1576421"/>
                <a:ext cx="14652" cy="141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0" name="Connector 739">
                <a:extLst>
                  <a:ext uri="{FF2B5EF4-FFF2-40B4-BE49-F238E27FC236}">
                    <a16:creationId xmlns:a16="http://schemas.microsoft.com/office/drawing/2014/main" id="{DCFF5E99-0D60-F7DB-A797-1684C99856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315" y="-1590914"/>
                <a:ext cx="14651" cy="144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1" name="Connector 740">
                <a:extLst>
                  <a:ext uri="{FF2B5EF4-FFF2-40B4-BE49-F238E27FC236}">
                    <a16:creationId xmlns:a16="http://schemas.microsoft.com/office/drawing/2014/main" id="{168118E3-8D71-2F4D-C335-8C389815B4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6966" y="-1605807"/>
                <a:ext cx="14651" cy="148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2" name="Connector 741">
                <a:extLst>
                  <a:ext uri="{FF2B5EF4-FFF2-40B4-BE49-F238E27FC236}">
                    <a16:creationId xmlns:a16="http://schemas.microsoft.com/office/drawing/2014/main" id="{F9D83338-1CDE-61FB-BF25-31868DB034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1617" y="-1621117"/>
                <a:ext cx="14652" cy="153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3" name="Connector 742">
                <a:extLst>
                  <a:ext uri="{FF2B5EF4-FFF2-40B4-BE49-F238E27FC236}">
                    <a16:creationId xmlns:a16="http://schemas.microsoft.com/office/drawing/2014/main" id="{3F7BB0FF-81EA-393E-0D5C-E4E6BE9E75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6269" y="-1636864"/>
                <a:ext cx="14651" cy="157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4" name="Connector 743">
                <a:extLst>
                  <a:ext uri="{FF2B5EF4-FFF2-40B4-BE49-F238E27FC236}">
                    <a16:creationId xmlns:a16="http://schemas.microsoft.com/office/drawing/2014/main" id="{4509E67C-B418-0142-1C0D-E789363A0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0920" y="-1653064"/>
                <a:ext cx="14651" cy="162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5" name="Connector 744">
                <a:extLst>
                  <a:ext uri="{FF2B5EF4-FFF2-40B4-BE49-F238E27FC236}">
                    <a16:creationId xmlns:a16="http://schemas.microsoft.com/office/drawing/2014/main" id="{DD67CDE1-311D-4341-6D94-5590E6BABF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5571" y="-1669738"/>
                <a:ext cx="14652" cy="166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6" name="Connector 745">
                <a:extLst>
                  <a:ext uri="{FF2B5EF4-FFF2-40B4-BE49-F238E27FC236}">
                    <a16:creationId xmlns:a16="http://schemas.microsoft.com/office/drawing/2014/main" id="{2C2D635B-2113-8641-C24A-54FED4AA6F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0223" y="-1686907"/>
                <a:ext cx="14651" cy="171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7" name="Connector 746">
                <a:extLst>
                  <a:ext uri="{FF2B5EF4-FFF2-40B4-BE49-F238E27FC236}">
                    <a16:creationId xmlns:a16="http://schemas.microsoft.com/office/drawing/2014/main" id="{B2A622F3-82AA-C73D-3F62-BF009381C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4874" y="-1704594"/>
                <a:ext cx="14651" cy="176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8" name="Connector 747">
                <a:extLst>
                  <a:ext uri="{FF2B5EF4-FFF2-40B4-BE49-F238E27FC236}">
                    <a16:creationId xmlns:a16="http://schemas.microsoft.com/office/drawing/2014/main" id="{F0266EF9-0A7C-DBB3-A895-108E353443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9525" y="-1722822"/>
                <a:ext cx="14652" cy="182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9" name="Connector 748">
                <a:extLst>
                  <a:ext uri="{FF2B5EF4-FFF2-40B4-BE49-F238E27FC236}">
                    <a16:creationId xmlns:a16="http://schemas.microsoft.com/office/drawing/2014/main" id="{F6824AE3-04EE-58B6-EC27-ECBD7C02A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4177" y="-1741617"/>
                <a:ext cx="14651" cy="187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0" name="Connector 749">
                <a:extLst>
                  <a:ext uri="{FF2B5EF4-FFF2-40B4-BE49-F238E27FC236}">
                    <a16:creationId xmlns:a16="http://schemas.microsoft.com/office/drawing/2014/main" id="{B32A7034-19B3-204F-01C5-34FD01199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828" y="-1761004"/>
                <a:ext cx="14651" cy="193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1" name="Connector 750">
                <a:extLst>
                  <a:ext uri="{FF2B5EF4-FFF2-40B4-BE49-F238E27FC236}">
                    <a16:creationId xmlns:a16="http://schemas.microsoft.com/office/drawing/2014/main" id="{D3CE6F90-322C-6E89-EBC6-F39FB6BF3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3479" y="-1781013"/>
                <a:ext cx="14652" cy="200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2" name="Connector 751">
                <a:extLst>
                  <a:ext uri="{FF2B5EF4-FFF2-40B4-BE49-F238E27FC236}">
                    <a16:creationId xmlns:a16="http://schemas.microsoft.com/office/drawing/2014/main" id="{1751E62F-E808-EE93-BF75-FA37323F3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8131" y="-1801676"/>
                <a:ext cx="14651" cy="206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3" name="Connector 752">
                <a:extLst>
                  <a:ext uri="{FF2B5EF4-FFF2-40B4-BE49-F238E27FC236}">
                    <a16:creationId xmlns:a16="http://schemas.microsoft.com/office/drawing/2014/main" id="{19204575-624D-8FCF-02F4-5D9C60AB29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2782" y="-1823022"/>
                <a:ext cx="14651" cy="213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4" name="Connector 753">
                <a:extLst>
                  <a:ext uri="{FF2B5EF4-FFF2-40B4-BE49-F238E27FC236}">
                    <a16:creationId xmlns:a16="http://schemas.microsoft.com/office/drawing/2014/main" id="{3116C9AD-6900-320A-190D-F4CB7EA7F6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7433" y="-1845089"/>
                <a:ext cx="14652" cy="220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5" name="Connector 754">
                <a:extLst>
                  <a:ext uri="{FF2B5EF4-FFF2-40B4-BE49-F238E27FC236}">
                    <a16:creationId xmlns:a16="http://schemas.microsoft.com/office/drawing/2014/main" id="{BF2F0A5E-9900-335D-BDC0-180FD07CA3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2085" y="-1867911"/>
                <a:ext cx="14651" cy="228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6" name="Connector 755">
                <a:extLst>
                  <a:ext uri="{FF2B5EF4-FFF2-40B4-BE49-F238E27FC236}">
                    <a16:creationId xmlns:a16="http://schemas.microsoft.com/office/drawing/2014/main" id="{014326A6-12AF-F3BA-2BA1-402011E18F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736" y="-1891529"/>
                <a:ext cx="14651" cy="236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7" name="Connector 756">
                <a:extLst>
                  <a:ext uri="{FF2B5EF4-FFF2-40B4-BE49-F238E27FC236}">
                    <a16:creationId xmlns:a16="http://schemas.microsoft.com/office/drawing/2014/main" id="{4F684FB3-751D-D02D-CB7A-FAB23C6D5B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1387" y="-1915985"/>
                <a:ext cx="14652" cy="244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8" name="Connector 757">
                <a:extLst>
                  <a:ext uri="{FF2B5EF4-FFF2-40B4-BE49-F238E27FC236}">
                    <a16:creationId xmlns:a16="http://schemas.microsoft.com/office/drawing/2014/main" id="{0070F952-54CC-1642-2B13-349818579F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6039" y="-1941326"/>
                <a:ext cx="14651" cy="253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9" name="Connector 758">
                <a:extLst>
                  <a:ext uri="{FF2B5EF4-FFF2-40B4-BE49-F238E27FC236}">
                    <a16:creationId xmlns:a16="http://schemas.microsoft.com/office/drawing/2014/main" id="{5E03C6D0-8CBF-BD5B-889B-C092196506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0690" y="-1967598"/>
                <a:ext cx="14651" cy="262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0" name="Connector 759">
                <a:extLst>
                  <a:ext uri="{FF2B5EF4-FFF2-40B4-BE49-F238E27FC236}">
                    <a16:creationId xmlns:a16="http://schemas.microsoft.com/office/drawing/2014/main" id="{B8B4D179-5C11-A460-A1EE-B741E16E4F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5341" y="-1994855"/>
                <a:ext cx="14652" cy="272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1" name="Connector 760">
                <a:extLst>
                  <a:ext uri="{FF2B5EF4-FFF2-40B4-BE49-F238E27FC236}">
                    <a16:creationId xmlns:a16="http://schemas.microsoft.com/office/drawing/2014/main" id="{7A32624B-6A4D-4D93-9161-37803611AA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93" y="-2023154"/>
                <a:ext cx="14651" cy="282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2" name="Connector 761">
                <a:extLst>
                  <a:ext uri="{FF2B5EF4-FFF2-40B4-BE49-F238E27FC236}">
                    <a16:creationId xmlns:a16="http://schemas.microsoft.com/office/drawing/2014/main" id="{599AB685-65DB-FEB5-E8C9-269D379EED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4644" y="-2052554"/>
                <a:ext cx="14651" cy="294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3" name="Connector 762">
                <a:extLst>
                  <a:ext uri="{FF2B5EF4-FFF2-40B4-BE49-F238E27FC236}">
                    <a16:creationId xmlns:a16="http://schemas.microsoft.com/office/drawing/2014/main" id="{B2CA2F24-C48E-BE42-9356-1873DA3908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9295" y="-2083123"/>
                <a:ext cx="14652" cy="305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4" name="Connector 763">
                <a:extLst>
                  <a:ext uri="{FF2B5EF4-FFF2-40B4-BE49-F238E27FC236}">
                    <a16:creationId xmlns:a16="http://schemas.microsoft.com/office/drawing/2014/main" id="{03D3E3A0-100F-DC89-0C52-208F211E28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947" y="-2114930"/>
                <a:ext cx="14651" cy="318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5" name="Connector 764">
                <a:extLst>
                  <a:ext uri="{FF2B5EF4-FFF2-40B4-BE49-F238E27FC236}">
                    <a16:creationId xmlns:a16="http://schemas.microsoft.com/office/drawing/2014/main" id="{A8897C1E-93E5-48A0-723E-5AA7D43C6C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8598" y="-2148053"/>
                <a:ext cx="14651" cy="331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6" name="Connector 765">
                <a:extLst>
                  <a:ext uri="{FF2B5EF4-FFF2-40B4-BE49-F238E27FC236}">
                    <a16:creationId xmlns:a16="http://schemas.microsoft.com/office/drawing/2014/main" id="{A2DA53BF-E7BE-1B51-6F6B-61777378D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3249" y="-2182575"/>
                <a:ext cx="14652" cy="345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7" name="Connector 766">
                <a:extLst>
                  <a:ext uri="{FF2B5EF4-FFF2-40B4-BE49-F238E27FC236}">
                    <a16:creationId xmlns:a16="http://schemas.microsoft.com/office/drawing/2014/main" id="{ABD12006-0063-E036-889F-FE5F21ED9C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7901" y="-2218586"/>
                <a:ext cx="14651" cy="360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8" name="Connector 767">
                <a:extLst>
                  <a:ext uri="{FF2B5EF4-FFF2-40B4-BE49-F238E27FC236}">
                    <a16:creationId xmlns:a16="http://schemas.microsoft.com/office/drawing/2014/main" id="{E63AFE36-3C45-4553-BB1F-953589789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2552" y="-2256186"/>
                <a:ext cx="14651" cy="375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9" name="Connector 768">
                <a:extLst>
                  <a:ext uri="{FF2B5EF4-FFF2-40B4-BE49-F238E27FC236}">
                    <a16:creationId xmlns:a16="http://schemas.microsoft.com/office/drawing/2014/main" id="{AD3FA346-91F2-8052-D60C-EF929FCC8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203" y="-2295481"/>
                <a:ext cx="14652" cy="392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0" name="Connector 769">
                <a:extLst>
                  <a:ext uri="{FF2B5EF4-FFF2-40B4-BE49-F238E27FC236}">
                    <a16:creationId xmlns:a16="http://schemas.microsoft.com/office/drawing/2014/main" id="{CE535988-ABD7-540F-6EF5-8997B400AC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1855" y="-2336588"/>
                <a:ext cx="14651" cy="411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1" name="Connector 770">
                <a:extLst>
                  <a:ext uri="{FF2B5EF4-FFF2-40B4-BE49-F238E27FC236}">
                    <a16:creationId xmlns:a16="http://schemas.microsoft.com/office/drawing/2014/main" id="{0FD341E1-7F4E-1579-AA66-DA672E5F9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6506" y="-2379638"/>
                <a:ext cx="14651" cy="430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2" name="Connector 771">
                <a:extLst>
                  <a:ext uri="{FF2B5EF4-FFF2-40B4-BE49-F238E27FC236}">
                    <a16:creationId xmlns:a16="http://schemas.microsoft.com/office/drawing/2014/main" id="{F3B4B6F4-2B0C-9CA7-E2A6-6FC80A27A5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157" y="-2424769"/>
                <a:ext cx="14652" cy="451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3" name="Connector 772">
                <a:extLst>
                  <a:ext uri="{FF2B5EF4-FFF2-40B4-BE49-F238E27FC236}">
                    <a16:creationId xmlns:a16="http://schemas.microsoft.com/office/drawing/2014/main" id="{961F00C9-FE33-7BA7-8A10-2B55240732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809" y="-2472136"/>
                <a:ext cx="14651" cy="473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4" name="Connector 773">
                <a:extLst>
                  <a:ext uri="{FF2B5EF4-FFF2-40B4-BE49-F238E27FC236}">
                    <a16:creationId xmlns:a16="http://schemas.microsoft.com/office/drawing/2014/main" id="{35DE1C51-5ADE-C072-434A-C114DE483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0460" y="-2521911"/>
                <a:ext cx="14651" cy="497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5" name="Connector 774">
                <a:extLst>
                  <a:ext uri="{FF2B5EF4-FFF2-40B4-BE49-F238E27FC236}">
                    <a16:creationId xmlns:a16="http://schemas.microsoft.com/office/drawing/2014/main" id="{4F1140CB-8131-26E3-3429-296370145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5111" y="-2574282"/>
                <a:ext cx="14652" cy="523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6" name="Connector 775">
                <a:extLst>
                  <a:ext uri="{FF2B5EF4-FFF2-40B4-BE49-F238E27FC236}">
                    <a16:creationId xmlns:a16="http://schemas.microsoft.com/office/drawing/2014/main" id="{D72A3117-05AE-413A-1C9C-B7399279B8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9763" y="-2629457"/>
                <a:ext cx="14651" cy="551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7" name="Connector 776">
                <a:extLst>
                  <a:ext uri="{FF2B5EF4-FFF2-40B4-BE49-F238E27FC236}">
                    <a16:creationId xmlns:a16="http://schemas.microsoft.com/office/drawing/2014/main" id="{45B4EA9B-CFF1-6854-5CBF-D1564B2F18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4414" y="-2687667"/>
                <a:ext cx="14651" cy="582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8" name="Connector 777">
                <a:extLst>
                  <a:ext uri="{FF2B5EF4-FFF2-40B4-BE49-F238E27FC236}">
                    <a16:creationId xmlns:a16="http://schemas.microsoft.com/office/drawing/2014/main" id="{D16EEC03-A2E6-5AC9-90C1-BDD3DE8A16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9065" y="-2749170"/>
                <a:ext cx="14652" cy="615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9" name="Connector 778">
                <a:extLst>
                  <a:ext uri="{FF2B5EF4-FFF2-40B4-BE49-F238E27FC236}">
                    <a16:creationId xmlns:a16="http://schemas.microsoft.com/office/drawing/2014/main" id="{D896AE3E-7C21-B911-E433-E9725E46A4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3717" y="-2814254"/>
                <a:ext cx="14651" cy="650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0" name="Connector 779">
                <a:extLst>
                  <a:ext uri="{FF2B5EF4-FFF2-40B4-BE49-F238E27FC236}">
                    <a16:creationId xmlns:a16="http://schemas.microsoft.com/office/drawing/2014/main" id="{49F72429-63AC-ED17-398B-FD1836A662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8368" y="-2883241"/>
                <a:ext cx="14651" cy="689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1" name="Connector 780">
                <a:extLst>
                  <a:ext uri="{FF2B5EF4-FFF2-40B4-BE49-F238E27FC236}">
                    <a16:creationId xmlns:a16="http://schemas.microsoft.com/office/drawing/2014/main" id="{EA90D670-F2DE-C08E-BA08-5419EB9A3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019" y="-2956492"/>
                <a:ext cx="14652" cy="732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2" name="Connector 781">
                <a:extLst>
                  <a:ext uri="{FF2B5EF4-FFF2-40B4-BE49-F238E27FC236}">
                    <a16:creationId xmlns:a16="http://schemas.microsoft.com/office/drawing/2014/main" id="{05593153-0141-03AD-52F5-B70A001E75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7671" y="-3034416"/>
                <a:ext cx="14651" cy="779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3" name="Connector 782">
                <a:extLst>
                  <a:ext uri="{FF2B5EF4-FFF2-40B4-BE49-F238E27FC236}">
                    <a16:creationId xmlns:a16="http://schemas.microsoft.com/office/drawing/2014/main" id="{41D02782-DFF6-9C1A-13A5-8528FEB161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2322" y="-3117475"/>
                <a:ext cx="14651" cy="830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4" name="Connector 783">
                <a:extLst>
                  <a:ext uri="{FF2B5EF4-FFF2-40B4-BE49-F238E27FC236}">
                    <a16:creationId xmlns:a16="http://schemas.microsoft.com/office/drawing/2014/main" id="{772C690E-41BD-3B55-A24E-27A67583A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6973" y="-3206194"/>
                <a:ext cx="14652" cy="887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5" name="Connector 784">
                <a:extLst>
                  <a:ext uri="{FF2B5EF4-FFF2-40B4-BE49-F238E27FC236}">
                    <a16:creationId xmlns:a16="http://schemas.microsoft.com/office/drawing/2014/main" id="{929D8B50-6FB0-28E3-7E0E-18D53D98CC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1625" y="-3301170"/>
                <a:ext cx="14651" cy="949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6" name="Connector 785">
                <a:extLst>
                  <a:ext uri="{FF2B5EF4-FFF2-40B4-BE49-F238E27FC236}">
                    <a16:creationId xmlns:a16="http://schemas.microsoft.com/office/drawing/2014/main" id="{14433A4E-8E65-6DEA-E2A0-4DEA9E58BB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276" y="-3403091"/>
                <a:ext cx="14651" cy="1019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7" name="Connector 786">
                <a:extLst>
                  <a:ext uri="{FF2B5EF4-FFF2-40B4-BE49-F238E27FC236}">
                    <a16:creationId xmlns:a16="http://schemas.microsoft.com/office/drawing/2014/main" id="{6DF1ED36-EAB0-1A6E-5A35-BFE762E4AF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0927" y="-3512746"/>
                <a:ext cx="14652" cy="1096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8" name="Connector 787">
                <a:extLst>
                  <a:ext uri="{FF2B5EF4-FFF2-40B4-BE49-F238E27FC236}">
                    <a16:creationId xmlns:a16="http://schemas.microsoft.com/office/drawing/2014/main" id="{DB5CF278-28C2-D1F1-3ECD-B8FDDEEA6D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5579" y="-3631052"/>
                <a:ext cx="14651" cy="1183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9" name="Connector 788">
                <a:extLst>
                  <a:ext uri="{FF2B5EF4-FFF2-40B4-BE49-F238E27FC236}">
                    <a16:creationId xmlns:a16="http://schemas.microsoft.com/office/drawing/2014/main" id="{783452D7-F800-A22D-244A-0597197719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230" y="-3759074"/>
                <a:ext cx="14651" cy="1280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0" name="Connector 789">
                <a:extLst>
                  <a:ext uri="{FF2B5EF4-FFF2-40B4-BE49-F238E27FC236}">
                    <a16:creationId xmlns:a16="http://schemas.microsoft.com/office/drawing/2014/main" id="{798BEAA0-7A15-C4CF-9485-5C177A608F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4881" y="-3898060"/>
                <a:ext cx="14652" cy="1389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1" name="Connector 824">
                <a:extLst>
                  <a:ext uri="{FF2B5EF4-FFF2-40B4-BE49-F238E27FC236}">
                    <a16:creationId xmlns:a16="http://schemas.microsoft.com/office/drawing/2014/main" id="{6C2227C9-A875-190F-3E01-4D5CF341AB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2796" y="2568619"/>
                <a:ext cx="14652" cy="1250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2" name="Connector 825">
                <a:extLst>
                  <a:ext uri="{FF2B5EF4-FFF2-40B4-BE49-F238E27FC236}">
                    <a16:creationId xmlns:a16="http://schemas.microsoft.com/office/drawing/2014/main" id="{FBD6827D-D828-2F98-C785-D3126F72F0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7448" y="2452961"/>
                <a:ext cx="14651" cy="1156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3" name="Connector 826">
                <a:extLst>
                  <a:ext uri="{FF2B5EF4-FFF2-40B4-BE49-F238E27FC236}">
                    <a16:creationId xmlns:a16="http://schemas.microsoft.com/office/drawing/2014/main" id="{AA298676-9652-0897-0E09-05E768035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2099" y="2345669"/>
                <a:ext cx="14651" cy="1072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4" name="Connector 827">
                <a:extLst>
                  <a:ext uri="{FF2B5EF4-FFF2-40B4-BE49-F238E27FC236}">
                    <a16:creationId xmlns:a16="http://schemas.microsoft.com/office/drawing/2014/main" id="{029E2B85-E0D5-8EF8-657F-978D523FD3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6750" y="2245868"/>
                <a:ext cx="14652" cy="998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5" name="Connector 828">
                <a:extLst>
                  <a:ext uri="{FF2B5EF4-FFF2-40B4-BE49-F238E27FC236}">
                    <a16:creationId xmlns:a16="http://schemas.microsoft.com/office/drawing/2014/main" id="{FA5BC056-0F98-A543-BA3B-33DDDCE9DB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1402" y="2152799"/>
                <a:ext cx="14651" cy="930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6" name="Connector 829">
                <a:extLst>
                  <a:ext uri="{FF2B5EF4-FFF2-40B4-BE49-F238E27FC236}">
                    <a16:creationId xmlns:a16="http://schemas.microsoft.com/office/drawing/2014/main" id="{1FA52929-2D91-A6B3-8898-67D52D3676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56053" y="2065805"/>
                <a:ext cx="14651" cy="869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7" name="Connector 830">
                <a:extLst>
                  <a:ext uri="{FF2B5EF4-FFF2-40B4-BE49-F238E27FC236}">
                    <a16:creationId xmlns:a16="http://schemas.microsoft.com/office/drawing/2014/main" id="{E15EE5AC-5023-55A7-5B83-5B054F1352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0704" y="1984307"/>
                <a:ext cx="14652" cy="814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8" name="Connector 831">
                <a:extLst>
                  <a:ext uri="{FF2B5EF4-FFF2-40B4-BE49-F238E27FC236}">
                    <a16:creationId xmlns:a16="http://schemas.microsoft.com/office/drawing/2014/main" id="{6865D9BF-8345-DF3E-F3CE-BC0A73ED99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5356" y="1907803"/>
                <a:ext cx="14651" cy="765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9" name="Connector 832">
                <a:extLst>
                  <a:ext uri="{FF2B5EF4-FFF2-40B4-BE49-F238E27FC236}">
                    <a16:creationId xmlns:a16="http://schemas.microsoft.com/office/drawing/2014/main" id="{DD27F4D2-9F5C-BA6B-5BCA-AA81688C93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0007" y="1835846"/>
                <a:ext cx="14651" cy="719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0" name="Connector 833">
                <a:extLst>
                  <a:ext uri="{FF2B5EF4-FFF2-40B4-BE49-F238E27FC236}">
                    <a16:creationId xmlns:a16="http://schemas.microsoft.com/office/drawing/2014/main" id="{135FC239-E536-0D9F-C022-4E513494C6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4658" y="1768043"/>
                <a:ext cx="14652" cy="678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1" name="Connector 834">
                <a:extLst>
                  <a:ext uri="{FF2B5EF4-FFF2-40B4-BE49-F238E27FC236}">
                    <a16:creationId xmlns:a16="http://schemas.microsoft.com/office/drawing/2014/main" id="{49D2DCFB-C49F-EF4B-1ED2-EE17DC966D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29310" y="1704043"/>
                <a:ext cx="14651" cy="639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2" name="Connector 835">
                <a:extLst>
                  <a:ext uri="{FF2B5EF4-FFF2-40B4-BE49-F238E27FC236}">
                    <a16:creationId xmlns:a16="http://schemas.microsoft.com/office/drawing/2014/main" id="{53BAB726-3DA2-26CF-DCB0-12CA8EEB9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3961" y="1643537"/>
                <a:ext cx="14651" cy="605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3" name="Connector 836">
                <a:extLst>
                  <a:ext uri="{FF2B5EF4-FFF2-40B4-BE49-F238E27FC236}">
                    <a16:creationId xmlns:a16="http://schemas.microsoft.com/office/drawing/2014/main" id="{D347FC7B-6EF9-201D-3A4C-B41F6838A6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8612" y="1586245"/>
                <a:ext cx="14652" cy="572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4" name="Connector 837">
                <a:extLst>
                  <a:ext uri="{FF2B5EF4-FFF2-40B4-BE49-F238E27FC236}">
                    <a16:creationId xmlns:a16="http://schemas.microsoft.com/office/drawing/2014/main" id="{942DB6A3-4A1D-E5C5-F2BF-00A6853D5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264" y="1531918"/>
                <a:ext cx="14651" cy="543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5" name="Connector 838">
                <a:extLst>
                  <a:ext uri="{FF2B5EF4-FFF2-40B4-BE49-F238E27FC236}">
                    <a16:creationId xmlns:a16="http://schemas.microsoft.com/office/drawing/2014/main" id="{C7D9F1D2-AE41-55A5-9B80-F0C17C6B6A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7915" y="1480331"/>
                <a:ext cx="14651" cy="515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6" name="Connector 839">
                <a:extLst>
                  <a:ext uri="{FF2B5EF4-FFF2-40B4-BE49-F238E27FC236}">
                    <a16:creationId xmlns:a16="http://schemas.microsoft.com/office/drawing/2014/main" id="{472C919A-D4A6-86E1-E7E5-0EE4559FAF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2566" y="1431282"/>
                <a:ext cx="14652" cy="490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7" name="Connector 840">
                <a:extLst>
                  <a:ext uri="{FF2B5EF4-FFF2-40B4-BE49-F238E27FC236}">
                    <a16:creationId xmlns:a16="http://schemas.microsoft.com/office/drawing/2014/main" id="{956F118B-2A9D-C9D6-F8C3-8A901FCCB8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218" y="1384590"/>
                <a:ext cx="14651" cy="466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8" name="Connector 841">
                <a:extLst>
                  <a:ext uri="{FF2B5EF4-FFF2-40B4-BE49-F238E27FC236}">
                    <a16:creationId xmlns:a16="http://schemas.microsoft.com/office/drawing/2014/main" id="{A93E9608-931B-560D-801F-73BCCAA08A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1869" y="1340086"/>
                <a:ext cx="14651" cy="445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9" name="Connector 842">
                <a:extLst>
                  <a:ext uri="{FF2B5EF4-FFF2-40B4-BE49-F238E27FC236}">
                    <a16:creationId xmlns:a16="http://schemas.microsoft.com/office/drawing/2014/main" id="{4FFE6277-96D5-7523-F54B-D072ABE78D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520" y="1297622"/>
                <a:ext cx="14652" cy="424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0" name="Connector 843">
                <a:extLst>
                  <a:ext uri="{FF2B5EF4-FFF2-40B4-BE49-F238E27FC236}">
                    <a16:creationId xmlns:a16="http://schemas.microsoft.com/office/drawing/2014/main" id="{0231357F-99C6-A7DE-09DE-881781600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172" y="1257061"/>
                <a:ext cx="14651" cy="405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1" name="Connector 844">
                <a:extLst>
                  <a:ext uri="{FF2B5EF4-FFF2-40B4-BE49-F238E27FC236}">
                    <a16:creationId xmlns:a16="http://schemas.microsoft.com/office/drawing/2014/main" id="{D7C9DD02-9A15-CB22-15FA-4E3405D27C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5823" y="1218276"/>
                <a:ext cx="14651" cy="387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2" name="Connector 845">
                <a:extLst>
                  <a:ext uri="{FF2B5EF4-FFF2-40B4-BE49-F238E27FC236}">
                    <a16:creationId xmlns:a16="http://schemas.microsoft.com/office/drawing/2014/main" id="{4850E0A2-7482-A7DA-CCB5-1699811888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474" y="1181154"/>
                <a:ext cx="14652" cy="371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3" name="Connector 846">
                <a:extLst>
                  <a:ext uri="{FF2B5EF4-FFF2-40B4-BE49-F238E27FC236}">
                    <a16:creationId xmlns:a16="http://schemas.microsoft.com/office/drawing/2014/main" id="{5CA8E017-5D8E-211A-BCAD-CADD6F6B5E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5126" y="1145591"/>
                <a:ext cx="14651" cy="355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4" name="Connector 847">
                <a:extLst>
                  <a:ext uri="{FF2B5EF4-FFF2-40B4-BE49-F238E27FC236}">
                    <a16:creationId xmlns:a16="http://schemas.microsoft.com/office/drawing/2014/main" id="{AD3A42F3-97BC-006C-1284-2B91AE2A56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9777" y="1111490"/>
                <a:ext cx="14651" cy="341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5" name="Connector 848">
                <a:extLst>
                  <a:ext uri="{FF2B5EF4-FFF2-40B4-BE49-F238E27FC236}">
                    <a16:creationId xmlns:a16="http://schemas.microsoft.com/office/drawing/2014/main" id="{166FFB2F-3799-F28C-7655-7479D6EE7F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4428" y="1078762"/>
                <a:ext cx="14652" cy="327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6" name="Connector 849">
                <a:extLst>
                  <a:ext uri="{FF2B5EF4-FFF2-40B4-BE49-F238E27FC236}">
                    <a16:creationId xmlns:a16="http://schemas.microsoft.com/office/drawing/2014/main" id="{E2CFC72F-6575-49C5-8856-5307DD606B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9080" y="1047327"/>
                <a:ext cx="14651" cy="314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7" name="Connector 850">
                <a:extLst>
                  <a:ext uri="{FF2B5EF4-FFF2-40B4-BE49-F238E27FC236}">
                    <a16:creationId xmlns:a16="http://schemas.microsoft.com/office/drawing/2014/main" id="{FA917C1C-9000-FD83-99C7-BE84076235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3731" y="1017109"/>
                <a:ext cx="14651" cy="302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8" name="Connector 851">
                <a:extLst>
                  <a:ext uri="{FF2B5EF4-FFF2-40B4-BE49-F238E27FC236}">
                    <a16:creationId xmlns:a16="http://schemas.microsoft.com/office/drawing/2014/main" id="{1C42A34B-F89C-ECD9-080F-15C78A5E53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8382" y="988039"/>
                <a:ext cx="14652" cy="290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9" name="Connector 852">
                <a:extLst>
                  <a:ext uri="{FF2B5EF4-FFF2-40B4-BE49-F238E27FC236}">
                    <a16:creationId xmlns:a16="http://schemas.microsoft.com/office/drawing/2014/main" id="{B6F613B0-3C57-86AA-1D1E-50BFAD8A4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3034" y="960053"/>
                <a:ext cx="14651" cy="279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0" name="Connector 853">
                <a:extLst>
                  <a:ext uri="{FF2B5EF4-FFF2-40B4-BE49-F238E27FC236}">
                    <a16:creationId xmlns:a16="http://schemas.microsoft.com/office/drawing/2014/main" id="{A87C1E00-99D0-B927-7982-B81AFE09A2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7685" y="933090"/>
                <a:ext cx="14651" cy="269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1" name="Connector 854">
                <a:extLst>
                  <a:ext uri="{FF2B5EF4-FFF2-40B4-BE49-F238E27FC236}">
                    <a16:creationId xmlns:a16="http://schemas.microsoft.com/office/drawing/2014/main" id="{FA7988C4-A5F3-6961-1DD7-F7155ED215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2336" y="907098"/>
                <a:ext cx="14652" cy="259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2" name="Connector 855">
                <a:extLst>
                  <a:ext uri="{FF2B5EF4-FFF2-40B4-BE49-F238E27FC236}">
                    <a16:creationId xmlns:a16="http://schemas.microsoft.com/office/drawing/2014/main" id="{1E17379A-6DD3-3EC2-E54D-8964E8204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36988" y="882023"/>
                <a:ext cx="14651" cy="250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3" name="Connector 856">
                <a:extLst>
                  <a:ext uri="{FF2B5EF4-FFF2-40B4-BE49-F238E27FC236}">
                    <a16:creationId xmlns:a16="http://schemas.microsoft.com/office/drawing/2014/main" id="{DC4B242C-EC05-F891-BB3D-426D2E0E3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1639" y="857817"/>
                <a:ext cx="14651" cy="242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4" name="Connector 857">
                <a:extLst>
                  <a:ext uri="{FF2B5EF4-FFF2-40B4-BE49-F238E27FC236}">
                    <a16:creationId xmlns:a16="http://schemas.microsoft.com/office/drawing/2014/main" id="{A7D25D5B-48D7-A149-1999-BDEDEDF003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6290" y="834437"/>
                <a:ext cx="14652" cy="233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5" name="Connector 858">
                <a:extLst>
                  <a:ext uri="{FF2B5EF4-FFF2-40B4-BE49-F238E27FC236}">
                    <a16:creationId xmlns:a16="http://schemas.microsoft.com/office/drawing/2014/main" id="{D0B8E4EE-F247-F24A-FC3E-F1D92CBA1C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942" y="811842"/>
                <a:ext cx="14651" cy="225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6" name="Connector 859">
                <a:extLst>
                  <a:ext uri="{FF2B5EF4-FFF2-40B4-BE49-F238E27FC236}">
                    <a16:creationId xmlns:a16="http://schemas.microsoft.com/office/drawing/2014/main" id="{858B9D05-5B3E-EE00-D263-A08ED43758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5593" y="789991"/>
                <a:ext cx="14651" cy="218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7" name="Connector 860">
                <a:extLst>
                  <a:ext uri="{FF2B5EF4-FFF2-40B4-BE49-F238E27FC236}">
                    <a16:creationId xmlns:a16="http://schemas.microsoft.com/office/drawing/2014/main" id="{E14D840F-3200-7C5D-B9E3-8BBB6D3E05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244" y="768849"/>
                <a:ext cx="14652" cy="211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8" name="Connector 861">
                <a:extLst>
                  <a:ext uri="{FF2B5EF4-FFF2-40B4-BE49-F238E27FC236}">
                    <a16:creationId xmlns:a16="http://schemas.microsoft.com/office/drawing/2014/main" id="{4001DB0C-FB12-A6CA-232E-9785F2C612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4896" y="748382"/>
                <a:ext cx="14651" cy="204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9" name="Connector 862">
                <a:extLst>
                  <a:ext uri="{FF2B5EF4-FFF2-40B4-BE49-F238E27FC236}">
                    <a16:creationId xmlns:a16="http://schemas.microsoft.com/office/drawing/2014/main" id="{F56C57EF-0D55-3571-2663-2B8733052E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9547" y="728558"/>
                <a:ext cx="14651" cy="198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0" name="Connector 863">
                <a:extLst>
                  <a:ext uri="{FF2B5EF4-FFF2-40B4-BE49-F238E27FC236}">
                    <a16:creationId xmlns:a16="http://schemas.microsoft.com/office/drawing/2014/main" id="{7BF11233-64D9-4FF9-77CD-56E35CB99F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4198" y="709348"/>
                <a:ext cx="14652" cy="192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1" name="Connector 864">
                <a:extLst>
                  <a:ext uri="{FF2B5EF4-FFF2-40B4-BE49-F238E27FC236}">
                    <a16:creationId xmlns:a16="http://schemas.microsoft.com/office/drawing/2014/main" id="{153922C6-8B81-9249-1B67-2F45C91DD6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8850" y="690723"/>
                <a:ext cx="14651" cy="186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2" name="Connector 865">
                <a:extLst>
                  <a:ext uri="{FF2B5EF4-FFF2-40B4-BE49-F238E27FC236}">
                    <a16:creationId xmlns:a16="http://schemas.microsoft.com/office/drawing/2014/main" id="{81DFA998-FAC8-88F4-BD3D-58C7128431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3501" y="672657"/>
                <a:ext cx="14651" cy="180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3" name="Connector 866">
                <a:extLst>
                  <a:ext uri="{FF2B5EF4-FFF2-40B4-BE49-F238E27FC236}">
                    <a16:creationId xmlns:a16="http://schemas.microsoft.com/office/drawing/2014/main" id="{2D6D0DA6-B1E1-0EE2-02DD-BE01F126A5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8152" y="655125"/>
                <a:ext cx="14652" cy="175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4" name="Connector 867">
                <a:extLst>
                  <a:ext uri="{FF2B5EF4-FFF2-40B4-BE49-F238E27FC236}">
                    <a16:creationId xmlns:a16="http://schemas.microsoft.com/office/drawing/2014/main" id="{7D6645C6-6907-183C-CFC8-85BEA60AE1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804" y="638103"/>
                <a:ext cx="14651" cy="170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5" name="Connector 868">
                <a:extLst>
                  <a:ext uri="{FF2B5EF4-FFF2-40B4-BE49-F238E27FC236}">
                    <a16:creationId xmlns:a16="http://schemas.microsoft.com/office/drawing/2014/main" id="{9A49589B-C618-CD53-3D15-B0D5CF08A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7455" y="621571"/>
                <a:ext cx="14651" cy="165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6" name="Connector 869">
                <a:extLst>
                  <a:ext uri="{FF2B5EF4-FFF2-40B4-BE49-F238E27FC236}">
                    <a16:creationId xmlns:a16="http://schemas.microsoft.com/office/drawing/2014/main" id="{49BD1343-5A67-0267-57EA-C28A15D02F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2106" y="605506"/>
                <a:ext cx="14652" cy="160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7" name="Connector 870">
                <a:extLst>
                  <a:ext uri="{FF2B5EF4-FFF2-40B4-BE49-F238E27FC236}">
                    <a16:creationId xmlns:a16="http://schemas.microsoft.com/office/drawing/2014/main" id="{552F16DD-9CC3-3908-89C3-14C625CC8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758" y="589890"/>
                <a:ext cx="14651" cy="156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8" name="Connector 871">
                <a:extLst>
                  <a:ext uri="{FF2B5EF4-FFF2-40B4-BE49-F238E27FC236}">
                    <a16:creationId xmlns:a16="http://schemas.microsoft.com/office/drawing/2014/main" id="{C97560A9-24BD-B0BF-CE6B-29C9142C6F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1409" y="574704"/>
                <a:ext cx="14651" cy="151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9" name="Connector 872">
                <a:extLst>
                  <a:ext uri="{FF2B5EF4-FFF2-40B4-BE49-F238E27FC236}">
                    <a16:creationId xmlns:a16="http://schemas.microsoft.com/office/drawing/2014/main" id="{D1FC4F61-301A-1C3A-1B37-7898DA4AA5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6060" y="559930"/>
                <a:ext cx="14652" cy="147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0" name="Connector 873">
                <a:extLst>
                  <a:ext uri="{FF2B5EF4-FFF2-40B4-BE49-F238E27FC236}">
                    <a16:creationId xmlns:a16="http://schemas.microsoft.com/office/drawing/2014/main" id="{6CC408AD-F80E-1252-8777-AE3920DB49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0712" y="545552"/>
                <a:ext cx="14651" cy="143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1" name="Connector 874">
                <a:extLst>
                  <a:ext uri="{FF2B5EF4-FFF2-40B4-BE49-F238E27FC236}">
                    <a16:creationId xmlns:a16="http://schemas.microsoft.com/office/drawing/2014/main" id="{94B91FE0-9FC9-68F2-FFCB-BEF473D0CF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5363" y="531554"/>
                <a:ext cx="14651" cy="139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2" name="Connector 875">
                <a:extLst>
                  <a:ext uri="{FF2B5EF4-FFF2-40B4-BE49-F238E27FC236}">
                    <a16:creationId xmlns:a16="http://schemas.microsoft.com/office/drawing/2014/main" id="{E65125F6-C974-3D3F-85B6-0F5CA1C07B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0014" y="517922"/>
                <a:ext cx="14652" cy="136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3" name="Connector 876">
                <a:extLst>
                  <a:ext uri="{FF2B5EF4-FFF2-40B4-BE49-F238E27FC236}">
                    <a16:creationId xmlns:a16="http://schemas.microsoft.com/office/drawing/2014/main" id="{71CC06DA-E833-B601-C5A5-2227898A88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4666" y="504640"/>
                <a:ext cx="14651" cy="132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4" name="Connector 877">
                <a:extLst>
                  <a:ext uri="{FF2B5EF4-FFF2-40B4-BE49-F238E27FC236}">
                    <a16:creationId xmlns:a16="http://schemas.microsoft.com/office/drawing/2014/main" id="{50F2638A-A25E-E1C6-6539-758DC6695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317" y="491697"/>
                <a:ext cx="14651" cy="129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5" name="Connector 878">
                <a:extLst>
                  <a:ext uri="{FF2B5EF4-FFF2-40B4-BE49-F238E27FC236}">
                    <a16:creationId xmlns:a16="http://schemas.microsoft.com/office/drawing/2014/main" id="{4BDD42DD-D7AB-1045-2A57-A27004B599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968" y="479078"/>
                <a:ext cx="14652" cy="126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6" name="Connector 879">
                <a:extLst>
                  <a:ext uri="{FF2B5EF4-FFF2-40B4-BE49-F238E27FC236}">
                    <a16:creationId xmlns:a16="http://schemas.microsoft.com/office/drawing/2014/main" id="{831407D2-1E94-6ABC-2D13-06397FF20C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8620" y="466773"/>
                <a:ext cx="14651" cy="123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7" name="Connector 880">
                <a:extLst>
                  <a:ext uri="{FF2B5EF4-FFF2-40B4-BE49-F238E27FC236}">
                    <a16:creationId xmlns:a16="http://schemas.microsoft.com/office/drawing/2014/main" id="{F0E180BE-6DDB-36D6-15A6-0C2C80A05D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3271" y="454769"/>
                <a:ext cx="14651" cy="120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8" name="Connector 881">
                <a:extLst>
                  <a:ext uri="{FF2B5EF4-FFF2-40B4-BE49-F238E27FC236}">
                    <a16:creationId xmlns:a16="http://schemas.microsoft.com/office/drawing/2014/main" id="{41F4F42D-9194-90C1-A0C9-2A1C3DE94B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922" y="443054"/>
                <a:ext cx="14652" cy="117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9" name="Connector 882">
                <a:extLst>
                  <a:ext uri="{FF2B5EF4-FFF2-40B4-BE49-F238E27FC236}">
                    <a16:creationId xmlns:a16="http://schemas.microsoft.com/office/drawing/2014/main" id="{113DC570-56AA-9480-379A-FDF8228E0C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574" y="431620"/>
                <a:ext cx="14651" cy="114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0" name="Connector 883">
                <a:extLst>
                  <a:ext uri="{FF2B5EF4-FFF2-40B4-BE49-F238E27FC236}">
                    <a16:creationId xmlns:a16="http://schemas.microsoft.com/office/drawing/2014/main" id="{41CF00A7-4ED9-0903-0EC7-5366F49038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7225" y="420457"/>
                <a:ext cx="14651" cy="111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1" name="Connector 884">
                <a:extLst>
                  <a:ext uri="{FF2B5EF4-FFF2-40B4-BE49-F238E27FC236}">
                    <a16:creationId xmlns:a16="http://schemas.microsoft.com/office/drawing/2014/main" id="{63593795-2DAF-2385-8DEC-851721AA8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1876" y="409554"/>
                <a:ext cx="14652" cy="109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2" name="Connector 885">
                <a:extLst>
                  <a:ext uri="{FF2B5EF4-FFF2-40B4-BE49-F238E27FC236}">
                    <a16:creationId xmlns:a16="http://schemas.microsoft.com/office/drawing/2014/main" id="{65B268B0-312C-DE45-3DC8-07E788DCF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528" y="398903"/>
                <a:ext cx="14651" cy="106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3" name="Connector 886">
                <a:extLst>
                  <a:ext uri="{FF2B5EF4-FFF2-40B4-BE49-F238E27FC236}">
                    <a16:creationId xmlns:a16="http://schemas.microsoft.com/office/drawing/2014/main" id="{7FAA8CC4-6328-7F31-BD26-377A9ECBE0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1179" y="388495"/>
                <a:ext cx="14651" cy="104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4" name="Connector 887">
                <a:extLst>
                  <a:ext uri="{FF2B5EF4-FFF2-40B4-BE49-F238E27FC236}">
                    <a16:creationId xmlns:a16="http://schemas.microsoft.com/office/drawing/2014/main" id="{11F91AFD-7C45-2B68-019A-C2A0174697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5830" y="378322"/>
                <a:ext cx="14652" cy="101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5" name="Connector 888">
                <a:extLst>
                  <a:ext uri="{FF2B5EF4-FFF2-40B4-BE49-F238E27FC236}">
                    <a16:creationId xmlns:a16="http://schemas.microsoft.com/office/drawing/2014/main" id="{9671274D-7169-EAD8-6F92-7D19B98EC0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0482" y="368376"/>
                <a:ext cx="14651" cy="99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6" name="Connector 889">
                <a:extLst>
                  <a:ext uri="{FF2B5EF4-FFF2-40B4-BE49-F238E27FC236}">
                    <a16:creationId xmlns:a16="http://schemas.microsoft.com/office/drawing/2014/main" id="{D233672F-1105-A72A-B94B-94F0D0901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5133" y="358649"/>
                <a:ext cx="14651" cy="97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7" name="Connector 890">
                <a:extLst>
                  <a:ext uri="{FF2B5EF4-FFF2-40B4-BE49-F238E27FC236}">
                    <a16:creationId xmlns:a16="http://schemas.microsoft.com/office/drawing/2014/main" id="{A2A276DF-E699-AEFE-D96A-DDC132995B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9784" y="349133"/>
                <a:ext cx="14652" cy="95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8" name="Connector 891">
                <a:extLst>
                  <a:ext uri="{FF2B5EF4-FFF2-40B4-BE49-F238E27FC236}">
                    <a16:creationId xmlns:a16="http://schemas.microsoft.com/office/drawing/2014/main" id="{2F98591B-6FEA-12F5-4D50-B5B26AE0B6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436" y="339825"/>
                <a:ext cx="14651" cy="93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9" name="Connector 892">
                <a:extLst>
                  <a:ext uri="{FF2B5EF4-FFF2-40B4-BE49-F238E27FC236}">
                    <a16:creationId xmlns:a16="http://schemas.microsoft.com/office/drawing/2014/main" id="{EFBE7646-37C3-1658-4224-40632DABD2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9087" y="330714"/>
                <a:ext cx="14651" cy="91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0" name="Connector 893">
                <a:extLst>
                  <a:ext uri="{FF2B5EF4-FFF2-40B4-BE49-F238E27FC236}">
                    <a16:creationId xmlns:a16="http://schemas.microsoft.com/office/drawing/2014/main" id="{0CF43BDC-FD94-A186-4187-5179909966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3738" y="321796"/>
                <a:ext cx="14652" cy="89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1" name="Connector 894">
                <a:extLst>
                  <a:ext uri="{FF2B5EF4-FFF2-40B4-BE49-F238E27FC236}">
                    <a16:creationId xmlns:a16="http://schemas.microsoft.com/office/drawing/2014/main" id="{195A0261-D5C1-4D5E-AFCB-3AD138C4E4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8390" y="313065"/>
                <a:ext cx="14651" cy="87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2" name="Connector 895">
                <a:extLst>
                  <a:ext uri="{FF2B5EF4-FFF2-40B4-BE49-F238E27FC236}">
                    <a16:creationId xmlns:a16="http://schemas.microsoft.com/office/drawing/2014/main" id="{64420B3A-2DFD-BCE0-4AD8-D995B957DC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3041" y="304514"/>
                <a:ext cx="14651" cy="85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3" name="Connector 896">
                <a:extLst>
                  <a:ext uri="{FF2B5EF4-FFF2-40B4-BE49-F238E27FC236}">
                    <a16:creationId xmlns:a16="http://schemas.microsoft.com/office/drawing/2014/main" id="{50D18925-2688-2173-68AF-E3DF72429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7692" y="296138"/>
                <a:ext cx="14652" cy="83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4" name="Connector 897">
                <a:extLst>
                  <a:ext uri="{FF2B5EF4-FFF2-40B4-BE49-F238E27FC236}">
                    <a16:creationId xmlns:a16="http://schemas.microsoft.com/office/drawing/2014/main" id="{2E341447-BD3B-4FB2-FD26-AA2614E7A9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344" y="287932"/>
                <a:ext cx="14651" cy="82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5" name="Connector 898">
                <a:extLst>
                  <a:ext uri="{FF2B5EF4-FFF2-40B4-BE49-F238E27FC236}">
                    <a16:creationId xmlns:a16="http://schemas.microsoft.com/office/drawing/2014/main" id="{D588448B-11F4-1DC0-84EF-1917590B2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995" y="279892"/>
                <a:ext cx="14651" cy="80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6" name="Connector 899">
                <a:extLst>
                  <a:ext uri="{FF2B5EF4-FFF2-40B4-BE49-F238E27FC236}">
                    <a16:creationId xmlns:a16="http://schemas.microsoft.com/office/drawing/2014/main" id="{D727454A-BEF8-AC8A-459B-CE6D59626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1646" y="272010"/>
                <a:ext cx="14652" cy="78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7" name="Connector 900">
                <a:extLst>
                  <a:ext uri="{FF2B5EF4-FFF2-40B4-BE49-F238E27FC236}">
                    <a16:creationId xmlns:a16="http://schemas.microsoft.com/office/drawing/2014/main" id="{1FE680C4-C8FC-0E4B-7C87-800047275D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6298" y="264284"/>
                <a:ext cx="14651" cy="77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8" name="Connector 901">
                <a:extLst>
                  <a:ext uri="{FF2B5EF4-FFF2-40B4-BE49-F238E27FC236}">
                    <a16:creationId xmlns:a16="http://schemas.microsoft.com/office/drawing/2014/main" id="{86CAB61E-E11E-27B4-F43C-944637882C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949" y="256708"/>
                <a:ext cx="14651" cy="75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9" name="Connector 902">
                <a:extLst>
                  <a:ext uri="{FF2B5EF4-FFF2-40B4-BE49-F238E27FC236}">
                    <a16:creationId xmlns:a16="http://schemas.microsoft.com/office/drawing/2014/main" id="{1EE57C39-205F-E4C3-57C1-A2935AC94A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600" y="249279"/>
                <a:ext cx="14652" cy="74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0" name="Connector 903">
                <a:extLst>
                  <a:ext uri="{FF2B5EF4-FFF2-40B4-BE49-F238E27FC236}">
                    <a16:creationId xmlns:a16="http://schemas.microsoft.com/office/drawing/2014/main" id="{E2A1CC53-7D93-A34B-2F69-84109A9357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0252" y="241991"/>
                <a:ext cx="14651" cy="728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1" name="Connector 904">
                <a:extLst>
                  <a:ext uri="{FF2B5EF4-FFF2-40B4-BE49-F238E27FC236}">
                    <a16:creationId xmlns:a16="http://schemas.microsoft.com/office/drawing/2014/main" id="{9679796B-F324-8C65-0141-3FE5CC7678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4903" y="234841"/>
                <a:ext cx="14651" cy="71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2" name="Connector 905">
                <a:extLst>
                  <a:ext uri="{FF2B5EF4-FFF2-40B4-BE49-F238E27FC236}">
                    <a16:creationId xmlns:a16="http://schemas.microsoft.com/office/drawing/2014/main" id="{7A9A1BBE-574C-34C9-5CA2-B5BF1D74F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554" y="227826"/>
                <a:ext cx="14652" cy="70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3" name="Connector 906">
                <a:extLst>
                  <a:ext uri="{FF2B5EF4-FFF2-40B4-BE49-F238E27FC236}">
                    <a16:creationId xmlns:a16="http://schemas.microsoft.com/office/drawing/2014/main" id="{EA1B2646-E1E7-4CCC-0687-A367513D6C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4206" y="220941"/>
                <a:ext cx="14651" cy="68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4" name="Connector 907">
                <a:extLst>
                  <a:ext uri="{FF2B5EF4-FFF2-40B4-BE49-F238E27FC236}">
                    <a16:creationId xmlns:a16="http://schemas.microsoft.com/office/drawing/2014/main" id="{12AC8EC3-EFC4-67C8-CC20-3AB88E8B72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8857" y="214183"/>
                <a:ext cx="14651" cy="67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5" name="Connector 908">
                <a:extLst>
                  <a:ext uri="{FF2B5EF4-FFF2-40B4-BE49-F238E27FC236}">
                    <a16:creationId xmlns:a16="http://schemas.microsoft.com/office/drawing/2014/main" id="{1156CD95-C4A0-D18A-061E-69E680400F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3508" y="207547"/>
                <a:ext cx="14652" cy="66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6" name="Connector 909">
                <a:extLst>
                  <a:ext uri="{FF2B5EF4-FFF2-40B4-BE49-F238E27FC236}">
                    <a16:creationId xmlns:a16="http://schemas.microsoft.com/office/drawing/2014/main" id="{057EA6A6-A4A4-A4E6-C7E5-448D352ED5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8160" y="201032"/>
                <a:ext cx="14651" cy="65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7" name="Connector 910">
                <a:extLst>
                  <a:ext uri="{FF2B5EF4-FFF2-40B4-BE49-F238E27FC236}">
                    <a16:creationId xmlns:a16="http://schemas.microsoft.com/office/drawing/2014/main" id="{3DB0979F-91AE-0893-4BB6-23211394AF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2811" y="194634"/>
                <a:ext cx="14651" cy="63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8" name="Connector 911">
                <a:extLst>
                  <a:ext uri="{FF2B5EF4-FFF2-40B4-BE49-F238E27FC236}">
                    <a16:creationId xmlns:a16="http://schemas.microsoft.com/office/drawing/2014/main" id="{5487578D-08B3-A235-7CC9-3AD1A556BD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7462" y="188349"/>
                <a:ext cx="14651" cy="62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9" name="Connector 912">
                <a:extLst>
                  <a:ext uri="{FF2B5EF4-FFF2-40B4-BE49-F238E27FC236}">
                    <a16:creationId xmlns:a16="http://schemas.microsoft.com/office/drawing/2014/main" id="{1A8238F3-31A2-B32E-585C-3C8782D3BD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2113" y="182174"/>
                <a:ext cx="14652" cy="61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0" name="Connector 913">
                <a:extLst>
                  <a:ext uri="{FF2B5EF4-FFF2-40B4-BE49-F238E27FC236}">
                    <a16:creationId xmlns:a16="http://schemas.microsoft.com/office/drawing/2014/main" id="{9E90741C-C0A7-749B-E604-E48815EEF0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6765" y="176108"/>
                <a:ext cx="14651" cy="60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1" name="Connector 914">
                <a:extLst>
                  <a:ext uri="{FF2B5EF4-FFF2-40B4-BE49-F238E27FC236}">
                    <a16:creationId xmlns:a16="http://schemas.microsoft.com/office/drawing/2014/main" id="{1A152F83-6325-E57F-5F89-B71A2C860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1416" y="170147"/>
                <a:ext cx="14651" cy="59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2" name="Connector 915">
                <a:extLst>
                  <a:ext uri="{FF2B5EF4-FFF2-40B4-BE49-F238E27FC236}">
                    <a16:creationId xmlns:a16="http://schemas.microsoft.com/office/drawing/2014/main" id="{BB46FC64-FBF9-8D09-65AF-EE488E84AD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6067" y="164287"/>
                <a:ext cx="14652" cy="58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3" name="Connector 916">
                <a:extLst>
                  <a:ext uri="{FF2B5EF4-FFF2-40B4-BE49-F238E27FC236}">
                    <a16:creationId xmlns:a16="http://schemas.microsoft.com/office/drawing/2014/main" id="{C28FD24C-F719-8ACF-44FA-F610BD1DA6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0719" y="158527"/>
                <a:ext cx="14651" cy="57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4" name="Connector 917">
                <a:extLst>
                  <a:ext uri="{FF2B5EF4-FFF2-40B4-BE49-F238E27FC236}">
                    <a16:creationId xmlns:a16="http://schemas.microsoft.com/office/drawing/2014/main" id="{10DF6A2D-E29C-C1BA-8B4E-A5E1E5CE6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5370" y="152864"/>
                <a:ext cx="14651" cy="56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5" name="Connector 918">
                <a:extLst>
                  <a:ext uri="{FF2B5EF4-FFF2-40B4-BE49-F238E27FC236}">
                    <a16:creationId xmlns:a16="http://schemas.microsoft.com/office/drawing/2014/main" id="{45F874AD-B328-14A0-A1AD-C008E555F7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0021" y="147296"/>
                <a:ext cx="14652" cy="55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6" name="Connector 919">
                <a:extLst>
                  <a:ext uri="{FF2B5EF4-FFF2-40B4-BE49-F238E27FC236}">
                    <a16:creationId xmlns:a16="http://schemas.microsoft.com/office/drawing/2014/main" id="{1B9CEB73-05B5-5653-D422-D6CFFA3E56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4673" y="141821"/>
                <a:ext cx="14651" cy="54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7" name="Connector 920">
                <a:extLst>
                  <a:ext uri="{FF2B5EF4-FFF2-40B4-BE49-F238E27FC236}">
                    <a16:creationId xmlns:a16="http://schemas.microsoft.com/office/drawing/2014/main" id="{D1B1D4D7-ED8A-81BD-8B41-F5091BE2B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9324" y="136434"/>
                <a:ext cx="14651" cy="53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8" name="Connector 921">
                <a:extLst>
                  <a:ext uri="{FF2B5EF4-FFF2-40B4-BE49-F238E27FC236}">
                    <a16:creationId xmlns:a16="http://schemas.microsoft.com/office/drawing/2014/main" id="{998E2CAB-A37F-4BA1-5799-291414080F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3975" y="131137"/>
                <a:ext cx="14652" cy="52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9" name="Connector 922">
                <a:extLst>
                  <a:ext uri="{FF2B5EF4-FFF2-40B4-BE49-F238E27FC236}">
                    <a16:creationId xmlns:a16="http://schemas.microsoft.com/office/drawing/2014/main" id="{A0EA11A8-E5CA-D51B-3199-67ACB280BB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8627" y="125924"/>
                <a:ext cx="14651" cy="52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0" name="Connector 923">
                <a:extLst>
                  <a:ext uri="{FF2B5EF4-FFF2-40B4-BE49-F238E27FC236}">
                    <a16:creationId xmlns:a16="http://schemas.microsoft.com/office/drawing/2014/main" id="{378FC6A6-CB07-CFCA-F59C-C21F89475C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3278" y="120796"/>
                <a:ext cx="14651" cy="51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1" name="Connector 924">
                <a:extLst>
                  <a:ext uri="{FF2B5EF4-FFF2-40B4-BE49-F238E27FC236}">
                    <a16:creationId xmlns:a16="http://schemas.microsoft.com/office/drawing/2014/main" id="{D13C9B4C-3109-4DCF-50D6-05E68DF24F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929" y="115749"/>
                <a:ext cx="14652" cy="50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2" name="Connector 925">
                <a:extLst>
                  <a:ext uri="{FF2B5EF4-FFF2-40B4-BE49-F238E27FC236}">
                    <a16:creationId xmlns:a16="http://schemas.microsoft.com/office/drawing/2014/main" id="{70F78B54-859C-EB11-0B52-C648D1BC8F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2581" y="110781"/>
                <a:ext cx="14651" cy="49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3" name="Connector 926">
                <a:extLst>
                  <a:ext uri="{FF2B5EF4-FFF2-40B4-BE49-F238E27FC236}">
                    <a16:creationId xmlns:a16="http://schemas.microsoft.com/office/drawing/2014/main" id="{8543D85E-3831-F187-F636-35A9178AA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7232" y="105892"/>
                <a:ext cx="14651" cy="48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4" name="Connector 927">
                <a:extLst>
                  <a:ext uri="{FF2B5EF4-FFF2-40B4-BE49-F238E27FC236}">
                    <a16:creationId xmlns:a16="http://schemas.microsoft.com/office/drawing/2014/main" id="{2ED5B4F3-1081-9E2E-65F5-DBAE8117B7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1883" y="101079"/>
                <a:ext cx="14652" cy="481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5" name="Connector 928">
                <a:extLst>
                  <a:ext uri="{FF2B5EF4-FFF2-40B4-BE49-F238E27FC236}">
                    <a16:creationId xmlns:a16="http://schemas.microsoft.com/office/drawing/2014/main" id="{8B616AD5-6BE2-725C-F568-77B810990E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6535" y="96340"/>
                <a:ext cx="14651" cy="47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6" name="Connector 929">
                <a:extLst>
                  <a:ext uri="{FF2B5EF4-FFF2-40B4-BE49-F238E27FC236}">
                    <a16:creationId xmlns:a16="http://schemas.microsoft.com/office/drawing/2014/main" id="{6F85688B-E319-83B1-287E-A69277E5EB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1186" y="91673"/>
                <a:ext cx="14651" cy="46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7" name="Connector 930">
                <a:extLst>
                  <a:ext uri="{FF2B5EF4-FFF2-40B4-BE49-F238E27FC236}">
                    <a16:creationId xmlns:a16="http://schemas.microsoft.com/office/drawing/2014/main" id="{9DDB3B23-78F1-B924-F8B0-8AEF5E552E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5837" y="87077"/>
                <a:ext cx="14652" cy="45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8" name="Connector 931">
                <a:extLst>
                  <a:ext uri="{FF2B5EF4-FFF2-40B4-BE49-F238E27FC236}">
                    <a16:creationId xmlns:a16="http://schemas.microsoft.com/office/drawing/2014/main" id="{821D501C-D453-D6AE-D632-6E3F712B77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0489" y="82551"/>
                <a:ext cx="14651" cy="45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9" name="Connector 932">
                <a:extLst>
                  <a:ext uri="{FF2B5EF4-FFF2-40B4-BE49-F238E27FC236}">
                    <a16:creationId xmlns:a16="http://schemas.microsoft.com/office/drawing/2014/main" id="{3BEFF9DA-6AFD-6C61-CB66-B8F974E62C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5140" y="78093"/>
                <a:ext cx="14651" cy="44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0" name="Connector 933">
                <a:extLst>
                  <a:ext uri="{FF2B5EF4-FFF2-40B4-BE49-F238E27FC236}">
                    <a16:creationId xmlns:a16="http://schemas.microsoft.com/office/drawing/2014/main" id="{C632C5B1-FBBD-A189-68A0-EC2E11DC4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9791" y="73699"/>
                <a:ext cx="14652" cy="43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1" name="Connector 934">
                <a:extLst>
                  <a:ext uri="{FF2B5EF4-FFF2-40B4-BE49-F238E27FC236}">
                    <a16:creationId xmlns:a16="http://schemas.microsoft.com/office/drawing/2014/main" id="{299BCD02-9013-0F31-5037-DAEB86233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443" y="69372"/>
                <a:ext cx="14651" cy="43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2" name="Connector 935">
                <a:extLst>
                  <a:ext uri="{FF2B5EF4-FFF2-40B4-BE49-F238E27FC236}">
                    <a16:creationId xmlns:a16="http://schemas.microsoft.com/office/drawing/2014/main" id="{B02D3FF4-E5FD-957B-FCA3-BA2D296EEA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9094" y="65108"/>
                <a:ext cx="14651" cy="42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3" name="Connector 936">
                <a:extLst>
                  <a:ext uri="{FF2B5EF4-FFF2-40B4-BE49-F238E27FC236}">
                    <a16:creationId xmlns:a16="http://schemas.microsoft.com/office/drawing/2014/main" id="{59C87280-A36D-18BA-118D-681A8A19F1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3745" y="60905"/>
                <a:ext cx="14652" cy="42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4" name="Connector 938">
                <a:extLst>
                  <a:ext uri="{FF2B5EF4-FFF2-40B4-BE49-F238E27FC236}">
                    <a16:creationId xmlns:a16="http://schemas.microsoft.com/office/drawing/2014/main" id="{A67B6309-B8C8-E64B-2D70-542C7CFF41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3048" y="52681"/>
                <a:ext cx="14651" cy="40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5" name="Connector 939">
                <a:extLst>
                  <a:ext uri="{FF2B5EF4-FFF2-40B4-BE49-F238E27FC236}">
                    <a16:creationId xmlns:a16="http://schemas.microsoft.com/office/drawing/2014/main" id="{BE46C8ED-7EF3-7DC1-19A6-FACFEFD7A6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7699" y="48657"/>
                <a:ext cx="14652" cy="40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6" name="Connector 940">
                <a:extLst>
                  <a:ext uri="{FF2B5EF4-FFF2-40B4-BE49-F238E27FC236}">
                    <a16:creationId xmlns:a16="http://schemas.microsoft.com/office/drawing/2014/main" id="{B307F208-B473-E15A-2730-D6F202099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2351" y="44689"/>
                <a:ext cx="14651" cy="39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7" name="Connector 941">
                <a:extLst>
                  <a:ext uri="{FF2B5EF4-FFF2-40B4-BE49-F238E27FC236}">
                    <a16:creationId xmlns:a16="http://schemas.microsoft.com/office/drawing/2014/main" id="{D0D9E333-90C8-47C8-7463-D9B1F350B9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7002" y="40777"/>
                <a:ext cx="14651" cy="39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8" name="Connector 942">
                <a:extLst>
                  <a:ext uri="{FF2B5EF4-FFF2-40B4-BE49-F238E27FC236}">
                    <a16:creationId xmlns:a16="http://schemas.microsoft.com/office/drawing/2014/main" id="{44BF866D-0F3A-086D-C4F5-80FC3B590F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653" y="36920"/>
                <a:ext cx="14652" cy="38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9" name="Connector 943">
                <a:extLst>
                  <a:ext uri="{FF2B5EF4-FFF2-40B4-BE49-F238E27FC236}">
                    <a16:creationId xmlns:a16="http://schemas.microsoft.com/office/drawing/2014/main" id="{C5F1F040-9438-789F-1DF7-6AB0562ECF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26305" y="33116"/>
                <a:ext cx="14651" cy="38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0" name="Connector 944">
                <a:extLst>
                  <a:ext uri="{FF2B5EF4-FFF2-40B4-BE49-F238E27FC236}">
                    <a16:creationId xmlns:a16="http://schemas.microsoft.com/office/drawing/2014/main" id="{D7E8CF5A-6FE2-D7D8-E01C-03F5FABFC8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0956" y="29364"/>
                <a:ext cx="14651" cy="37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1" name="Connector 945">
                <a:extLst>
                  <a:ext uri="{FF2B5EF4-FFF2-40B4-BE49-F238E27FC236}">
                    <a16:creationId xmlns:a16="http://schemas.microsoft.com/office/drawing/2014/main" id="{DB0A8D19-3FCF-18EF-D2E5-409A2EE385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5607" y="25663"/>
                <a:ext cx="14652" cy="37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2" name="Connector 946">
                <a:extLst>
                  <a:ext uri="{FF2B5EF4-FFF2-40B4-BE49-F238E27FC236}">
                    <a16:creationId xmlns:a16="http://schemas.microsoft.com/office/drawing/2014/main" id="{A4B2A1CA-BEDC-BA46-74B4-B6105C575F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0259" y="22012"/>
                <a:ext cx="14651" cy="36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3" name="Connector 947">
                <a:extLst>
                  <a:ext uri="{FF2B5EF4-FFF2-40B4-BE49-F238E27FC236}">
                    <a16:creationId xmlns:a16="http://schemas.microsoft.com/office/drawing/2014/main" id="{DFA59B28-964B-07FE-5BC3-BDB9A66B4E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4910" y="18411"/>
                <a:ext cx="14651" cy="36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4" name="Connector 948">
                <a:extLst>
                  <a:ext uri="{FF2B5EF4-FFF2-40B4-BE49-F238E27FC236}">
                    <a16:creationId xmlns:a16="http://schemas.microsoft.com/office/drawing/2014/main" id="{06B5C743-3AF9-3CB8-A3AA-8F869A1D45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9561" y="14858"/>
                <a:ext cx="14652" cy="35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5" name="Connector 949">
                <a:extLst>
                  <a:ext uri="{FF2B5EF4-FFF2-40B4-BE49-F238E27FC236}">
                    <a16:creationId xmlns:a16="http://schemas.microsoft.com/office/drawing/2014/main" id="{5574ED56-670F-E020-041A-71265BCBE2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4213" y="11351"/>
                <a:ext cx="14651" cy="35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6" name="Connector 950">
                <a:extLst>
                  <a:ext uri="{FF2B5EF4-FFF2-40B4-BE49-F238E27FC236}">
                    <a16:creationId xmlns:a16="http://schemas.microsoft.com/office/drawing/2014/main" id="{A7C03336-8F72-8DB2-275D-A139F6737F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8864" y="7891"/>
                <a:ext cx="14651" cy="34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7" name="Connector 951">
                <a:extLst>
                  <a:ext uri="{FF2B5EF4-FFF2-40B4-BE49-F238E27FC236}">
                    <a16:creationId xmlns:a16="http://schemas.microsoft.com/office/drawing/2014/main" id="{163F6FB4-B451-72AE-FAE7-2C9FE6B4F7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3515" y="4477"/>
                <a:ext cx="14652" cy="34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8" name="Connector 952">
                <a:extLst>
                  <a:ext uri="{FF2B5EF4-FFF2-40B4-BE49-F238E27FC236}">
                    <a16:creationId xmlns:a16="http://schemas.microsoft.com/office/drawing/2014/main" id="{54568EEC-70D5-AF07-19B4-04263D836C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8167" y="1106"/>
                <a:ext cx="14651" cy="33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9" name="Connector 953">
                <a:extLst>
                  <a:ext uri="{FF2B5EF4-FFF2-40B4-BE49-F238E27FC236}">
                    <a16:creationId xmlns:a16="http://schemas.microsoft.com/office/drawing/2014/main" id="{6A652499-FAAD-CF1B-669B-A820FCBBFF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2818" y="-2220"/>
                <a:ext cx="14651" cy="33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0" name="Connector 954">
                <a:extLst>
                  <a:ext uri="{FF2B5EF4-FFF2-40B4-BE49-F238E27FC236}">
                    <a16:creationId xmlns:a16="http://schemas.microsoft.com/office/drawing/2014/main" id="{DF83B741-0D5F-CF38-B558-26151C8638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7469" y="-5504"/>
                <a:ext cx="14652" cy="32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1" name="Connector 955">
                <a:extLst>
                  <a:ext uri="{FF2B5EF4-FFF2-40B4-BE49-F238E27FC236}">
                    <a16:creationId xmlns:a16="http://schemas.microsoft.com/office/drawing/2014/main" id="{DB190B36-21E3-1E61-D0F6-F76EBF3E32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2121" y="-8746"/>
                <a:ext cx="14651" cy="32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2" name="Connector 956">
                <a:extLst>
                  <a:ext uri="{FF2B5EF4-FFF2-40B4-BE49-F238E27FC236}">
                    <a16:creationId xmlns:a16="http://schemas.microsoft.com/office/drawing/2014/main" id="{7E4623E5-DD77-484D-8727-98F20815A7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6772" y="-11947"/>
                <a:ext cx="14651" cy="32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3" name="Connector 957">
                <a:extLst>
                  <a:ext uri="{FF2B5EF4-FFF2-40B4-BE49-F238E27FC236}">
                    <a16:creationId xmlns:a16="http://schemas.microsoft.com/office/drawing/2014/main" id="{B832E1BF-1A75-7609-F091-61707F81EA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31423" y="-15107"/>
                <a:ext cx="14652" cy="31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4" name="Connector 958">
                <a:extLst>
                  <a:ext uri="{FF2B5EF4-FFF2-40B4-BE49-F238E27FC236}">
                    <a16:creationId xmlns:a16="http://schemas.microsoft.com/office/drawing/2014/main" id="{B473C25C-223B-79C8-5FA5-A3CE5EF08A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6075" y="-18228"/>
                <a:ext cx="14651" cy="31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5" name="Connector 959">
                <a:extLst>
                  <a:ext uri="{FF2B5EF4-FFF2-40B4-BE49-F238E27FC236}">
                    <a16:creationId xmlns:a16="http://schemas.microsoft.com/office/drawing/2014/main" id="{C157E989-AFF9-8075-BD2E-E0A514B82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60726" y="-21310"/>
                <a:ext cx="14651" cy="30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6" name="Connector 960">
                <a:extLst>
                  <a:ext uri="{FF2B5EF4-FFF2-40B4-BE49-F238E27FC236}">
                    <a16:creationId xmlns:a16="http://schemas.microsoft.com/office/drawing/2014/main" id="{26B10D37-9C5E-A8BE-32D9-23B415B40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5377" y="-24354"/>
                <a:ext cx="14652" cy="30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7" name="Connector 961">
                <a:extLst>
                  <a:ext uri="{FF2B5EF4-FFF2-40B4-BE49-F238E27FC236}">
                    <a16:creationId xmlns:a16="http://schemas.microsoft.com/office/drawing/2014/main" id="{D0090A63-AC5F-5100-29DB-6C5E92E75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0029" y="-27360"/>
                <a:ext cx="14651" cy="30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8" name="Connector 962">
                <a:extLst>
                  <a:ext uri="{FF2B5EF4-FFF2-40B4-BE49-F238E27FC236}">
                    <a16:creationId xmlns:a16="http://schemas.microsoft.com/office/drawing/2014/main" id="{BAE8F38D-0487-0D65-D7BA-DC2A13E9D5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4680" y="-30330"/>
                <a:ext cx="14651" cy="29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9" name="Connector 963">
                <a:extLst>
                  <a:ext uri="{FF2B5EF4-FFF2-40B4-BE49-F238E27FC236}">
                    <a16:creationId xmlns:a16="http://schemas.microsoft.com/office/drawing/2014/main" id="{B48C7419-9C90-B995-1627-E4D2FA13D7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9331" y="-33264"/>
                <a:ext cx="14652" cy="29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0" name="Connector 964">
                <a:extLst>
                  <a:ext uri="{FF2B5EF4-FFF2-40B4-BE49-F238E27FC236}">
                    <a16:creationId xmlns:a16="http://schemas.microsoft.com/office/drawing/2014/main" id="{159EE30D-F34F-BA6B-DAF2-41BC7CEB91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3983" y="-36162"/>
                <a:ext cx="14651" cy="28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1" name="Connector 965">
                <a:extLst>
                  <a:ext uri="{FF2B5EF4-FFF2-40B4-BE49-F238E27FC236}">
                    <a16:creationId xmlns:a16="http://schemas.microsoft.com/office/drawing/2014/main" id="{0905FF73-ABE1-CC43-6091-18C5E7C6E3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8634" y="-39025"/>
                <a:ext cx="14651" cy="28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2" name="Connector 966">
                <a:extLst>
                  <a:ext uri="{FF2B5EF4-FFF2-40B4-BE49-F238E27FC236}">
                    <a16:creationId xmlns:a16="http://schemas.microsoft.com/office/drawing/2014/main" id="{0C0193B3-F190-C05D-12C7-FCBC235EFB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3285" y="-41854"/>
                <a:ext cx="14652" cy="28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3" name="Connector 967">
                <a:extLst>
                  <a:ext uri="{FF2B5EF4-FFF2-40B4-BE49-F238E27FC236}">
                    <a16:creationId xmlns:a16="http://schemas.microsoft.com/office/drawing/2014/main" id="{1C119BB8-37EA-FD3B-8BB4-3CA3C5BD28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7937" y="-44650"/>
                <a:ext cx="14651" cy="27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4" name="Connector 968">
                <a:extLst>
                  <a:ext uri="{FF2B5EF4-FFF2-40B4-BE49-F238E27FC236}">
                    <a16:creationId xmlns:a16="http://schemas.microsoft.com/office/drawing/2014/main" id="{6B0DAF0A-9C0B-6944-F8D1-2C194FA6BC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2588" y="-47412"/>
                <a:ext cx="14651" cy="27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5" name="Connector 969">
                <a:extLst>
                  <a:ext uri="{FF2B5EF4-FFF2-40B4-BE49-F238E27FC236}">
                    <a16:creationId xmlns:a16="http://schemas.microsoft.com/office/drawing/2014/main" id="{5BA1520B-0EFC-663B-3AE5-C4BBEBE740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7239" y="-50143"/>
                <a:ext cx="14652" cy="27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6" name="Connector 970">
                <a:extLst>
                  <a:ext uri="{FF2B5EF4-FFF2-40B4-BE49-F238E27FC236}">
                    <a16:creationId xmlns:a16="http://schemas.microsoft.com/office/drawing/2014/main" id="{A1441868-FF11-3D2B-E0F3-1E0D188D10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1891" y="-52842"/>
                <a:ext cx="14651" cy="26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7" name="Connector 971">
                <a:extLst>
                  <a:ext uri="{FF2B5EF4-FFF2-40B4-BE49-F238E27FC236}">
                    <a16:creationId xmlns:a16="http://schemas.microsoft.com/office/drawing/2014/main" id="{3074A97E-5479-B9AC-068C-1536A191D5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36542" y="-55509"/>
                <a:ext cx="14651" cy="26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8" name="Connector 972">
                <a:extLst>
                  <a:ext uri="{FF2B5EF4-FFF2-40B4-BE49-F238E27FC236}">
                    <a16:creationId xmlns:a16="http://schemas.microsoft.com/office/drawing/2014/main" id="{AD444B2D-4117-3AD4-BFFF-53E3E75F1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1193" y="-58146"/>
                <a:ext cx="14652" cy="26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9" name="Connector 973">
                <a:extLst>
                  <a:ext uri="{FF2B5EF4-FFF2-40B4-BE49-F238E27FC236}">
                    <a16:creationId xmlns:a16="http://schemas.microsoft.com/office/drawing/2014/main" id="{62F23B3F-4EF1-2C09-6330-5225609E93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5845" y="-60752"/>
                <a:ext cx="14651" cy="26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0" name="Connector 974">
                <a:extLst>
                  <a:ext uri="{FF2B5EF4-FFF2-40B4-BE49-F238E27FC236}">
                    <a16:creationId xmlns:a16="http://schemas.microsoft.com/office/drawing/2014/main" id="{FF95227B-262E-408F-A949-1578864F2B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0496" y="-63329"/>
                <a:ext cx="14651" cy="25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1" name="Connector 975">
                <a:extLst>
                  <a:ext uri="{FF2B5EF4-FFF2-40B4-BE49-F238E27FC236}">
                    <a16:creationId xmlns:a16="http://schemas.microsoft.com/office/drawing/2014/main" id="{AD542DD2-6FAD-72CE-7759-6171A4AAB1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5147" y="-65876"/>
                <a:ext cx="14652" cy="25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2" name="Connector 976">
                <a:extLst>
                  <a:ext uri="{FF2B5EF4-FFF2-40B4-BE49-F238E27FC236}">
                    <a16:creationId xmlns:a16="http://schemas.microsoft.com/office/drawing/2014/main" id="{F9DDB8DC-0B67-B1DA-E5B9-233D917621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09799" y="-68395"/>
                <a:ext cx="14651" cy="25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3" name="Connector 977">
                <a:extLst>
                  <a:ext uri="{FF2B5EF4-FFF2-40B4-BE49-F238E27FC236}">
                    <a16:creationId xmlns:a16="http://schemas.microsoft.com/office/drawing/2014/main" id="{9F1173E0-8BDC-7B09-F13C-738D580977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450" y="-70886"/>
                <a:ext cx="14651" cy="24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4" name="Connector 978">
                <a:extLst>
                  <a:ext uri="{FF2B5EF4-FFF2-40B4-BE49-F238E27FC236}">
                    <a16:creationId xmlns:a16="http://schemas.microsoft.com/office/drawing/2014/main" id="{B04F1934-8407-C8F8-03EF-E408A14817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9101" y="-73348"/>
                <a:ext cx="14652" cy="24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5" name="Connector 979">
                <a:extLst>
                  <a:ext uri="{FF2B5EF4-FFF2-40B4-BE49-F238E27FC236}">
                    <a16:creationId xmlns:a16="http://schemas.microsoft.com/office/drawing/2014/main" id="{F383BC49-C7C1-8F83-FB24-90060B47A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753" y="-75784"/>
                <a:ext cx="14651" cy="24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6" name="Connector 980">
                <a:extLst>
                  <a:ext uri="{FF2B5EF4-FFF2-40B4-BE49-F238E27FC236}">
                    <a16:creationId xmlns:a16="http://schemas.microsoft.com/office/drawing/2014/main" id="{6C54D414-F9B7-D26B-9396-4202EB0BB7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8404" y="-78193"/>
                <a:ext cx="14651" cy="24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7" name="Connector 981">
                <a:extLst>
                  <a:ext uri="{FF2B5EF4-FFF2-40B4-BE49-F238E27FC236}">
                    <a16:creationId xmlns:a16="http://schemas.microsoft.com/office/drawing/2014/main" id="{A20E5322-4A63-9C69-2554-72FEA82BF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055" y="-80575"/>
                <a:ext cx="14652" cy="23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8" name="Connector 982">
                <a:extLst>
                  <a:ext uri="{FF2B5EF4-FFF2-40B4-BE49-F238E27FC236}">
                    <a16:creationId xmlns:a16="http://schemas.microsoft.com/office/drawing/2014/main" id="{F3E9288B-F366-7494-9F7B-C7C1CEC813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707" y="-82932"/>
                <a:ext cx="14651" cy="23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9" name="Connector 983">
                <a:extLst>
                  <a:ext uri="{FF2B5EF4-FFF2-40B4-BE49-F238E27FC236}">
                    <a16:creationId xmlns:a16="http://schemas.microsoft.com/office/drawing/2014/main" id="{40645422-87C6-7125-13D9-C5271DEE7C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2358" y="-85263"/>
                <a:ext cx="14651" cy="23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0" name="Connector 984">
                <a:extLst>
                  <a:ext uri="{FF2B5EF4-FFF2-40B4-BE49-F238E27FC236}">
                    <a16:creationId xmlns:a16="http://schemas.microsoft.com/office/drawing/2014/main" id="{0236735E-FC3F-3D06-77CE-F661452516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7009" y="-87568"/>
                <a:ext cx="14652" cy="23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1" name="Connector 985">
                <a:extLst>
                  <a:ext uri="{FF2B5EF4-FFF2-40B4-BE49-F238E27FC236}">
                    <a16:creationId xmlns:a16="http://schemas.microsoft.com/office/drawing/2014/main" id="{FEF34150-5009-4D31-B10B-560518847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1661" y="-89850"/>
                <a:ext cx="14651" cy="22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2" name="Connector 986">
                <a:extLst>
                  <a:ext uri="{FF2B5EF4-FFF2-40B4-BE49-F238E27FC236}">
                    <a16:creationId xmlns:a16="http://schemas.microsoft.com/office/drawing/2014/main" id="{CC82E4D9-9F38-C500-43F8-D57F279705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6312" y="-92106"/>
                <a:ext cx="14651" cy="22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3" name="Connector 987">
                <a:extLst>
                  <a:ext uri="{FF2B5EF4-FFF2-40B4-BE49-F238E27FC236}">
                    <a16:creationId xmlns:a16="http://schemas.microsoft.com/office/drawing/2014/main" id="{CCD970C2-4BC2-28B5-E52E-D0E7070D79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0963" y="-94339"/>
                <a:ext cx="14652" cy="22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4" name="Connector 988">
                <a:extLst>
                  <a:ext uri="{FF2B5EF4-FFF2-40B4-BE49-F238E27FC236}">
                    <a16:creationId xmlns:a16="http://schemas.microsoft.com/office/drawing/2014/main" id="{C51D042F-9656-8B3E-DAE7-8D5D1CE8F5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5615" y="-96549"/>
                <a:ext cx="14651" cy="22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5" name="Connector 989">
                <a:extLst>
                  <a:ext uri="{FF2B5EF4-FFF2-40B4-BE49-F238E27FC236}">
                    <a16:creationId xmlns:a16="http://schemas.microsoft.com/office/drawing/2014/main" id="{0AAC5721-5D68-1FEF-CD85-744D1DD444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0266" y="-98736"/>
                <a:ext cx="14651" cy="21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6" name="Connector 990">
                <a:extLst>
                  <a:ext uri="{FF2B5EF4-FFF2-40B4-BE49-F238E27FC236}">
                    <a16:creationId xmlns:a16="http://schemas.microsoft.com/office/drawing/2014/main" id="{D759D475-E9C6-E886-60EC-454ECC4E0D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4917" y="-100899"/>
                <a:ext cx="14652" cy="21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7" name="Connector 991">
                <a:extLst>
                  <a:ext uri="{FF2B5EF4-FFF2-40B4-BE49-F238E27FC236}">
                    <a16:creationId xmlns:a16="http://schemas.microsoft.com/office/drawing/2014/main" id="{D5BCF54D-DAAC-E6FF-BBF9-55E228EDE3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9569" y="-103039"/>
                <a:ext cx="14651" cy="21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8" name="Connector 992">
                <a:extLst>
                  <a:ext uri="{FF2B5EF4-FFF2-40B4-BE49-F238E27FC236}">
                    <a16:creationId xmlns:a16="http://schemas.microsoft.com/office/drawing/2014/main" id="{44C1F3AA-9D71-E3DB-7102-5C645F37C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4220" y="-105158"/>
                <a:ext cx="14651" cy="21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9" name="Connector 993">
                <a:extLst>
                  <a:ext uri="{FF2B5EF4-FFF2-40B4-BE49-F238E27FC236}">
                    <a16:creationId xmlns:a16="http://schemas.microsoft.com/office/drawing/2014/main" id="{4E903660-25D9-9AB4-962B-D6D9C4806E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8871" y="-107255"/>
                <a:ext cx="14652" cy="20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0" name="Connector 994">
                <a:extLst>
                  <a:ext uri="{FF2B5EF4-FFF2-40B4-BE49-F238E27FC236}">
                    <a16:creationId xmlns:a16="http://schemas.microsoft.com/office/drawing/2014/main" id="{BCB69C32-4200-C901-0AA9-94F2329397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523" y="-109331"/>
                <a:ext cx="14651" cy="20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1" name="Connector 995">
                <a:extLst>
                  <a:ext uri="{FF2B5EF4-FFF2-40B4-BE49-F238E27FC236}">
                    <a16:creationId xmlns:a16="http://schemas.microsoft.com/office/drawing/2014/main" id="{742E9CF1-46ED-7C5C-7471-3C5A25715F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8174" y="-111386"/>
                <a:ext cx="14651" cy="20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2" name="Connector 996">
                <a:extLst>
                  <a:ext uri="{FF2B5EF4-FFF2-40B4-BE49-F238E27FC236}">
                    <a16:creationId xmlns:a16="http://schemas.microsoft.com/office/drawing/2014/main" id="{E8B01551-F134-0421-06CE-68614A109D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2825" y="-113419"/>
                <a:ext cx="14652" cy="20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3" name="Connector 997">
                <a:extLst>
                  <a:ext uri="{FF2B5EF4-FFF2-40B4-BE49-F238E27FC236}">
                    <a16:creationId xmlns:a16="http://schemas.microsoft.com/office/drawing/2014/main" id="{FC98A191-BD86-685C-4E08-3B22DD098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7477" y="-115432"/>
                <a:ext cx="14651" cy="20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4" name="Connector 998">
                <a:extLst>
                  <a:ext uri="{FF2B5EF4-FFF2-40B4-BE49-F238E27FC236}">
                    <a16:creationId xmlns:a16="http://schemas.microsoft.com/office/drawing/2014/main" id="{A097829D-3DDB-A11B-999B-BB459ED506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128" y="-117425"/>
                <a:ext cx="14651" cy="19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5" name="Connector 999">
                <a:extLst>
                  <a:ext uri="{FF2B5EF4-FFF2-40B4-BE49-F238E27FC236}">
                    <a16:creationId xmlns:a16="http://schemas.microsoft.com/office/drawing/2014/main" id="{1E1C406C-2A63-8A14-6C29-2026734B14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6779" y="-119398"/>
                <a:ext cx="14652" cy="19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6" name="Connector 1000">
                <a:extLst>
                  <a:ext uri="{FF2B5EF4-FFF2-40B4-BE49-F238E27FC236}">
                    <a16:creationId xmlns:a16="http://schemas.microsoft.com/office/drawing/2014/main" id="{96CA322B-0630-C31F-E1C6-BF80C0E6B4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1431" y="-121352"/>
                <a:ext cx="14651" cy="19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7" name="Connector 1001">
                <a:extLst>
                  <a:ext uri="{FF2B5EF4-FFF2-40B4-BE49-F238E27FC236}">
                    <a16:creationId xmlns:a16="http://schemas.microsoft.com/office/drawing/2014/main" id="{FF77EEC6-151F-78D8-AF1A-0C692A2AF0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6082" y="-123287"/>
                <a:ext cx="14651" cy="19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8" name="Connector 1002">
                <a:extLst>
                  <a:ext uri="{FF2B5EF4-FFF2-40B4-BE49-F238E27FC236}">
                    <a16:creationId xmlns:a16="http://schemas.microsoft.com/office/drawing/2014/main" id="{7C8252C9-3DA5-8A91-9D4E-B263C7B7D0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733" y="-125202"/>
                <a:ext cx="14652" cy="19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9" name="Connector 1003">
                <a:extLst>
                  <a:ext uri="{FF2B5EF4-FFF2-40B4-BE49-F238E27FC236}">
                    <a16:creationId xmlns:a16="http://schemas.microsoft.com/office/drawing/2014/main" id="{16EFDCA2-A12C-C2F0-730D-5B621DEC7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5385" y="-127099"/>
                <a:ext cx="14651" cy="18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0" name="Connector 1004">
                <a:extLst>
                  <a:ext uri="{FF2B5EF4-FFF2-40B4-BE49-F238E27FC236}">
                    <a16:creationId xmlns:a16="http://schemas.microsoft.com/office/drawing/2014/main" id="{A283B7FD-432C-FAA7-1FCA-FD578BC7B5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0036" y="-128977"/>
                <a:ext cx="14651" cy="18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1" name="Connector 1005">
                <a:extLst>
                  <a:ext uri="{FF2B5EF4-FFF2-40B4-BE49-F238E27FC236}">
                    <a16:creationId xmlns:a16="http://schemas.microsoft.com/office/drawing/2014/main" id="{4DA30C13-4C8B-80F0-DA2F-4DB27B83AE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4687" y="-130837"/>
                <a:ext cx="14652" cy="18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2" name="Connector 1006">
                <a:extLst>
                  <a:ext uri="{FF2B5EF4-FFF2-40B4-BE49-F238E27FC236}">
                    <a16:creationId xmlns:a16="http://schemas.microsoft.com/office/drawing/2014/main" id="{E2EEBC06-59AB-59AC-DBCB-77F2D71C01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9339" y="-132679"/>
                <a:ext cx="14651" cy="18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3" name="Connector 1007">
                <a:extLst>
                  <a:ext uri="{FF2B5EF4-FFF2-40B4-BE49-F238E27FC236}">
                    <a16:creationId xmlns:a16="http://schemas.microsoft.com/office/drawing/2014/main" id="{09FABD6C-3AB7-D73B-9366-1AA853C2DA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3990" y="-134503"/>
                <a:ext cx="14651" cy="18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4" name="Connector 1008">
                <a:extLst>
                  <a:ext uri="{FF2B5EF4-FFF2-40B4-BE49-F238E27FC236}">
                    <a16:creationId xmlns:a16="http://schemas.microsoft.com/office/drawing/2014/main" id="{0AA46FE9-7A1B-068D-54FF-383626A8AA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8641" y="-136310"/>
                <a:ext cx="14652" cy="18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5" name="Connector 1009">
                <a:extLst>
                  <a:ext uri="{FF2B5EF4-FFF2-40B4-BE49-F238E27FC236}">
                    <a16:creationId xmlns:a16="http://schemas.microsoft.com/office/drawing/2014/main" id="{631AD58D-0976-C4B0-E1EA-ED3E35BD0B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3293" y="-138100"/>
                <a:ext cx="14651" cy="17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6" name="Connector 1010">
                <a:extLst>
                  <a:ext uri="{FF2B5EF4-FFF2-40B4-BE49-F238E27FC236}">
                    <a16:creationId xmlns:a16="http://schemas.microsoft.com/office/drawing/2014/main" id="{2B698CCD-1E14-B1B4-EB5F-DB24DE881B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7944" y="-139873"/>
                <a:ext cx="14651" cy="17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7" name="Connector 1011">
                <a:extLst>
                  <a:ext uri="{FF2B5EF4-FFF2-40B4-BE49-F238E27FC236}">
                    <a16:creationId xmlns:a16="http://schemas.microsoft.com/office/drawing/2014/main" id="{769EF402-1A3B-21B3-FA6B-EC6627F4FE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2595" y="-141629"/>
                <a:ext cx="14652" cy="17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8" name="Connector 1012">
                <a:extLst>
                  <a:ext uri="{FF2B5EF4-FFF2-40B4-BE49-F238E27FC236}">
                    <a16:creationId xmlns:a16="http://schemas.microsoft.com/office/drawing/2014/main" id="{848D02A7-13B0-9F50-9EAA-5C5B53C10E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37247" y="-143369"/>
                <a:ext cx="14651" cy="174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9" name="Connector 1013">
                <a:extLst>
                  <a:ext uri="{FF2B5EF4-FFF2-40B4-BE49-F238E27FC236}">
                    <a16:creationId xmlns:a16="http://schemas.microsoft.com/office/drawing/2014/main" id="{DF19BA8E-4E69-89FF-49A0-9AB6E34EDA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1898" y="-145093"/>
                <a:ext cx="14651" cy="17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0" name="Connector 1014">
                <a:extLst>
                  <a:ext uri="{FF2B5EF4-FFF2-40B4-BE49-F238E27FC236}">
                    <a16:creationId xmlns:a16="http://schemas.microsoft.com/office/drawing/2014/main" id="{1D42BAA1-9C24-41DE-1A1B-16D6BE5738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6549" y="-146801"/>
                <a:ext cx="14652" cy="17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1" name="Connector 1015">
                <a:extLst>
                  <a:ext uri="{FF2B5EF4-FFF2-40B4-BE49-F238E27FC236}">
                    <a16:creationId xmlns:a16="http://schemas.microsoft.com/office/drawing/2014/main" id="{A3737392-5AAB-0382-93DC-BACEFA011C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201" y="-148492"/>
                <a:ext cx="14651" cy="16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2" name="Connector 1016">
                <a:extLst>
                  <a:ext uri="{FF2B5EF4-FFF2-40B4-BE49-F238E27FC236}">
                    <a16:creationId xmlns:a16="http://schemas.microsoft.com/office/drawing/2014/main" id="{CB0FCC37-AC59-F9A2-9C98-B6B1DBEA1F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5852" y="-150169"/>
                <a:ext cx="14651" cy="16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3" name="Connector 1017">
                <a:extLst>
                  <a:ext uri="{FF2B5EF4-FFF2-40B4-BE49-F238E27FC236}">
                    <a16:creationId xmlns:a16="http://schemas.microsoft.com/office/drawing/2014/main" id="{E0AD888D-F28A-042F-B796-AFEBBB3554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0503" y="-151830"/>
                <a:ext cx="14652" cy="16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4" name="Connector 1018">
                <a:extLst>
                  <a:ext uri="{FF2B5EF4-FFF2-40B4-BE49-F238E27FC236}">
                    <a16:creationId xmlns:a16="http://schemas.microsoft.com/office/drawing/2014/main" id="{5196463A-E2DA-26D9-2AFB-DDC2AB30E3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5155" y="-153476"/>
                <a:ext cx="14651" cy="16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5" name="Connector 1019">
                <a:extLst>
                  <a:ext uri="{FF2B5EF4-FFF2-40B4-BE49-F238E27FC236}">
                    <a16:creationId xmlns:a16="http://schemas.microsoft.com/office/drawing/2014/main" id="{C566414B-D131-D886-2E9B-B8F9AAB56C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9806" y="-155106"/>
                <a:ext cx="14651" cy="16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6" name="Connector 1020">
                <a:extLst>
                  <a:ext uri="{FF2B5EF4-FFF2-40B4-BE49-F238E27FC236}">
                    <a16:creationId xmlns:a16="http://schemas.microsoft.com/office/drawing/2014/main" id="{82C73F14-97CC-ACAD-5B20-BD8C149E4D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4457" y="-156723"/>
                <a:ext cx="14652" cy="16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7" name="Connector 1021">
                <a:extLst>
                  <a:ext uri="{FF2B5EF4-FFF2-40B4-BE49-F238E27FC236}">
                    <a16:creationId xmlns:a16="http://schemas.microsoft.com/office/drawing/2014/main" id="{A2735BEB-5257-9356-2884-EA6849292F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9109" y="-158324"/>
                <a:ext cx="14651" cy="16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8" name="Connector 1022">
                <a:extLst>
                  <a:ext uri="{FF2B5EF4-FFF2-40B4-BE49-F238E27FC236}">
                    <a16:creationId xmlns:a16="http://schemas.microsoft.com/office/drawing/2014/main" id="{23625D8C-8DF6-B98E-2C8C-8201D4314A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3760" y="-159912"/>
                <a:ext cx="14651" cy="15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9" name="Connector 1023">
                <a:extLst>
                  <a:ext uri="{FF2B5EF4-FFF2-40B4-BE49-F238E27FC236}">
                    <a16:creationId xmlns:a16="http://schemas.microsoft.com/office/drawing/2014/main" id="{313668B2-E5BB-0643-0B2F-DB00AFD6A7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8411" y="-161485"/>
                <a:ext cx="14652" cy="15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0" name="Connector 1024">
                <a:extLst>
                  <a:ext uri="{FF2B5EF4-FFF2-40B4-BE49-F238E27FC236}">
                    <a16:creationId xmlns:a16="http://schemas.microsoft.com/office/drawing/2014/main" id="{7E73C7B8-BE0A-AD4B-E419-4C83DDD54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3063" y="-163044"/>
                <a:ext cx="14651" cy="15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1" name="Connector 1025">
                <a:extLst>
                  <a:ext uri="{FF2B5EF4-FFF2-40B4-BE49-F238E27FC236}">
                    <a16:creationId xmlns:a16="http://schemas.microsoft.com/office/drawing/2014/main" id="{3ECDD2DC-F13E-8DAE-479C-51501B8413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7714" y="-164590"/>
                <a:ext cx="14651" cy="15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2" name="Connector 1026">
                <a:extLst>
                  <a:ext uri="{FF2B5EF4-FFF2-40B4-BE49-F238E27FC236}">
                    <a16:creationId xmlns:a16="http://schemas.microsoft.com/office/drawing/2014/main" id="{C3873548-34A8-2DCA-D012-16F8CAB44A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2365" y="-166122"/>
                <a:ext cx="14651" cy="15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3" name="Connector 1027">
                <a:extLst>
                  <a:ext uri="{FF2B5EF4-FFF2-40B4-BE49-F238E27FC236}">
                    <a16:creationId xmlns:a16="http://schemas.microsoft.com/office/drawing/2014/main" id="{F61E9422-4A72-70F4-996F-4B91E01C56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57016" y="-167641"/>
                <a:ext cx="14652" cy="15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4" name="Connector 1028">
                <a:extLst>
                  <a:ext uri="{FF2B5EF4-FFF2-40B4-BE49-F238E27FC236}">
                    <a16:creationId xmlns:a16="http://schemas.microsoft.com/office/drawing/2014/main" id="{37172157-2438-D29D-563F-891EF6CA7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1668" y="-169146"/>
                <a:ext cx="14651" cy="15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5" name="Connector 1029">
                <a:extLst>
                  <a:ext uri="{FF2B5EF4-FFF2-40B4-BE49-F238E27FC236}">
                    <a16:creationId xmlns:a16="http://schemas.microsoft.com/office/drawing/2014/main" id="{B5780103-DE36-418F-B137-46E3049AFF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6319" y="-170638"/>
                <a:ext cx="14651" cy="14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6" name="Connector 1030">
                <a:extLst>
                  <a:ext uri="{FF2B5EF4-FFF2-40B4-BE49-F238E27FC236}">
                    <a16:creationId xmlns:a16="http://schemas.microsoft.com/office/drawing/2014/main" id="{449C8FB3-6186-43D5-BB4D-B76E473ED7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0970" y="-172117"/>
                <a:ext cx="14652" cy="14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7" name="Connector 1031">
                <a:extLst>
                  <a:ext uri="{FF2B5EF4-FFF2-40B4-BE49-F238E27FC236}">
                    <a16:creationId xmlns:a16="http://schemas.microsoft.com/office/drawing/2014/main" id="{4C0A0CDF-7074-2300-340F-5F32A0AFD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5622" y="-173584"/>
                <a:ext cx="14651" cy="14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8" name="Connector 1032">
                <a:extLst>
                  <a:ext uri="{FF2B5EF4-FFF2-40B4-BE49-F238E27FC236}">
                    <a16:creationId xmlns:a16="http://schemas.microsoft.com/office/drawing/2014/main" id="{58D3ACF0-07A7-2FB8-A230-12C66C82B8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0273" y="-175039"/>
                <a:ext cx="14651" cy="14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9" name="Connector 1033">
                <a:extLst>
                  <a:ext uri="{FF2B5EF4-FFF2-40B4-BE49-F238E27FC236}">
                    <a16:creationId xmlns:a16="http://schemas.microsoft.com/office/drawing/2014/main" id="{D53B5D02-55F7-E991-4307-2EEB89FBD4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4924" y="-176480"/>
                <a:ext cx="14652" cy="14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0" name="Connector 1034">
                <a:extLst>
                  <a:ext uri="{FF2B5EF4-FFF2-40B4-BE49-F238E27FC236}">
                    <a16:creationId xmlns:a16="http://schemas.microsoft.com/office/drawing/2014/main" id="{C6658B3F-7FAF-E21A-5EA6-DE53FD029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9576" y="-177910"/>
                <a:ext cx="14651" cy="14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1" name="Connector 1035">
                <a:extLst>
                  <a:ext uri="{FF2B5EF4-FFF2-40B4-BE49-F238E27FC236}">
                    <a16:creationId xmlns:a16="http://schemas.microsoft.com/office/drawing/2014/main" id="{489BC4B7-FD64-A941-181F-1AAE42B567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4227" y="-179327"/>
                <a:ext cx="14651" cy="14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2" name="Connector 1036">
                <a:extLst>
                  <a:ext uri="{FF2B5EF4-FFF2-40B4-BE49-F238E27FC236}">
                    <a16:creationId xmlns:a16="http://schemas.microsoft.com/office/drawing/2014/main" id="{D44A0B6C-46D2-50D1-4410-2636CCC1B1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8878" y="-180732"/>
                <a:ext cx="14652" cy="14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3" name="Connector 1037">
                <a:extLst>
                  <a:ext uri="{FF2B5EF4-FFF2-40B4-BE49-F238E27FC236}">
                    <a16:creationId xmlns:a16="http://schemas.microsoft.com/office/drawing/2014/main" id="{D4FE0522-1819-0CC9-EE5F-68CACB9337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3530" y="-182127"/>
                <a:ext cx="14651" cy="13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4" name="Connector 1038">
                <a:extLst>
                  <a:ext uri="{FF2B5EF4-FFF2-40B4-BE49-F238E27FC236}">
                    <a16:creationId xmlns:a16="http://schemas.microsoft.com/office/drawing/2014/main" id="{C64BE372-EB94-59CA-E724-ECEBE595CF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8181" y="-183508"/>
                <a:ext cx="14651" cy="13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5" name="Connector 1039">
                <a:extLst>
                  <a:ext uri="{FF2B5EF4-FFF2-40B4-BE49-F238E27FC236}">
                    <a16:creationId xmlns:a16="http://schemas.microsoft.com/office/drawing/2014/main" id="{D5ABAF5E-989B-F884-F45C-BD3ABD56EA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32" y="-184879"/>
                <a:ext cx="14652" cy="13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6" name="Connector 1040">
                <a:extLst>
                  <a:ext uri="{FF2B5EF4-FFF2-40B4-BE49-F238E27FC236}">
                    <a16:creationId xmlns:a16="http://schemas.microsoft.com/office/drawing/2014/main" id="{BA682E13-D9C9-2602-2F51-824D4ED2B0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7484" y="-186238"/>
                <a:ext cx="14651" cy="13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7" name="Connector 1041">
                <a:extLst>
                  <a:ext uri="{FF2B5EF4-FFF2-40B4-BE49-F238E27FC236}">
                    <a16:creationId xmlns:a16="http://schemas.microsoft.com/office/drawing/2014/main" id="{1CA48472-D334-061C-A323-3A514A05E5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2135" y="-187587"/>
                <a:ext cx="14651" cy="13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8" name="Connector 1042">
                <a:extLst>
                  <a:ext uri="{FF2B5EF4-FFF2-40B4-BE49-F238E27FC236}">
                    <a16:creationId xmlns:a16="http://schemas.microsoft.com/office/drawing/2014/main" id="{536727C5-9183-F029-3B48-12D888621F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6786" y="-188923"/>
                <a:ext cx="14652" cy="13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9" name="Connector 1043">
                <a:extLst>
                  <a:ext uri="{FF2B5EF4-FFF2-40B4-BE49-F238E27FC236}">
                    <a16:creationId xmlns:a16="http://schemas.microsoft.com/office/drawing/2014/main" id="{A86834F0-8B42-A973-436F-1B63EBD3EB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1438" y="-190249"/>
                <a:ext cx="14651" cy="13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0" name="Connector 1044">
                <a:extLst>
                  <a:ext uri="{FF2B5EF4-FFF2-40B4-BE49-F238E27FC236}">
                    <a16:creationId xmlns:a16="http://schemas.microsoft.com/office/drawing/2014/main" id="{0CD04D9C-5968-B28B-2618-0FF106FAC7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6089" y="-191564"/>
                <a:ext cx="14651" cy="13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1" name="Connector 1045">
                <a:extLst>
                  <a:ext uri="{FF2B5EF4-FFF2-40B4-BE49-F238E27FC236}">
                    <a16:creationId xmlns:a16="http://schemas.microsoft.com/office/drawing/2014/main" id="{0A4ECF4A-00B8-1BDF-41F9-5B0B5B93F7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0740" y="-192869"/>
                <a:ext cx="14652" cy="13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2" name="Connector 1046">
                <a:extLst>
                  <a:ext uri="{FF2B5EF4-FFF2-40B4-BE49-F238E27FC236}">
                    <a16:creationId xmlns:a16="http://schemas.microsoft.com/office/drawing/2014/main" id="{12D07008-9200-6806-DDD8-76A4161AFB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5392" y="-194163"/>
                <a:ext cx="14651" cy="12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3" name="Connector 1047">
                <a:extLst>
                  <a:ext uri="{FF2B5EF4-FFF2-40B4-BE49-F238E27FC236}">
                    <a16:creationId xmlns:a16="http://schemas.microsoft.com/office/drawing/2014/main" id="{1182289E-85F6-046A-4E7E-4545B8F329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0043" y="-195447"/>
                <a:ext cx="14651" cy="12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4" name="Connector 1048">
                <a:extLst>
                  <a:ext uri="{FF2B5EF4-FFF2-40B4-BE49-F238E27FC236}">
                    <a16:creationId xmlns:a16="http://schemas.microsoft.com/office/drawing/2014/main" id="{EDEC293D-A09E-968B-95FD-94436C368C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4694" y="-196720"/>
                <a:ext cx="14652" cy="12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5" name="Connector 1049">
                <a:extLst>
                  <a:ext uri="{FF2B5EF4-FFF2-40B4-BE49-F238E27FC236}">
                    <a16:creationId xmlns:a16="http://schemas.microsoft.com/office/drawing/2014/main" id="{D9C6024A-C358-D231-2AEC-480C2D243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79346" y="-197983"/>
                <a:ext cx="14651" cy="12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6" name="Connector 1050">
                <a:extLst>
                  <a:ext uri="{FF2B5EF4-FFF2-40B4-BE49-F238E27FC236}">
                    <a16:creationId xmlns:a16="http://schemas.microsoft.com/office/drawing/2014/main" id="{A3100339-43E0-1D8B-6CFD-74DE12D1FB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3997" y="-199236"/>
                <a:ext cx="14651" cy="12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7" name="Connector 1051">
                <a:extLst>
                  <a:ext uri="{FF2B5EF4-FFF2-40B4-BE49-F238E27FC236}">
                    <a16:creationId xmlns:a16="http://schemas.microsoft.com/office/drawing/2014/main" id="{DA600F62-40BF-F05D-D12E-406BF141AE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8648" y="-200480"/>
                <a:ext cx="14652" cy="12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8" name="Connector 1052">
                <a:extLst>
                  <a:ext uri="{FF2B5EF4-FFF2-40B4-BE49-F238E27FC236}">
                    <a16:creationId xmlns:a16="http://schemas.microsoft.com/office/drawing/2014/main" id="{5185E299-FEEF-C10F-AE26-BB5D0489EE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3300" y="-201713"/>
                <a:ext cx="14651" cy="12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9" name="Connector 1053">
                <a:extLst>
                  <a:ext uri="{FF2B5EF4-FFF2-40B4-BE49-F238E27FC236}">
                    <a16:creationId xmlns:a16="http://schemas.microsoft.com/office/drawing/2014/main" id="{A13966E3-D75F-24E1-F280-1A03F7C231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7951" y="-202937"/>
                <a:ext cx="14651" cy="12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0" name="Connector 1054">
                <a:extLst>
                  <a:ext uri="{FF2B5EF4-FFF2-40B4-BE49-F238E27FC236}">
                    <a16:creationId xmlns:a16="http://schemas.microsoft.com/office/drawing/2014/main" id="{0DC7EF13-00E0-AB36-2652-157F9FA1E0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2602" y="-204151"/>
                <a:ext cx="14652" cy="12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1" name="Connector 1055">
                <a:extLst>
                  <a:ext uri="{FF2B5EF4-FFF2-40B4-BE49-F238E27FC236}">
                    <a16:creationId xmlns:a16="http://schemas.microsoft.com/office/drawing/2014/main" id="{C0D60FA5-6279-F7F2-4A29-BEAB8CBE74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7254" y="-205356"/>
                <a:ext cx="14651" cy="12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2" name="Connector 1056">
                <a:extLst>
                  <a:ext uri="{FF2B5EF4-FFF2-40B4-BE49-F238E27FC236}">
                    <a16:creationId xmlns:a16="http://schemas.microsoft.com/office/drawing/2014/main" id="{2C83DB3F-BD4B-6209-30D5-F4B27CBA4E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1905" y="-206551"/>
                <a:ext cx="14651" cy="11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3" name="Connector 1057">
                <a:extLst>
                  <a:ext uri="{FF2B5EF4-FFF2-40B4-BE49-F238E27FC236}">
                    <a16:creationId xmlns:a16="http://schemas.microsoft.com/office/drawing/2014/main" id="{EE58B46A-1A7B-9E3F-589F-18EC9B034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6556" y="-207737"/>
                <a:ext cx="14652" cy="11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4" name="Connector 1058">
                <a:extLst>
                  <a:ext uri="{FF2B5EF4-FFF2-40B4-BE49-F238E27FC236}">
                    <a16:creationId xmlns:a16="http://schemas.microsoft.com/office/drawing/2014/main" id="{FC580B18-FB65-6CEC-357A-1ECA888E5D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1208" y="-208915"/>
                <a:ext cx="14651" cy="11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5" name="Connector 1059">
                <a:extLst>
                  <a:ext uri="{FF2B5EF4-FFF2-40B4-BE49-F238E27FC236}">
                    <a16:creationId xmlns:a16="http://schemas.microsoft.com/office/drawing/2014/main" id="{726D77E2-B88B-5A8B-4E18-333427B365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5859" y="-210082"/>
                <a:ext cx="14651" cy="11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6" name="Connector 1060">
                <a:extLst>
                  <a:ext uri="{FF2B5EF4-FFF2-40B4-BE49-F238E27FC236}">
                    <a16:creationId xmlns:a16="http://schemas.microsoft.com/office/drawing/2014/main" id="{02F95073-69BA-91C1-7EC4-DF53D04FFD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510" y="-211241"/>
                <a:ext cx="14652" cy="11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7" name="Connector 1061">
                <a:extLst>
                  <a:ext uri="{FF2B5EF4-FFF2-40B4-BE49-F238E27FC236}">
                    <a16:creationId xmlns:a16="http://schemas.microsoft.com/office/drawing/2014/main" id="{8EB7F624-04B7-736A-B0B6-35E1B2E28B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5162" y="-212392"/>
                <a:ext cx="14651" cy="11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8" name="Connector 1062">
                <a:extLst>
                  <a:ext uri="{FF2B5EF4-FFF2-40B4-BE49-F238E27FC236}">
                    <a16:creationId xmlns:a16="http://schemas.microsoft.com/office/drawing/2014/main" id="{F83206C2-D137-A05B-A7EB-BFED87A114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813" y="-213533"/>
                <a:ext cx="14651" cy="11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9" name="Connector 1063">
                <a:extLst>
                  <a:ext uri="{FF2B5EF4-FFF2-40B4-BE49-F238E27FC236}">
                    <a16:creationId xmlns:a16="http://schemas.microsoft.com/office/drawing/2014/main" id="{F2FBB35E-842D-7E3B-2CC1-9931406F0C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464" y="-214666"/>
                <a:ext cx="14652" cy="11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0" name="Connector 1064">
                <a:extLst>
                  <a:ext uri="{FF2B5EF4-FFF2-40B4-BE49-F238E27FC236}">
                    <a16:creationId xmlns:a16="http://schemas.microsoft.com/office/drawing/2014/main" id="{CA3AC9BC-E2B1-5880-FAB6-7B8F6CD923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9116" y="-215791"/>
                <a:ext cx="14651" cy="11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1" name="Connector 1065">
                <a:extLst>
                  <a:ext uri="{FF2B5EF4-FFF2-40B4-BE49-F238E27FC236}">
                    <a16:creationId xmlns:a16="http://schemas.microsoft.com/office/drawing/2014/main" id="{2C0805FD-D310-A409-75A0-CE453A88A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3767" y="-216906"/>
                <a:ext cx="14651" cy="11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2" name="Connector 1066">
                <a:extLst>
                  <a:ext uri="{FF2B5EF4-FFF2-40B4-BE49-F238E27FC236}">
                    <a16:creationId xmlns:a16="http://schemas.microsoft.com/office/drawing/2014/main" id="{AECF7CC7-3C34-5A66-9D1E-E78BDA8C3E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418" y="-218014"/>
                <a:ext cx="14652" cy="11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3" name="Connector 1067">
                <a:extLst>
                  <a:ext uri="{FF2B5EF4-FFF2-40B4-BE49-F238E27FC236}">
                    <a16:creationId xmlns:a16="http://schemas.microsoft.com/office/drawing/2014/main" id="{29574EFC-9AA7-0DD8-D88A-E5899F55C2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3070" y="-219113"/>
                <a:ext cx="14651" cy="10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4" name="Connector 1068">
                <a:extLst>
                  <a:ext uri="{FF2B5EF4-FFF2-40B4-BE49-F238E27FC236}">
                    <a16:creationId xmlns:a16="http://schemas.microsoft.com/office/drawing/2014/main" id="{9369BA8D-CCDD-E011-0F52-C13159DC48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7721" y="-220204"/>
                <a:ext cx="14651" cy="10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5" name="Connector 1069">
                <a:extLst>
                  <a:ext uri="{FF2B5EF4-FFF2-40B4-BE49-F238E27FC236}">
                    <a16:creationId xmlns:a16="http://schemas.microsoft.com/office/drawing/2014/main" id="{84213618-B45F-A362-9051-94900F44DB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2372" y="-221288"/>
                <a:ext cx="14652" cy="10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6" name="Connector 1070">
                <a:extLst>
                  <a:ext uri="{FF2B5EF4-FFF2-40B4-BE49-F238E27FC236}">
                    <a16:creationId xmlns:a16="http://schemas.microsoft.com/office/drawing/2014/main" id="{09F322F6-117A-1748-9DDE-7BECED3087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7024" y="-222363"/>
                <a:ext cx="14651" cy="10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7" name="Connector 1071">
                <a:extLst>
                  <a:ext uri="{FF2B5EF4-FFF2-40B4-BE49-F238E27FC236}">
                    <a16:creationId xmlns:a16="http://schemas.microsoft.com/office/drawing/2014/main" id="{317385D3-9953-BBAD-7D39-9653000829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1675" y="-223430"/>
                <a:ext cx="14651" cy="10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8" name="Connector 1072">
                <a:extLst>
                  <a:ext uri="{FF2B5EF4-FFF2-40B4-BE49-F238E27FC236}">
                    <a16:creationId xmlns:a16="http://schemas.microsoft.com/office/drawing/2014/main" id="{DCF9CFF4-99AB-B5D7-1544-EE51BA502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326" y="-224489"/>
                <a:ext cx="14652" cy="10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9" name="Connector 1073">
                <a:extLst>
                  <a:ext uri="{FF2B5EF4-FFF2-40B4-BE49-F238E27FC236}">
                    <a16:creationId xmlns:a16="http://schemas.microsoft.com/office/drawing/2014/main" id="{29219B4E-6166-B3E1-A092-2BD63429F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0978" y="-225541"/>
                <a:ext cx="14651" cy="10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0" name="Connector 1075">
                <a:extLst>
                  <a:ext uri="{FF2B5EF4-FFF2-40B4-BE49-F238E27FC236}">
                    <a16:creationId xmlns:a16="http://schemas.microsoft.com/office/drawing/2014/main" id="{BB2354B6-68D5-45CA-CA34-0FD6C4E1CE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60280" y="-227622"/>
                <a:ext cx="14652" cy="10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1" name="Connector 1076">
                <a:extLst>
                  <a:ext uri="{FF2B5EF4-FFF2-40B4-BE49-F238E27FC236}">
                    <a16:creationId xmlns:a16="http://schemas.microsoft.com/office/drawing/2014/main" id="{BD6A0AFD-CA0C-C710-E2F0-849820EB8E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932" y="-228650"/>
                <a:ext cx="14651" cy="10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2" name="Connector 1077">
                <a:extLst>
                  <a:ext uri="{FF2B5EF4-FFF2-40B4-BE49-F238E27FC236}">
                    <a16:creationId xmlns:a16="http://schemas.microsoft.com/office/drawing/2014/main" id="{14A115B7-C3F8-0A21-8CFD-66929DD8B6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9583" y="-229672"/>
                <a:ext cx="14651" cy="10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3" name="Connector 1078">
                <a:extLst>
                  <a:ext uri="{FF2B5EF4-FFF2-40B4-BE49-F238E27FC236}">
                    <a16:creationId xmlns:a16="http://schemas.microsoft.com/office/drawing/2014/main" id="{7BB4887F-59C5-3D7B-AFC3-3652AA7957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234" y="-230686"/>
                <a:ext cx="14652" cy="10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4" name="Connector 1079">
                <a:extLst>
                  <a:ext uri="{FF2B5EF4-FFF2-40B4-BE49-F238E27FC236}">
                    <a16:creationId xmlns:a16="http://schemas.microsoft.com/office/drawing/2014/main" id="{8FC3C815-92B4-2E73-A863-AAD4DB6AC0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886" y="-231694"/>
                <a:ext cx="14651" cy="10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5" name="Connector 1080">
                <a:extLst>
                  <a:ext uri="{FF2B5EF4-FFF2-40B4-BE49-F238E27FC236}">
                    <a16:creationId xmlns:a16="http://schemas.microsoft.com/office/drawing/2014/main" id="{3C7761B9-FC95-BAE3-DABF-76710A240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3537" y="-232693"/>
                <a:ext cx="14651" cy="9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6" name="Connector 1081">
                <a:extLst>
                  <a:ext uri="{FF2B5EF4-FFF2-40B4-BE49-F238E27FC236}">
                    <a16:creationId xmlns:a16="http://schemas.microsoft.com/office/drawing/2014/main" id="{37EFCACA-8821-89B5-E765-0680BD3AE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48188" y="-233687"/>
                <a:ext cx="14652" cy="9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7" name="Connector 1082">
                <a:extLst>
                  <a:ext uri="{FF2B5EF4-FFF2-40B4-BE49-F238E27FC236}">
                    <a16:creationId xmlns:a16="http://schemas.microsoft.com/office/drawing/2014/main" id="{61D66C10-0E80-AC3F-52B3-37ECBA02F6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2840" y="-234673"/>
                <a:ext cx="14651" cy="9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8" name="Connector 1083">
                <a:extLst>
                  <a:ext uri="{FF2B5EF4-FFF2-40B4-BE49-F238E27FC236}">
                    <a16:creationId xmlns:a16="http://schemas.microsoft.com/office/drawing/2014/main" id="{44E9AC94-A504-DFA6-5626-659DED89C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7491" y="-235652"/>
                <a:ext cx="14651" cy="9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9" name="Connector 1084">
                <a:extLst>
                  <a:ext uri="{FF2B5EF4-FFF2-40B4-BE49-F238E27FC236}">
                    <a16:creationId xmlns:a16="http://schemas.microsoft.com/office/drawing/2014/main" id="{095D9B8A-0384-D618-46A8-B97D5A9B67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2142" y="-236624"/>
                <a:ext cx="14652" cy="9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0" name="Connector 1085">
                <a:extLst>
                  <a:ext uri="{FF2B5EF4-FFF2-40B4-BE49-F238E27FC236}">
                    <a16:creationId xmlns:a16="http://schemas.microsoft.com/office/drawing/2014/main" id="{4C7698D2-CB91-CFC7-C3E0-3FC9E4F314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06794" y="-237589"/>
                <a:ext cx="14651" cy="9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1" name="Connector 1086">
                <a:extLst>
                  <a:ext uri="{FF2B5EF4-FFF2-40B4-BE49-F238E27FC236}">
                    <a16:creationId xmlns:a16="http://schemas.microsoft.com/office/drawing/2014/main" id="{0A379CD3-9B7B-DAD2-30C8-8EC161E7B3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445" y="-238548"/>
                <a:ext cx="14651" cy="9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2" name="Connector 1087">
                <a:extLst>
                  <a:ext uri="{FF2B5EF4-FFF2-40B4-BE49-F238E27FC236}">
                    <a16:creationId xmlns:a16="http://schemas.microsoft.com/office/drawing/2014/main" id="{A005251B-0948-46AA-D6F0-B4F51E0712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96" y="-239500"/>
                <a:ext cx="14652" cy="9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3" name="Connector 1088">
                <a:extLst>
                  <a:ext uri="{FF2B5EF4-FFF2-40B4-BE49-F238E27FC236}">
                    <a16:creationId xmlns:a16="http://schemas.microsoft.com/office/drawing/2014/main" id="{1F6BFB54-D883-CE09-E95C-066DA4EDD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0748" y="-240445"/>
                <a:ext cx="14651" cy="9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4" name="Connector 1089">
                <a:extLst>
                  <a:ext uri="{FF2B5EF4-FFF2-40B4-BE49-F238E27FC236}">
                    <a16:creationId xmlns:a16="http://schemas.microsoft.com/office/drawing/2014/main" id="{8C284813-D5A1-937A-4E65-6F681533E9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399" y="-241384"/>
                <a:ext cx="14651" cy="9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5" name="Connector 1090">
                <a:extLst>
                  <a:ext uri="{FF2B5EF4-FFF2-40B4-BE49-F238E27FC236}">
                    <a16:creationId xmlns:a16="http://schemas.microsoft.com/office/drawing/2014/main" id="{2A35F1AE-2051-6A35-5B13-CF2A33C16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0050" y="-242317"/>
                <a:ext cx="14652" cy="9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6" name="Connector 1091">
                <a:extLst>
                  <a:ext uri="{FF2B5EF4-FFF2-40B4-BE49-F238E27FC236}">
                    <a16:creationId xmlns:a16="http://schemas.microsoft.com/office/drawing/2014/main" id="{DC54AD52-B860-23A5-84DD-AA0DEA13E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4702" y="-243243"/>
                <a:ext cx="14651" cy="9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7" name="Connector 1092">
                <a:extLst>
                  <a:ext uri="{FF2B5EF4-FFF2-40B4-BE49-F238E27FC236}">
                    <a16:creationId xmlns:a16="http://schemas.microsoft.com/office/drawing/2014/main" id="{EFB6C904-F802-C8F5-924B-19DFF10ACE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9353" y="-244162"/>
                <a:ext cx="14651" cy="9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8" name="Connector 1093">
                <a:extLst>
                  <a:ext uri="{FF2B5EF4-FFF2-40B4-BE49-F238E27FC236}">
                    <a16:creationId xmlns:a16="http://schemas.microsoft.com/office/drawing/2014/main" id="{941A1393-69CB-EA1D-5F4B-C03EFFC16C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4004" y="-245076"/>
                <a:ext cx="14652" cy="9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9" name="Connector 1094">
                <a:extLst>
                  <a:ext uri="{FF2B5EF4-FFF2-40B4-BE49-F238E27FC236}">
                    <a16:creationId xmlns:a16="http://schemas.microsoft.com/office/drawing/2014/main" id="{7817F440-55AE-AC77-215E-F6DA24CCD7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8656" y="-245983"/>
                <a:ext cx="14651" cy="9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0" name="Connector 1095">
                <a:extLst>
                  <a:ext uri="{FF2B5EF4-FFF2-40B4-BE49-F238E27FC236}">
                    <a16:creationId xmlns:a16="http://schemas.microsoft.com/office/drawing/2014/main" id="{DFE0AC5F-FB6E-AFCF-2821-00259F7BCE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3307" y="-246885"/>
                <a:ext cx="14651" cy="9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1" name="Connector 1096">
                <a:extLst>
                  <a:ext uri="{FF2B5EF4-FFF2-40B4-BE49-F238E27FC236}">
                    <a16:creationId xmlns:a16="http://schemas.microsoft.com/office/drawing/2014/main" id="{F05B3156-2070-361C-F82A-58B92F705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7958" y="-247780"/>
                <a:ext cx="14652" cy="8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2" name="Connector 1097">
                <a:extLst>
                  <a:ext uri="{FF2B5EF4-FFF2-40B4-BE49-F238E27FC236}">
                    <a16:creationId xmlns:a16="http://schemas.microsoft.com/office/drawing/2014/main" id="{E6202C19-C12D-62BD-4CCA-7B91D1AEA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2610" y="-248669"/>
                <a:ext cx="14651" cy="8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3" name="Connector 1098">
                <a:extLst>
                  <a:ext uri="{FF2B5EF4-FFF2-40B4-BE49-F238E27FC236}">
                    <a16:creationId xmlns:a16="http://schemas.microsoft.com/office/drawing/2014/main" id="{C8FF822D-32B2-0BCB-3AE1-5F9112032E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7261" y="-249553"/>
                <a:ext cx="14651" cy="8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4" name="Connector 1099">
                <a:extLst>
                  <a:ext uri="{FF2B5EF4-FFF2-40B4-BE49-F238E27FC236}">
                    <a16:creationId xmlns:a16="http://schemas.microsoft.com/office/drawing/2014/main" id="{4E9D3289-7D3F-02E8-5AF4-8F31AD38E9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1912" y="-250430"/>
                <a:ext cx="14652" cy="8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5" name="Connector 1100">
                <a:extLst>
                  <a:ext uri="{FF2B5EF4-FFF2-40B4-BE49-F238E27FC236}">
                    <a16:creationId xmlns:a16="http://schemas.microsoft.com/office/drawing/2014/main" id="{EA067EF9-9FF8-92F3-D21E-5EE27B7384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564" y="-251301"/>
                <a:ext cx="14651" cy="8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6" name="Connector 1101">
                <a:extLst>
                  <a:ext uri="{FF2B5EF4-FFF2-40B4-BE49-F238E27FC236}">
                    <a16:creationId xmlns:a16="http://schemas.microsoft.com/office/drawing/2014/main" id="{B6BC5D1E-38B1-2703-5BBC-201AA510A8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41215" y="-252167"/>
                <a:ext cx="14651" cy="8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7" name="Connector 1102">
                <a:extLst>
                  <a:ext uri="{FF2B5EF4-FFF2-40B4-BE49-F238E27FC236}">
                    <a16:creationId xmlns:a16="http://schemas.microsoft.com/office/drawing/2014/main" id="{DF98DB2A-3D9B-4C4E-A249-D3A2AD33B6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5866" y="-253027"/>
                <a:ext cx="14652" cy="8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8" name="Connector 1103">
                <a:extLst>
                  <a:ext uri="{FF2B5EF4-FFF2-40B4-BE49-F238E27FC236}">
                    <a16:creationId xmlns:a16="http://schemas.microsoft.com/office/drawing/2014/main" id="{EB61B779-8EC4-72DB-D4CF-BB5926ECD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0518" y="-253882"/>
                <a:ext cx="14651" cy="8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9" name="Connector 1104">
                <a:extLst>
                  <a:ext uri="{FF2B5EF4-FFF2-40B4-BE49-F238E27FC236}">
                    <a16:creationId xmlns:a16="http://schemas.microsoft.com/office/drawing/2014/main" id="{56CB3DF6-411B-F9A1-2427-80E2D1FC52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5169" y="-254730"/>
                <a:ext cx="14651" cy="8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0" name="Connector 1105">
                <a:extLst>
                  <a:ext uri="{FF2B5EF4-FFF2-40B4-BE49-F238E27FC236}">
                    <a16:creationId xmlns:a16="http://schemas.microsoft.com/office/drawing/2014/main" id="{2B66D034-1147-11AD-840B-36A6F6BA17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9820" y="-255574"/>
                <a:ext cx="14652" cy="8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1" name="Connector 1106">
                <a:extLst>
                  <a:ext uri="{FF2B5EF4-FFF2-40B4-BE49-F238E27FC236}">
                    <a16:creationId xmlns:a16="http://schemas.microsoft.com/office/drawing/2014/main" id="{C2B3355A-639C-8398-7D21-3B73D18B62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4472" y="-256412"/>
                <a:ext cx="14651" cy="8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2" name="Connector 1107">
                <a:extLst>
                  <a:ext uri="{FF2B5EF4-FFF2-40B4-BE49-F238E27FC236}">
                    <a16:creationId xmlns:a16="http://schemas.microsoft.com/office/drawing/2014/main" id="{77017939-436C-24C3-282C-530CC7071F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9123" y="-257244"/>
                <a:ext cx="14651" cy="8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3" name="Connector 1108">
                <a:extLst>
                  <a:ext uri="{FF2B5EF4-FFF2-40B4-BE49-F238E27FC236}">
                    <a16:creationId xmlns:a16="http://schemas.microsoft.com/office/drawing/2014/main" id="{E7F8B87D-8E48-D063-7A42-656D01559A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3774" y="-258072"/>
                <a:ext cx="14652" cy="8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4" name="Connector 1109">
                <a:extLst>
                  <a:ext uri="{FF2B5EF4-FFF2-40B4-BE49-F238E27FC236}">
                    <a16:creationId xmlns:a16="http://schemas.microsoft.com/office/drawing/2014/main" id="{B9DCC65D-DC03-3751-EA61-174CDB361C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8426" y="-258893"/>
                <a:ext cx="14651" cy="8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5" name="Connector 1110">
                <a:extLst>
                  <a:ext uri="{FF2B5EF4-FFF2-40B4-BE49-F238E27FC236}">
                    <a16:creationId xmlns:a16="http://schemas.microsoft.com/office/drawing/2014/main" id="{C4DC45F3-BDCF-697C-F045-F60C16C11D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3077" y="-259710"/>
                <a:ext cx="14651" cy="8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6" name="Connector 1111">
                <a:extLst>
                  <a:ext uri="{FF2B5EF4-FFF2-40B4-BE49-F238E27FC236}">
                    <a16:creationId xmlns:a16="http://schemas.microsoft.com/office/drawing/2014/main" id="{7E14EBC0-0733-7BED-E038-E4621F2EE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7728" y="-260521"/>
                <a:ext cx="14652" cy="8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7" name="Connector 1112">
                <a:extLst>
                  <a:ext uri="{FF2B5EF4-FFF2-40B4-BE49-F238E27FC236}">
                    <a16:creationId xmlns:a16="http://schemas.microsoft.com/office/drawing/2014/main" id="{FDC14F7E-5524-5FA5-5926-60E5D840D5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2380" y="-261327"/>
                <a:ext cx="14651" cy="8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8" name="Connector 1113">
                <a:extLst>
                  <a:ext uri="{FF2B5EF4-FFF2-40B4-BE49-F238E27FC236}">
                    <a16:creationId xmlns:a16="http://schemas.microsoft.com/office/drawing/2014/main" id="{2A42C36D-2116-23C6-59EA-975E894812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7031" y="-262128"/>
                <a:ext cx="14651" cy="8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9" name="Connector 1114">
                <a:extLst>
                  <a:ext uri="{FF2B5EF4-FFF2-40B4-BE49-F238E27FC236}">
                    <a16:creationId xmlns:a16="http://schemas.microsoft.com/office/drawing/2014/main" id="{FAE57C10-4FDC-4DF5-1697-3D8AEFDF7C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682" y="-262923"/>
                <a:ext cx="14652" cy="7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0" name="Connector 1115">
                <a:extLst>
                  <a:ext uri="{FF2B5EF4-FFF2-40B4-BE49-F238E27FC236}">
                    <a16:creationId xmlns:a16="http://schemas.microsoft.com/office/drawing/2014/main" id="{99CA1CFE-F334-9E42-1ABC-0070CCE391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334" y="-263715"/>
                <a:ext cx="14651" cy="7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1" name="Connector 1116">
                <a:extLst>
                  <a:ext uri="{FF2B5EF4-FFF2-40B4-BE49-F238E27FC236}">
                    <a16:creationId xmlns:a16="http://schemas.microsoft.com/office/drawing/2014/main" id="{0F59C1A1-19D4-2465-6810-F982921CB1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0985" y="-264500"/>
                <a:ext cx="14651" cy="7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2" name="Connector 1117">
                <a:extLst>
                  <a:ext uri="{FF2B5EF4-FFF2-40B4-BE49-F238E27FC236}">
                    <a16:creationId xmlns:a16="http://schemas.microsoft.com/office/drawing/2014/main" id="{05231867-8AC1-06B5-CA85-CC0368FEEA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5636" y="-265281"/>
                <a:ext cx="14652" cy="7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3" name="Connector 1118">
                <a:extLst>
                  <a:ext uri="{FF2B5EF4-FFF2-40B4-BE49-F238E27FC236}">
                    <a16:creationId xmlns:a16="http://schemas.microsoft.com/office/drawing/2014/main" id="{42BBC1BF-77E7-B76E-D956-1CF5D1CC68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0288" y="-266057"/>
                <a:ext cx="14651" cy="7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4" name="Connector 1119">
                <a:extLst>
                  <a:ext uri="{FF2B5EF4-FFF2-40B4-BE49-F238E27FC236}">
                    <a16:creationId xmlns:a16="http://schemas.microsoft.com/office/drawing/2014/main" id="{5E8CCEA8-405F-06D3-0B36-C0B5F3C995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04939" y="-266828"/>
                <a:ext cx="14651" cy="7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5" name="Connector 1120">
                <a:extLst>
                  <a:ext uri="{FF2B5EF4-FFF2-40B4-BE49-F238E27FC236}">
                    <a16:creationId xmlns:a16="http://schemas.microsoft.com/office/drawing/2014/main" id="{C9E39DCC-660F-B582-2B8E-E3ED43E79F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9590" y="-267595"/>
                <a:ext cx="14652" cy="7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6" name="Connector 1121">
                <a:extLst>
                  <a:ext uri="{FF2B5EF4-FFF2-40B4-BE49-F238E27FC236}">
                    <a16:creationId xmlns:a16="http://schemas.microsoft.com/office/drawing/2014/main" id="{B6C2C8EF-BF5D-6735-6AD6-6BC49AD599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4242" y="-268356"/>
                <a:ext cx="14651" cy="7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7" name="Connector 1122">
                <a:extLst>
                  <a:ext uri="{FF2B5EF4-FFF2-40B4-BE49-F238E27FC236}">
                    <a16:creationId xmlns:a16="http://schemas.microsoft.com/office/drawing/2014/main" id="{22F328D6-500E-02D7-4D5E-131BA39DA7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8893" y="-269113"/>
                <a:ext cx="14651" cy="7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8" name="Connector 1123">
                <a:extLst>
                  <a:ext uri="{FF2B5EF4-FFF2-40B4-BE49-F238E27FC236}">
                    <a16:creationId xmlns:a16="http://schemas.microsoft.com/office/drawing/2014/main" id="{A18CE62A-8C65-E698-58A0-3AB7082603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3544" y="-269866"/>
                <a:ext cx="14652" cy="7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9" name="Connector 1124">
                <a:extLst>
                  <a:ext uri="{FF2B5EF4-FFF2-40B4-BE49-F238E27FC236}">
                    <a16:creationId xmlns:a16="http://schemas.microsoft.com/office/drawing/2014/main" id="{25E3907A-F796-BB26-A8F3-1CC712B480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8196" y="-270613"/>
                <a:ext cx="14651" cy="7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0" name="Connector 1125">
                <a:extLst>
                  <a:ext uri="{FF2B5EF4-FFF2-40B4-BE49-F238E27FC236}">
                    <a16:creationId xmlns:a16="http://schemas.microsoft.com/office/drawing/2014/main" id="{3A98396F-0250-FE7B-AAEA-7447B98591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2847" y="-271357"/>
                <a:ext cx="14651" cy="7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1" name="Connector 1126">
                <a:extLst>
                  <a:ext uri="{FF2B5EF4-FFF2-40B4-BE49-F238E27FC236}">
                    <a16:creationId xmlns:a16="http://schemas.microsoft.com/office/drawing/2014/main" id="{59BD60FA-1CB1-E893-95FE-B49FEC6AB7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7498" y="-272095"/>
                <a:ext cx="14652" cy="7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2" name="Connector 1127">
                <a:extLst>
                  <a:ext uri="{FF2B5EF4-FFF2-40B4-BE49-F238E27FC236}">
                    <a16:creationId xmlns:a16="http://schemas.microsoft.com/office/drawing/2014/main" id="{08AFB2A3-9584-CAB3-05A9-461BC9F7F5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2150" y="-272829"/>
                <a:ext cx="14651" cy="7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3" name="Connector 1128">
                <a:extLst>
                  <a:ext uri="{FF2B5EF4-FFF2-40B4-BE49-F238E27FC236}">
                    <a16:creationId xmlns:a16="http://schemas.microsoft.com/office/drawing/2014/main" id="{4747ACB4-0C1C-C9E7-C1C2-510DA172E7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6801" y="-273559"/>
                <a:ext cx="14651" cy="7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4" name="Connector 1129">
                <a:extLst>
                  <a:ext uri="{FF2B5EF4-FFF2-40B4-BE49-F238E27FC236}">
                    <a16:creationId xmlns:a16="http://schemas.microsoft.com/office/drawing/2014/main" id="{1C2CD76E-5A31-03E0-89CD-411D609D3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1452" y="-274284"/>
                <a:ext cx="14652" cy="7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5" name="Connector 1130">
                <a:extLst>
                  <a:ext uri="{FF2B5EF4-FFF2-40B4-BE49-F238E27FC236}">
                    <a16:creationId xmlns:a16="http://schemas.microsoft.com/office/drawing/2014/main" id="{5FF68D9E-D593-06E9-9AA5-8E9DDAFC3A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6104" y="-275005"/>
                <a:ext cx="14651" cy="7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6" name="Connector 1131">
                <a:extLst>
                  <a:ext uri="{FF2B5EF4-FFF2-40B4-BE49-F238E27FC236}">
                    <a16:creationId xmlns:a16="http://schemas.microsoft.com/office/drawing/2014/main" id="{42ACB4E9-33FA-6D4F-5221-79B1C8B618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0755" y="-275721"/>
                <a:ext cx="14651" cy="7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7" name="Connector 1132">
                <a:extLst>
                  <a:ext uri="{FF2B5EF4-FFF2-40B4-BE49-F238E27FC236}">
                    <a16:creationId xmlns:a16="http://schemas.microsoft.com/office/drawing/2014/main" id="{560388B9-4D2F-BC6B-2B49-439C79E289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5406" y="-276433"/>
                <a:ext cx="14652" cy="7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8" name="Connector 1133">
                <a:extLst>
                  <a:ext uri="{FF2B5EF4-FFF2-40B4-BE49-F238E27FC236}">
                    <a16:creationId xmlns:a16="http://schemas.microsoft.com/office/drawing/2014/main" id="{1BC1ED6F-E28A-D36B-3F87-77B0B4FB3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0058" y="-277141"/>
                <a:ext cx="14651" cy="7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9" name="Connector 1134">
                <a:extLst>
                  <a:ext uri="{FF2B5EF4-FFF2-40B4-BE49-F238E27FC236}">
                    <a16:creationId xmlns:a16="http://schemas.microsoft.com/office/drawing/2014/main" id="{9C39A361-5A7E-9157-5FF2-5E15CBA719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4709" y="-277845"/>
                <a:ext cx="14651" cy="7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0" name="Connector 1135">
                <a:extLst>
                  <a:ext uri="{FF2B5EF4-FFF2-40B4-BE49-F238E27FC236}">
                    <a16:creationId xmlns:a16="http://schemas.microsoft.com/office/drawing/2014/main" id="{3B85159F-F4EA-A32C-3CB0-60EEDDA7E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9360" y="-278544"/>
                <a:ext cx="14652" cy="6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1" name="Connector 1136">
                <a:extLst>
                  <a:ext uri="{FF2B5EF4-FFF2-40B4-BE49-F238E27FC236}">
                    <a16:creationId xmlns:a16="http://schemas.microsoft.com/office/drawing/2014/main" id="{EDABBF22-F4CE-8D3C-2535-351B19B77E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4012" y="-279240"/>
                <a:ext cx="14651" cy="6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2" name="Connector 1137">
                <a:extLst>
                  <a:ext uri="{FF2B5EF4-FFF2-40B4-BE49-F238E27FC236}">
                    <a16:creationId xmlns:a16="http://schemas.microsoft.com/office/drawing/2014/main" id="{09331924-FD88-4E03-4B51-7082C786E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8663" y="-279931"/>
                <a:ext cx="14651" cy="6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3" name="Connector 1138">
                <a:extLst>
                  <a:ext uri="{FF2B5EF4-FFF2-40B4-BE49-F238E27FC236}">
                    <a16:creationId xmlns:a16="http://schemas.microsoft.com/office/drawing/2014/main" id="{932C5125-5BCE-CDBA-6326-27C4F5D254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314" y="-280618"/>
                <a:ext cx="14652" cy="6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4" name="Connector 1139">
                <a:extLst>
                  <a:ext uri="{FF2B5EF4-FFF2-40B4-BE49-F238E27FC236}">
                    <a16:creationId xmlns:a16="http://schemas.microsoft.com/office/drawing/2014/main" id="{80445A45-56C2-D1B8-785C-C500DA7EFF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97966" y="-281301"/>
                <a:ext cx="14651" cy="6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5" name="Connector 1140">
                <a:extLst>
                  <a:ext uri="{FF2B5EF4-FFF2-40B4-BE49-F238E27FC236}">
                    <a16:creationId xmlns:a16="http://schemas.microsoft.com/office/drawing/2014/main" id="{74CB3CC7-C39C-6A0A-C0B6-09F045F24F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12617" y="-281981"/>
                <a:ext cx="14651" cy="6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6" name="Connector 1141">
                <a:extLst>
                  <a:ext uri="{FF2B5EF4-FFF2-40B4-BE49-F238E27FC236}">
                    <a16:creationId xmlns:a16="http://schemas.microsoft.com/office/drawing/2014/main" id="{D7A96C2C-7A61-CB4A-3960-8B6BBEADE7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7268" y="-282656"/>
                <a:ext cx="14652" cy="6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7" name="Connector 1142">
                <a:extLst>
                  <a:ext uri="{FF2B5EF4-FFF2-40B4-BE49-F238E27FC236}">
                    <a16:creationId xmlns:a16="http://schemas.microsoft.com/office/drawing/2014/main" id="{2911E2D3-0505-1436-B126-FB856A8DBB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1920" y="-283327"/>
                <a:ext cx="14651" cy="6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8" name="Connector 1143">
                <a:extLst>
                  <a:ext uri="{FF2B5EF4-FFF2-40B4-BE49-F238E27FC236}">
                    <a16:creationId xmlns:a16="http://schemas.microsoft.com/office/drawing/2014/main" id="{C045C18E-2E72-A752-040F-D68672E063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6571" y="-283995"/>
                <a:ext cx="14651" cy="6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9" name="Connector 1144">
                <a:extLst>
                  <a:ext uri="{FF2B5EF4-FFF2-40B4-BE49-F238E27FC236}">
                    <a16:creationId xmlns:a16="http://schemas.microsoft.com/office/drawing/2014/main" id="{69EB8691-2483-D1B7-F6D1-E6B835DBE5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22" y="-284658"/>
                <a:ext cx="14651" cy="6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0" name="Connector 1145">
                <a:extLst>
                  <a:ext uri="{FF2B5EF4-FFF2-40B4-BE49-F238E27FC236}">
                    <a16:creationId xmlns:a16="http://schemas.microsoft.com/office/drawing/2014/main" id="{69701C2E-9009-D8B2-5062-904A2B14A1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5873" y="-285318"/>
                <a:ext cx="14652" cy="6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1" name="Connector 1146">
                <a:extLst>
                  <a:ext uri="{FF2B5EF4-FFF2-40B4-BE49-F238E27FC236}">
                    <a16:creationId xmlns:a16="http://schemas.microsoft.com/office/drawing/2014/main" id="{A3A77768-56CF-4ABE-C580-0FFEC531F6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525" y="-285974"/>
                <a:ext cx="14651" cy="6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2" name="Connector 1147">
                <a:extLst>
                  <a:ext uri="{FF2B5EF4-FFF2-40B4-BE49-F238E27FC236}">
                    <a16:creationId xmlns:a16="http://schemas.microsoft.com/office/drawing/2014/main" id="{107C3BCD-AE4E-F8D1-E7B0-1D0EC87082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5176" y="-286626"/>
                <a:ext cx="14651" cy="6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3" name="Connector 1148">
                <a:extLst>
                  <a:ext uri="{FF2B5EF4-FFF2-40B4-BE49-F238E27FC236}">
                    <a16:creationId xmlns:a16="http://schemas.microsoft.com/office/drawing/2014/main" id="{94B96AEC-DCA6-78E8-088C-4A76547371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9827" y="-287274"/>
                <a:ext cx="14652" cy="6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4" name="Connector 1149">
                <a:extLst>
                  <a:ext uri="{FF2B5EF4-FFF2-40B4-BE49-F238E27FC236}">
                    <a16:creationId xmlns:a16="http://schemas.microsoft.com/office/drawing/2014/main" id="{B6B32CFF-0C9F-888C-059D-AA3A0DD79A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4479" y="-287919"/>
                <a:ext cx="14651" cy="6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5" name="Connector 1150">
                <a:extLst>
                  <a:ext uri="{FF2B5EF4-FFF2-40B4-BE49-F238E27FC236}">
                    <a16:creationId xmlns:a16="http://schemas.microsoft.com/office/drawing/2014/main" id="{CA4FF1EB-26B2-19CD-B2F7-D4DF186B6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130" y="-288561"/>
                <a:ext cx="14651" cy="6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6" name="Connector 1151">
                <a:extLst>
                  <a:ext uri="{FF2B5EF4-FFF2-40B4-BE49-F238E27FC236}">
                    <a16:creationId xmlns:a16="http://schemas.microsoft.com/office/drawing/2014/main" id="{51C4EBC8-4A55-D4BB-9B9C-625A700B91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781" y="-289197"/>
                <a:ext cx="14652" cy="6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7" name="Connector 1152">
                <a:extLst>
                  <a:ext uri="{FF2B5EF4-FFF2-40B4-BE49-F238E27FC236}">
                    <a16:creationId xmlns:a16="http://schemas.microsoft.com/office/drawing/2014/main" id="{73AE881B-D477-F331-8A42-0B18B3F31F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88433" y="-289832"/>
                <a:ext cx="14651" cy="6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8" name="Connector 1153">
                <a:extLst>
                  <a:ext uri="{FF2B5EF4-FFF2-40B4-BE49-F238E27FC236}">
                    <a16:creationId xmlns:a16="http://schemas.microsoft.com/office/drawing/2014/main" id="{15A6790C-8196-453F-1EFB-302D5A868B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3084" y="-290462"/>
                <a:ext cx="14651" cy="6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9" name="Connector 1154">
                <a:extLst>
                  <a:ext uri="{FF2B5EF4-FFF2-40B4-BE49-F238E27FC236}">
                    <a16:creationId xmlns:a16="http://schemas.microsoft.com/office/drawing/2014/main" id="{ED6B6B7F-15D9-1B88-9302-74F18128BF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7735" y="-291089"/>
                <a:ext cx="14652" cy="6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0" name="Connector 1155">
                <a:extLst>
                  <a:ext uri="{FF2B5EF4-FFF2-40B4-BE49-F238E27FC236}">
                    <a16:creationId xmlns:a16="http://schemas.microsoft.com/office/drawing/2014/main" id="{153FCCBC-4BCD-6227-8096-46AA012A74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2387" y="-291712"/>
                <a:ext cx="14651" cy="6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1" name="Connector 1156">
                <a:extLst>
                  <a:ext uri="{FF2B5EF4-FFF2-40B4-BE49-F238E27FC236}">
                    <a16:creationId xmlns:a16="http://schemas.microsoft.com/office/drawing/2014/main" id="{AF16F8D2-DCCA-B820-E120-9E04558D63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7038" y="-292331"/>
                <a:ext cx="14651" cy="6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2" name="Connector 1157">
                <a:extLst>
                  <a:ext uri="{FF2B5EF4-FFF2-40B4-BE49-F238E27FC236}">
                    <a16:creationId xmlns:a16="http://schemas.microsoft.com/office/drawing/2014/main" id="{84BBAEC4-26A6-44B2-BC3B-9077499B85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1689" y="-292948"/>
                <a:ext cx="14652" cy="6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3" name="Connector 1158">
                <a:extLst>
                  <a:ext uri="{FF2B5EF4-FFF2-40B4-BE49-F238E27FC236}">
                    <a16:creationId xmlns:a16="http://schemas.microsoft.com/office/drawing/2014/main" id="{7C1EF289-6BC0-D4F0-9B4B-37DFFF9B15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6341" y="-293560"/>
                <a:ext cx="14651" cy="61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4" name="Connector 1159">
                <a:extLst>
                  <a:ext uri="{FF2B5EF4-FFF2-40B4-BE49-F238E27FC236}">
                    <a16:creationId xmlns:a16="http://schemas.microsoft.com/office/drawing/2014/main" id="{E83096E5-55FA-013B-FA46-A4851D7B39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0992" y="-294169"/>
                <a:ext cx="14651" cy="6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5" name="Connector 1160">
                <a:extLst>
                  <a:ext uri="{FF2B5EF4-FFF2-40B4-BE49-F238E27FC236}">
                    <a16:creationId xmlns:a16="http://schemas.microsoft.com/office/drawing/2014/main" id="{F140B9B4-7E31-9F47-D934-C2CAE3C70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5643" y="-294776"/>
                <a:ext cx="14652" cy="6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6" name="Connector 1161">
                <a:extLst>
                  <a:ext uri="{FF2B5EF4-FFF2-40B4-BE49-F238E27FC236}">
                    <a16:creationId xmlns:a16="http://schemas.microsoft.com/office/drawing/2014/main" id="{C1DDD5C4-0DDC-F0A4-8DFD-EE4EA61DEE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0295" y="-295378"/>
                <a:ext cx="14651" cy="6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7" name="Connector 1162">
                <a:extLst>
                  <a:ext uri="{FF2B5EF4-FFF2-40B4-BE49-F238E27FC236}">
                    <a16:creationId xmlns:a16="http://schemas.microsoft.com/office/drawing/2014/main" id="{A1CE3A52-9366-80F6-65BA-735FB6AD25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946" y="-295978"/>
                <a:ext cx="14651" cy="6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8" name="Connector 1163">
                <a:extLst>
                  <a:ext uri="{FF2B5EF4-FFF2-40B4-BE49-F238E27FC236}">
                    <a16:creationId xmlns:a16="http://schemas.microsoft.com/office/drawing/2014/main" id="{89B34293-16F4-CD00-14C9-ABC67B0F28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597" y="-296574"/>
                <a:ext cx="14652" cy="5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9" name="Connector 1164">
                <a:extLst>
                  <a:ext uri="{FF2B5EF4-FFF2-40B4-BE49-F238E27FC236}">
                    <a16:creationId xmlns:a16="http://schemas.microsoft.com/office/drawing/2014/main" id="{3408DA45-8857-D566-95E2-CBB5987A5F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4249" y="-297167"/>
                <a:ext cx="14651" cy="5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0" name="Connector 1165">
                <a:extLst>
                  <a:ext uri="{FF2B5EF4-FFF2-40B4-BE49-F238E27FC236}">
                    <a16:creationId xmlns:a16="http://schemas.microsoft.com/office/drawing/2014/main" id="{A0EA829D-82B1-0D47-3F65-E0B0F2AABC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8900" y="-297756"/>
                <a:ext cx="14651" cy="5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1" name="Connector 1166">
                <a:extLst>
                  <a:ext uri="{FF2B5EF4-FFF2-40B4-BE49-F238E27FC236}">
                    <a16:creationId xmlns:a16="http://schemas.microsoft.com/office/drawing/2014/main" id="{95951298-AC87-B082-27F5-0B0827283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3551" y="-298342"/>
                <a:ext cx="14652" cy="5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2" name="Connector 1167">
                <a:extLst>
                  <a:ext uri="{FF2B5EF4-FFF2-40B4-BE49-F238E27FC236}">
                    <a16:creationId xmlns:a16="http://schemas.microsoft.com/office/drawing/2014/main" id="{866BE41D-2118-F0DF-E5EA-C99BA24221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8203" y="-298926"/>
                <a:ext cx="14651" cy="5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3" name="Connector 1168">
                <a:extLst>
                  <a:ext uri="{FF2B5EF4-FFF2-40B4-BE49-F238E27FC236}">
                    <a16:creationId xmlns:a16="http://schemas.microsoft.com/office/drawing/2014/main" id="{32FBB9B0-2A87-4BA9-DFE7-3B7553DC2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854" y="-299506"/>
                <a:ext cx="14651" cy="5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4" name="Connector 1169">
                <a:extLst>
                  <a:ext uri="{FF2B5EF4-FFF2-40B4-BE49-F238E27FC236}">
                    <a16:creationId xmlns:a16="http://schemas.microsoft.com/office/drawing/2014/main" id="{CB4E0350-2152-D88A-5D32-59184A694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7505" y="-300083"/>
                <a:ext cx="14652" cy="5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5" name="Connector 1170">
                <a:extLst>
                  <a:ext uri="{FF2B5EF4-FFF2-40B4-BE49-F238E27FC236}">
                    <a16:creationId xmlns:a16="http://schemas.microsoft.com/office/drawing/2014/main" id="{C334829A-1BB7-7C8B-A8A6-141C2E5C3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2157" y="-300656"/>
                <a:ext cx="14651" cy="5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6" name="Connector 1171">
                <a:extLst>
                  <a:ext uri="{FF2B5EF4-FFF2-40B4-BE49-F238E27FC236}">
                    <a16:creationId xmlns:a16="http://schemas.microsoft.com/office/drawing/2014/main" id="{7CFC99D2-D595-04FA-85FB-D8483E730F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6808" y="-301227"/>
                <a:ext cx="14651" cy="5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7" name="Connector 1172">
                <a:extLst>
                  <a:ext uri="{FF2B5EF4-FFF2-40B4-BE49-F238E27FC236}">
                    <a16:creationId xmlns:a16="http://schemas.microsoft.com/office/drawing/2014/main" id="{DB83BD32-86CA-2739-2450-18878FB30D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1459" y="-301795"/>
                <a:ext cx="14652" cy="5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8" name="Connector 1173">
                <a:extLst>
                  <a:ext uri="{FF2B5EF4-FFF2-40B4-BE49-F238E27FC236}">
                    <a16:creationId xmlns:a16="http://schemas.microsoft.com/office/drawing/2014/main" id="{DFEB14C6-C221-5402-FE1E-71C35CE919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6111" y="-302359"/>
                <a:ext cx="14651" cy="5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9" name="Connector 1174">
                <a:extLst>
                  <a:ext uri="{FF2B5EF4-FFF2-40B4-BE49-F238E27FC236}">
                    <a16:creationId xmlns:a16="http://schemas.microsoft.com/office/drawing/2014/main" id="{6EE3C50A-41B0-D398-104E-2097035D2E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0762" y="-302922"/>
                <a:ext cx="14651" cy="5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0" name="Connector 1175">
                <a:extLst>
                  <a:ext uri="{FF2B5EF4-FFF2-40B4-BE49-F238E27FC236}">
                    <a16:creationId xmlns:a16="http://schemas.microsoft.com/office/drawing/2014/main" id="{D3BB1F96-7CD4-3840-74A1-A34F1593AF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5413" y="-303480"/>
                <a:ext cx="14652" cy="5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1" name="Connector 1176">
                <a:extLst>
                  <a:ext uri="{FF2B5EF4-FFF2-40B4-BE49-F238E27FC236}">
                    <a16:creationId xmlns:a16="http://schemas.microsoft.com/office/drawing/2014/main" id="{3EE2638B-8433-BB9F-B175-294089A0E4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0065" y="-304036"/>
                <a:ext cx="14651" cy="5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2" name="Connector 1177">
                <a:extLst>
                  <a:ext uri="{FF2B5EF4-FFF2-40B4-BE49-F238E27FC236}">
                    <a16:creationId xmlns:a16="http://schemas.microsoft.com/office/drawing/2014/main" id="{F81B9727-0C65-F8D7-8669-D4C143D2FD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4716" y="-304588"/>
                <a:ext cx="14651" cy="5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3" name="Connector 1178">
                <a:extLst>
                  <a:ext uri="{FF2B5EF4-FFF2-40B4-BE49-F238E27FC236}">
                    <a16:creationId xmlns:a16="http://schemas.microsoft.com/office/drawing/2014/main" id="{EAC02B05-7A3A-603B-BED5-0C616D645D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9367" y="-305138"/>
                <a:ext cx="14652" cy="5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4" name="Connector 1179">
                <a:extLst>
                  <a:ext uri="{FF2B5EF4-FFF2-40B4-BE49-F238E27FC236}">
                    <a16:creationId xmlns:a16="http://schemas.microsoft.com/office/drawing/2014/main" id="{C0856DC1-453E-B935-B2F2-857F63AC51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4019" y="-305685"/>
                <a:ext cx="14651" cy="5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5" name="Connector 1180">
                <a:extLst>
                  <a:ext uri="{FF2B5EF4-FFF2-40B4-BE49-F238E27FC236}">
                    <a16:creationId xmlns:a16="http://schemas.microsoft.com/office/drawing/2014/main" id="{4F28D101-4558-131C-E19D-DBF80EE4F5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8670" y="-306229"/>
                <a:ext cx="14651" cy="5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6" name="Connector 1181">
                <a:extLst>
                  <a:ext uri="{FF2B5EF4-FFF2-40B4-BE49-F238E27FC236}">
                    <a16:creationId xmlns:a16="http://schemas.microsoft.com/office/drawing/2014/main" id="{28F9F00C-BDF3-8E40-747D-709094CE12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3321" y="-306770"/>
                <a:ext cx="14652" cy="5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7" name="Connector 1182">
                <a:extLst>
                  <a:ext uri="{FF2B5EF4-FFF2-40B4-BE49-F238E27FC236}">
                    <a16:creationId xmlns:a16="http://schemas.microsoft.com/office/drawing/2014/main" id="{D7C5C10A-9807-B515-6801-D625169312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7973" y="-307309"/>
                <a:ext cx="14651" cy="5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8" name="Connector 1183">
                <a:extLst>
                  <a:ext uri="{FF2B5EF4-FFF2-40B4-BE49-F238E27FC236}">
                    <a16:creationId xmlns:a16="http://schemas.microsoft.com/office/drawing/2014/main" id="{215CC896-1104-57B9-F101-F523CE95C4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2624" y="-307845"/>
                <a:ext cx="14651" cy="5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9" name="Connector 1184">
                <a:extLst>
                  <a:ext uri="{FF2B5EF4-FFF2-40B4-BE49-F238E27FC236}">
                    <a16:creationId xmlns:a16="http://schemas.microsoft.com/office/drawing/2014/main" id="{9EDFB9D0-5D98-3AA7-7B5B-41F1D60DFF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57275" y="-308377"/>
                <a:ext cx="14652" cy="5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0" name="Connector 1185">
                <a:extLst>
                  <a:ext uri="{FF2B5EF4-FFF2-40B4-BE49-F238E27FC236}">
                    <a16:creationId xmlns:a16="http://schemas.microsoft.com/office/drawing/2014/main" id="{E85375C8-8C3D-80F2-6543-3986C57E0B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71927" y="-308907"/>
                <a:ext cx="14651" cy="5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1" name="Connector 1186">
                <a:extLst>
                  <a:ext uri="{FF2B5EF4-FFF2-40B4-BE49-F238E27FC236}">
                    <a16:creationId xmlns:a16="http://schemas.microsoft.com/office/drawing/2014/main" id="{42782B17-570C-283E-C063-5584252369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6578" y="-309435"/>
                <a:ext cx="14651" cy="5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2" name="Connector 1187">
                <a:extLst>
                  <a:ext uri="{FF2B5EF4-FFF2-40B4-BE49-F238E27FC236}">
                    <a16:creationId xmlns:a16="http://schemas.microsoft.com/office/drawing/2014/main" id="{FD2A892C-C90C-6DFF-D5C3-03D3B2F1EF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229" y="-309960"/>
                <a:ext cx="14652" cy="5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3" name="Connector 1188">
                <a:extLst>
                  <a:ext uri="{FF2B5EF4-FFF2-40B4-BE49-F238E27FC236}">
                    <a16:creationId xmlns:a16="http://schemas.microsoft.com/office/drawing/2014/main" id="{838B77B8-7BA4-0489-0003-47017DA977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5881" y="-310482"/>
                <a:ext cx="14651" cy="5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4" name="Connector 1189">
                <a:extLst>
                  <a:ext uri="{FF2B5EF4-FFF2-40B4-BE49-F238E27FC236}">
                    <a16:creationId xmlns:a16="http://schemas.microsoft.com/office/drawing/2014/main" id="{E4581804-5CF6-3EFF-5DF8-D5BE1BB943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0532" y="-311001"/>
                <a:ext cx="14651" cy="5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5" name="Connector 1190">
                <a:extLst>
                  <a:ext uri="{FF2B5EF4-FFF2-40B4-BE49-F238E27FC236}">
                    <a16:creationId xmlns:a16="http://schemas.microsoft.com/office/drawing/2014/main" id="{37B58C09-51C1-91CF-72F4-0FC421C16D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45183" y="-311518"/>
                <a:ext cx="14652" cy="5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6" name="Connector 1191">
                <a:extLst>
                  <a:ext uri="{FF2B5EF4-FFF2-40B4-BE49-F238E27FC236}">
                    <a16:creationId xmlns:a16="http://schemas.microsoft.com/office/drawing/2014/main" id="{19C82C50-C467-06F1-4BFE-B4AE6B8AC3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9835" y="-312031"/>
                <a:ext cx="14651" cy="5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7" name="Connector 1192">
                <a:extLst>
                  <a:ext uri="{FF2B5EF4-FFF2-40B4-BE49-F238E27FC236}">
                    <a16:creationId xmlns:a16="http://schemas.microsoft.com/office/drawing/2014/main" id="{B0CF7479-A013-85B2-EA44-1F671081A2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4486" y="-312543"/>
                <a:ext cx="14651" cy="5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8" name="Connector 1193">
                <a:extLst>
                  <a:ext uri="{FF2B5EF4-FFF2-40B4-BE49-F238E27FC236}">
                    <a16:creationId xmlns:a16="http://schemas.microsoft.com/office/drawing/2014/main" id="{94406430-F074-0653-CB34-5B1A2AAB07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9137" y="-313052"/>
                <a:ext cx="14652" cy="5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9" name="Connector 1194">
                <a:extLst>
                  <a:ext uri="{FF2B5EF4-FFF2-40B4-BE49-F238E27FC236}">
                    <a16:creationId xmlns:a16="http://schemas.microsoft.com/office/drawing/2014/main" id="{D01A024D-474C-7523-5592-C4B6FCFF1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3789" y="-313558"/>
                <a:ext cx="14651" cy="5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0" name="Connector 1195">
                <a:extLst>
                  <a:ext uri="{FF2B5EF4-FFF2-40B4-BE49-F238E27FC236}">
                    <a16:creationId xmlns:a16="http://schemas.microsoft.com/office/drawing/2014/main" id="{57A9AA73-65C5-60B0-8D04-FC3D661BD8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8440" y="-314062"/>
                <a:ext cx="14651" cy="5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1" name="Connector 1196">
                <a:extLst>
                  <a:ext uri="{FF2B5EF4-FFF2-40B4-BE49-F238E27FC236}">
                    <a16:creationId xmlns:a16="http://schemas.microsoft.com/office/drawing/2014/main" id="{F658990E-7CF1-AE2A-0BC9-80186A57C6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3091" y="-314563"/>
                <a:ext cx="14652" cy="5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2" name="Connector 1197">
                <a:extLst>
                  <a:ext uri="{FF2B5EF4-FFF2-40B4-BE49-F238E27FC236}">
                    <a16:creationId xmlns:a16="http://schemas.microsoft.com/office/drawing/2014/main" id="{64991DC4-9032-E113-D5B1-4295A201B8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7743" y="-315061"/>
                <a:ext cx="14651" cy="4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3" name="Connector 1198">
                <a:extLst>
                  <a:ext uri="{FF2B5EF4-FFF2-40B4-BE49-F238E27FC236}">
                    <a16:creationId xmlns:a16="http://schemas.microsoft.com/office/drawing/2014/main" id="{36BB5C89-3DF4-7A5A-AB1D-740AA00CBA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2394" y="-315557"/>
                <a:ext cx="14651" cy="4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4" name="Connector 1199">
                <a:extLst>
                  <a:ext uri="{FF2B5EF4-FFF2-40B4-BE49-F238E27FC236}">
                    <a16:creationId xmlns:a16="http://schemas.microsoft.com/office/drawing/2014/main" id="{8E9A6ACE-C90F-93E6-CC31-9808DB39AB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7045" y="-316051"/>
                <a:ext cx="14652" cy="4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5" name="Connector 1200">
                <a:extLst>
                  <a:ext uri="{FF2B5EF4-FFF2-40B4-BE49-F238E27FC236}">
                    <a16:creationId xmlns:a16="http://schemas.microsoft.com/office/drawing/2014/main" id="{7F6E8091-852D-5732-5C0F-C2C72390E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697" y="-316542"/>
                <a:ext cx="14651" cy="4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6" name="Connector 1201">
                <a:extLst>
                  <a:ext uri="{FF2B5EF4-FFF2-40B4-BE49-F238E27FC236}">
                    <a16:creationId xmlns:a16="http://schemas.microsoft.com/office/drawing/2014/main" id="{C0D214DE-88AA-CEF3-5FAE-CE1E8A1F9B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06348" y="-317031"/>
                <a:ext cx="14651" cy="4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7" name="Connector 1202">
                <a:extLst>
                  <a:ext uri="{FF2B5EF4-FFF2-40B4-BE49-F238E27FC236}">
                    <a16:creationId xmlns:a16="http://schemas.microsoft.com/office/drawing/2014/main" id="{2B41FC66-60E4-BC25-186E-F181331E7E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0999" y="-317518"/>
                <a:ext cx="14652" cy="4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8" name="Connector 1203">
                <a:extLst>
                  <a:ext uri="{FF2B5EF4-FFF2-40B4-BE49-F238E27FC236}">
                    <a16:creationId xmlns:a16="http://schemas.microsoft.com/office/drawing/2014/main" id="{437CB3C2-7FDB-9A9C-B122-4581DFBE15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5651" y="-318001"/>
                <a:ext cx="14651" cy="4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9" name="Connector 1204">
                <a:extLst>
                  <a:ext uri="{FF2B5EF4-FFF2-40B4-BE49-F238E27FC236}">
                    <a16:creationId xmlns:a16="http://schemas.microsoft.com/office/drawing/2014/main" id="{4249C07E-ADF0-6CA3-E289-44A499AADD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0302" y="-318483"/>
                <a:ext cx="14651" cy="4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0" name="Connector 1205">
                <a:extLst>
                  <a:ext uri="{FF2B5EF4-FFF2-40B4-BE49-F238E27FC236}">
                    <a16:creationId xmlns:a16="http://schemas.microsoft.com/office/drawing/2014/main" id="{385E4A86-571C-A1D5-AD5D-C881004337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4953" y="-318962"/>
                <a:ext cx="14652" cy="4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1" name="Connector 1206">
                <a:extLst>
                  <a:ext uri="{FF2B5EF4-FFF2-40B4-BE49-F238E27FC236}">
                    <a16:creationId xmlns:a16="http://schemas.microsoft.com/office/drawing/2014/main" id="{7E313D92-2E1B-1FFB-9729-1F110A19B3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605" y="-319439"/>
                <a:ext cx="14651" cy="4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2" name="Connector 1207">
                <a:extLst>
                  <a:ext uri="{FF2B5EF4-FFF2-40B4-BE49-F238E27FC236}">
                    <a16:creationId xmlns:a16="http://schemas.microsoft.com/office/drawing/2014/main" id="{5E6698AB-1655-4F39-20E1-3E87D0D0F5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4256" y="-319914"/>
                <a:ext cx="14651" cy="4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3" name="Connector 1208">
                <a:extLst>
                  <a:ext uri="{FF2B5EF4-FFF2-40B4-BE49-F238E27FC236}">
                    <a16:creationId xmlns:a16="http://schemas.microsoft.com/office/drawing/2014/main" id="{BDB727A2-C207-6AFE-04DA-97A551D8F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8907" y="-320386"/>
                <a:ext cx="14652" cy="4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4" name="Connector 1209">
                <a:extLst>
                  <a:ext uri="{FF2B5EF4-FFF2-40B4-BE49-F238E27FC236}">
                    <a16:creationId xmlns:a16="http://schemas.microsoft.com/office/drawing/2014/main" id="{C0678559-72C6-4058-8FB5-D810A6AE4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3559" y="-320855"/>
                <a:ext cx="14651" cy="4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5" name="Connector 1210">
                <a:extLst>
                  <a:ext uri="{FF2B5EF4-FFF2-40B4-BE49-F238E27FC236}">
                    <a16:creationId xmlns:a16="http://schemas.microsoft.com/office/drawing/2014/main" id="{549ECB28-FA82-94F6-EBCA-A69290E1A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8210" y="-321323"/>
                <a:ext cx="14651" cy="4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6" name="Connector 1211">
                <a:extLst>
                  <a:ext uri="{FF2B5EF4-FFF2-40B4-BE49-F238E27FC236}">
                    <a16:creationId xmlns:a16="http://schemas.microsoft.com/office/drawing/2014/main" id="{7690AFAF-B290-8770-29F4-7FED101DF0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2861" y="-321789"/>
                <a:ext cx="14652" cy="4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7" name="Connector 1212">
                <a:extLst>
                  <a:ext uri="{FF2B5EF4-FFF2-40B4-BE49-F238E27FC236}">
                    <a16:creationId xmlns:a16="http://schemas.microsoft.com/office/drawing/2014/main" id="{6419A0E3-10C8-8579-DED9-C361F4798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7513" y="-322252"/>
                <a:ext cx="14651" cy="4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8" name="Connector 1213">
                <a:extLst>
                  <a:ext uri="{FF2B5EF4-FFF2-40B4-BE49-F238E27FC236}">
                    <a16:creationId xmlns:a16="http://schemas.microsoft.com/office/drawing/2014/main" id="{02804F41-3C67-2AF9-3AA8-C9F2B42BF1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2164" y="-322712"/>
                <a:ext cx="14651" cy="4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9" name="Connector 1214">
                <a:extLst>
                  <a:ext uri="{FF2B5EF4-FFF2-40B4-BE49-F238E27FC236}">
                    <a16:creationId xmlns:a16="http://schemas.microsoft.com/office/drawing/2014/main" id="{19797954-3F7D-8EAF-2FD4-E568234F2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815" y="-323171"/>
                <a:ext cx="14652" cy="4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0" name="Connector 1215">
                <a:extLst>
                  <a:ext uri="{FF2B5EF4-FFF2-40B4-BE49-F238E27FC236}">
                    <a16:creationId xmlns:a16="http://schemas.microsoft.com/office/drawing/2014/main" id="{2C04E8C6-06AD-C3B0-AF00-DE17831C5C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467" y="-323627"/>
                <a:ext cx="14651" cy="4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1" name="Connector 1216">
                <a:extLst>
                  <a:ext uri="{FF2B5EF4-FFF2-40B4-BE49-F238E27FC236}">
                    <a16:creationId xmlns:a16="http://schemas.microsoft.com/office/drawing/2014/main" id="{298043B6-D83D-0E03-FF99-4E5DE93AF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6118" y="-324082"/>
                <a:ext cx="14651" cy="4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2" name="Connector 1217">
                <a:extLst>
                  <a:ext uri="{FF2B5EF4-FFF2-40B4-BE49-F238E27FC236}">
                    <a16:creationId xmlns:a16="http://schemas.microsoft.com/office/drawing/2014/main" id="{C41F1D48-8EB2-FEF3-09C4-E8813817D0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0769" y="-324534"/>
                <a:ext cx="14652" cy="4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3" name="Connector 1218">
                <a:extLst>
                  <a:ext uri="{FF2B5EF4-FFF2-40B4-BE49-F238E27FC236}">
                    <a16:creationId xmlns:a16="http://schemas.microsoft.com/office/drawing/2014/main" id="{7A76AE23-4F38-5F4F-B532-07D6BBA9D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5421" y="-324984"/>
                <a:ext cx="14651" cy="4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4" name="Connector 1219">
                <a:extLst>
                  <a:ext uri="{FF2B5EF4-FFF2-40B4-BE49-F238E27FC236}">
                    <a16:creationId xmlns:a16="http://schemas.microsoft.com/office/drawing/2014/main" id="{59EB52E0-C90C-C2AC-B34A-2788717CB3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70072" y="-325432"/>
                <a:ext cx="14651" cy="4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5" name="Connector 1220">
                <a:extLst>
                  <a:ext uri="{FF2B5EF4-FFF2-40B4-BE49-F238E27FC236}">
                    <a16:creationId xmlns:a16="http://schemas.microsoft.com/office/drawing/2014/main" id="{09387ADC-2174-2FDA-9509-FA08597896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4723" y="-325877"/>
                <a:ext cx="14652" cy="4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6" name="Connector 1221">
                <a:extLst>
                  <a:ext uri="{FF2B5EF4-FFF2-40B4-BE49-F238E27FC236}">
                    <a16:creationId xmlns:a16="http://schemas.microsoft.com/office/drawing/2014/main" id="{7A7CA6CB-542E-888D-B2F0-5E5BFBE7EC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9375" y="-326321"/>
                <a:ext cx="14651" cy="4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7" name="Connector 1222">
                <a:extLst>
                  <a:ext uri="{FF2B5EF4-FFF2-40B4-BE49-F238E27FC236}">
                    <a16:creationId xmlns:a16="http://schemas.microsoft.com/office/drawing/2014/main" id="{6855878A-BF19-C443-F1A8-DF92461AEA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4026" y="-326762"/>
                <a:ext cx="14651" cy="4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8" name="Connector 1223">
                <a:extLst>
                  <a:ext uri="{FF2B5EF4-FFF2-40B4-BE49-F238E27FC236}">
                    <a16:creationId xmlns:a16="http://schemas.microsoft.com/office/drawing/2014/main" id="{54CB4C8B-89E4-028F-835C-1DDC06D8A7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28677" y="-327201"/>
                <a:ext cx="14652" cy="4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9" name="Connector 1224">
                <a:extLst>
                  <a:ext uri="{FF2B5EF4-FFF2-40B4-BE49-F238E27FC236}">
                    <a16:creationId xmlns:a16="http://schemas.microsoft.com/office/drawing/2014/main" id="{874CFBB7-F4E8-90E7-AA6C-249C873D73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3329" y="-327639"/>
                <a:ext cx="14651" cy="4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0" name="Connector 1225">
                <a:extLst>
                  <a:ext uri="{FF2B5EF4-FFF2-40B4-BE49-F238E27FC236}">
                    <a16:creationId xmlns:a16="http://schemas.microsoft.com/office/drawing/2014/main" id="{DF50393D-B835-685D-7A3A-731F2910E7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57980" y="-328074"/>
                <a:ext cx="14651" cy="4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1" name="Connector 1226">
                <a:extLst>
                  <a:ext uri="{FF2B5EF4-FFF2-40B4-BE49-F238E27FC236}">
                    <a16:creationId xmlns:a16="http://schemas.microsoft.com/office/drawing/2014/main" id="{99E852A2-197B-AAE9-9737-9C8A2C3B32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2631" y="-328507"/>
                <a:ext cx="14652" cy="4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2" name="Connector 1227">
                <a:extLst>
                  <a:ext uri="{FF2B5EF4-FFF2-40B4-BE49-F238E27FC236}">
                    <a16:creationId xmlns:a16="http://schemas.microsoft.com/office/drawing/2014/main" id="{4F115C63-07F3-EA49-A7C7-A62FE9818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87283" y="-328939"/>
                <a:ext cx="14651" cy="4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3" name="Connector 1228">
                <a:extLst>
                  <a:ext uri="{FF2B5EF4-FFF2-40B4-BE49-F238E27FC236}">
                    <a16:creationId xmlns:a16="http://schemas.microsoft.com/office/drawing/2014/main" id="{72FCCA51-9B2F-24F5-78FB-76FD87A9C2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934" y="-329367"/>
                <a:ext cx="14651" cy="4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4" name="Connector 1229">
                <a:extLst>
                  <a:ext uri="{FF2B5EF4-FFF2-40B4-BE49-F238E27FC236}">
                    <a16:creationId xmlns:a16="http://schemas.microsoft.com/office/drawing/2014/main" id="{68D1EC05-D530-5AC0-2E42-1FF4D78134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16585" y="-329795"/>
                <a:ext cx="14652" cy="4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5" name="Connector 1230">
                <a:extLst>
                  <a:ext uri="{FF2B5EF4-FFF2-40B4-BE49-F238E27FC236}">
                    <a16:creationId xmlns:a16="http://schemas.microsoft.com/office/drawing/2014/main" id="{59F451D4-A526-8455-7A93-5228E0CC30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1237" y="-330220"/>
                <a:ext cx="14651" cy="4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6" name="Connector 1231">
                <a:extLst>
                  <a:ext uri="{FF2B5EF4-FFF2-40B4-BE49-F238E27FC236}">
                    <a16:creationId xmlns:a16="http://schemas.microsoft.com/office/drawing/2014/main" id="{D4718942-2DC5-C7BB-4104-A7477E49D8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5888" y="-330643"/>
                <a:ext cx="14651" cy="4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7" name="Connector 1232">
                <a:extLst>
                  <a:ext uri="{FF2B5EF4-FFF2-40B4-BE49-F238E27FC236}">
                    <a16:creationId xmlns:a16="http://schemas.microsoft.com/office/drawing/2014/main" id="{9830C943-B1B0-434B-B860-7204D475D6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60539" y="-331064"/>
                <a:ext cx="14652" cy="4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8" name="Connector 1233">
                <a:extLst>
                  <a:ext uri="{FF2B5EF4-FFF2-40B4-BE49-F238E27FC236}">
                    <a16:creationId xmlns:a16="http://schemas.microsoft.com/office/drawing/2014/main" id="{0872F37A-CAB4-8CAC-2189-1676997562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5191" y="-331484"/>
                <a:ext cx="14651" cy="4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9" name="Connector 1234">
                <a:extLst>
                  <a:ext uri="{FF2B5EF4-FFF2-40B4-BE49-F238E27FC236}">
                    <a16:creationId xmlns:a16="http://schemas.microsoft.com/office/drawing/2014/main" id="{BA586441-99EC-7C79-81F9-7D9ACB95E6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9842" y="-331901"/>
                <a:ext cx="14651" cy="4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0" name="Connector 1235">
                <a:extLst>
                  <a:ext uri="{FF2B5EF4-FFF2-40B4-BE49-F238E27FC236}">
                    <a16:creationId xmlns:a16="http://schemas.microsoft.com/office/drawing/2014/main" id="{A90DEEAB-A82B-6D75-958B-025157FB8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4493" y="-332317"/>
                <a:ext cx="14652" cy="4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1" name="Connector 1236">
                <a:extLst>
                  <a:ext uri="{FF2B5EF4-FFF2-40B4-BE49-F238E27FC236}">
                    <a16:creationId xmlns:a16="http://schemas.microsoft.com/office/drawing/2014/main" id="{C6830E62-DCB1-4D91-00FD-0A5DEA7454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9145" y="-332730"/>
                <a:ext cx="14651" cy="4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2" name="Connector 1237">
                <a:extLst>
                  <a:ext uri="{FF2B5EF4-FFF2-40B4-BE49-F238E27FC236}">
                    <a16:creationId xmlns:a16="http://schemas.microsoft.com/office/drawing/2014/main" id="{441B7139-4FF2-3B85-6E01-3F996BC47E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3796" y="-333143"/>
                <a:ext cx="14651" cy="4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3" name="Connector 1238">
                <a:extLst>
                  <a:ext uri="{FF2B5EF4-FFF2-40B4-BE49-F238E27FC236}">
                    <a16:creationId xmlns:a16="http://schemas.microsoft.com/office/drawing/2014/main" id="{AA1BD37E-E5A4-A905-B38D-53B9CF0ED9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8447" y="-333553"/>
                <a:ext cx="14652" cy="4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4" name="Connector 1239">
                <a:extLst>
                  <a:ext uri="{FF2B5EF4-FFF2-40B4-BE49-F238E27FC236}">
                    <a16:creationId xmlns:a16="http://schemas.microsoft.com/office/drawing/2014/main" id="{E80273DA-6C34-0EB0-F396-B64102AF79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3099" y="-333960"/>
                <a:ext cx="14651" cy="4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5" name="Connector 1240">
                <a:extLst>
                  <a:ext uri="{FF2B5EF4-FFF2-40B4-BE49-F238E27FC236}">
                    <a16:creationId xmlns:a16="http://schemas.microsoft.com/office/drawing/2014/main" id="{C084C133-3155-7AE1-7105-7EBCE6D37B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7750" y="-334366"/>
                <a:ext cx="14651" cy="4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6" name="Connector 1241">
                <a:extLst>
                  <a:ext uri="{FF2B5EF4-FFF2-40B4-BE49-F238E27FC236}">
                    <a16:creationId xmlns:a16="http://schemas.microsoft.com/office/drawing/2014/main" id="{66EA728D-C4D3-A8C1-D070-861E6A57A4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2401" y="-334770"/>
                <a:ext cx="14652" cy="4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7" name="Connector 1242">
                <a:extLst>
                  <a:ext uri="{FF2B5EF4-FFF2-40B4-BE49-F238E27FC236}">
                    <a16:creationId xmlns:a16="http://schemas.microsoft.com/office/drawing/2014/main" id="{5D43EFE2-10D2-F793-295E-8B35AF2F61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7053" y="-335174"/>
                <a:ext cx="14651" cy="4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8" name="Connector 1243">
                <a:extLst>
                  <a:ext uri="{FF2B5EF4-FFF2-40B4-BE49-F238E27FC236}">
                    <a16:creationId xmlns:a16="http://schemas.microsoft.com/office/drawing/2014/main" id="{74D05F47-504D-6AFB-8539-D58F711414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1704" y="-335574"/>
                <a:ext cx="14651" cy="4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9" name="Connector 1244">
                <a:extLst>
                  <a:ext uri="{FF2B5EF4-FFF2-40B4-BE49-F238E27FC236}">
                    <a16:creationId xmlns:a16="http://schemas.microsoft.com/office/drawing/2014/main" id="{422524BD-1A4E-631D-EDDD-080331E4BA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6355" y="-335972"/>
                <a:ext cx="14652" cy="3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0" name="Connector 1245">
                <a:extLst>
                  <a:ext uri="{FF2B5EF4-FFF2-40B4-BE49-F238E27FC236}">
                    <a16:creationId xmlns:a16="http://schemas.microsoft.com/office/drawing/2014/main" id="{43B789E0-5DAC-15C3-0672-1B1AC3A18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1007" y="-336370"/>
                <a:ext cx="14651" cy="3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1" name="Connector 1246">
                <a:extLst>
                  <a:ext uri="{FF2B5EF4-FFF2-40B4-BE49-F238E27FC236}">
                    <a16:creationId xmlns:a16="http://schemas.microsoft.com/office/drawing/2014/main" id="{07618179-5597-FE12-B98F-2BD43C8C20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5658" y="-336765"/>
                <a:ext cx="14651" cy="3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2" name="Connector 1247">
                <a:extLst>
                  <a:ext uri="{FF2B5EF4-FFF2-40B4-BE49-F238E27FC236}">
                    <a16:creationId xmlns:a16="http://schemas.microsoft.com/office/drawing/2014/main" id="{4452EAED-22F4-7ACE-F14F-144FEB692A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80309" y="-337159"/>
                <a:ext cx="14652" cy="3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3" name="Connector 1248">
                <a:extLst>
                  <a:ext uri="{FF2B5EF4-FFF2-40B4-BE49-F238E27FC236}">
                    <a16:creationId xmlns:a16="http://schemas.microsoft.com/office/drawing/2014/main" id="{FC9E5590-8D3C-35ED-CFAC-37E7A29C60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4961" y="-337551"/>
                <a:ext cx="14651" cy="3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4" name="Connector 1249">
                <a:extLst>
                  <a:ext uri="{FF2B5EF4-FFF2-40B4-BE49-F238E27FC236}">
                    <a16:creationId xmlns:a16="http://schemas.microsoft.com/office/drawing/2014/main" id="{CE459053-2B49-A695-3E00-DDB8B12D8D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9612" y="-337940"/>
                <a:ext cx="14651" cy="3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5" name="Connector 1250">
                <a:extLst>
                  <a:ext uri="{FF2B5EF4-FFF2-40B4-BE49-F238E27FC236}">
                    <a16:creationId xmlns:a16="http://schemas.microsoft.com/office/drawing/2014/main" id="{D0CC0C07-B648-A2B2-D525-09D163AB10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4263" y="-338329"/>
                <a:ext cx="14652" cy="3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6" name="Connector 1251">
                <a:extLst>
                  <a:ext uri="{FF2B5EF4-FFF2-40B4-BE49-F238E27FC236}">
                    <a16:creationId xmlns:a16="http://schemas.microsoft.com/office/drawing/2014/main" id="{3157287E-6EC3-95EE-EB9A-E739F9DE4D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38915" y="-338716"/>
                <a:ext cx="14651" cy="3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7" name="Connector 1252">
                <a:extLst>
                  <a:ext uri="{FF2B5EF4-FFF2-40B4-BE49-F238E27FC236}">
                    <a16:creationId xmlns:a16="http://schemas.microsoft.com/office/drawing/2014/main" id="{5FDDC4AB-542B-60E1-E492-4C66B329D6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53566" y="-339100"/>
                <a:ext cx="14651" cy="3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8" name="Connector 1253">
                <a:extLst>
                  <a:ext uri="{FF2B5EF4-FFF2-40B4-BE49-F238E27FC236}">
                    <a16:creationId xmlns:a16="http://schemas.microsoft.com/office/drawing/2014/main" id="{54295D02-315C-E838-B3D6-FD1C3EF4A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8217" y="-339484"/>
                <a:ext cx="14652" cy="3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9" name="Connector 1254">
                <a:extLst>
                  <a:ext uri="{FF2B5EF4-FFF2-40B4-BE49-F238E27FC236}">
                    <a16:creationId xmlns:a16="http://schemas.microsoft.com/office/drawing/2014/main" id="{01F6E749-E41E-F260-564C-77589EE73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2869" y="-339866"/>
                <a:ext cx="14651" cy="3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0" name="Connector 1255">
                <a:extLst>
                  <a:ext uri="{FF2B5EF4-FFF2-40B4-BE49-F238E27FC236}">
                    <a16:creationId xmlns:a16="http://schemas.microsoft.com/office/drawing/2014/main" id="{3DE36615-910E-59D7-C27A-2A8A2721D6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7520" y="-340245"/>
                <a:ext cx="14651" cy="3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1" name="Connector 1256">
                <a:extLst>
                  <a:ext uri="{FF2B5EF4-FFF2-40B4-BE49-F238E27FC236}">
                    <a16:creationId xmlns:a16="http://schemas.microsoft.com/office/drawing/2014/main" id="{4106D0D9-600F-76B8-807F-05B38FCA58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2171" y="-340624"/>
                <a:ext cx="14652" cy="3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2" name="Connector 1257">
                <a:extLst>
                  <a:ext uri="{FF2B5EF4-FFF2-40B4-BE49-F238E27FC236}">
                    <a16:creationId xmlns:a16="http://schemas.microsoft.com/office/drawing/2014/main" id="{29B4E196-603C-3681-2C2E-6264C31903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823" y="-341000"/>
                <a:ext cx="14651" cy="3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3" name="Connector 1258">
                <a:extLst>
                  <a:ext uri="{FF2B5EF4-FFF2-40B4-BE49-F238E27FC236}">
                    <a16:creationId xmlns:a16="http://schemas.microsoft.com/office/drawing/2014/main" id="{27000E04-6914-C7B6-E6E3-D0021691B3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41474" y="-341375"/>
                <a:ext cx="14651" cy="3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4" name="Connector 1259">
                <a:extLst>
                  <a:ext uri="{FF2B5EF4-FFF2-40B4-BE49-F238E27FC236}">
                    <a16:creationId xmlns:a16="http://schemas.microsoft.com/office/drawing/2014/main" id="{D2E3C94C-69E9-3E9C-142C-6DC94B719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56125" y="-341749"/>
                <a:ext cx="14651" cy="3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5" name="Connector 1260">
                <a:extLst>
                  <a:ext uri="{FF2B5EF4-FFF2-40B4-BE49-F238E27FC236}">
                    <a16:creationId xmlns:a16="http://schemas.microsoft.com/office/drawing/2014/main" id="{17671679-0486-3D98-D503-E10F2B3484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0776" y="-342120"/>
                <a:ext cx="14652" cy="3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6" name="Connector 1261">
                <a:extLst>
                  <a:ext uri="{FF2B5EF4-FFF2-40B4-BE49-F238E27FC236}">
                    <a16:creationId xmlns:a16="http://schemas.microsoft.com/office/drawing/2014/main" id="{037B5178-0318-7D70-AE05-C8CAE41B35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5428" y="-342490"/>
                <a:ext cx="14651" cy="3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7" name="Connector 1262">
                <a:extLst>
                  <a:ext uri="{FF2B5EF4-FFF2-40B4-BE49-F238E27FC236}">
                    <a16:creationId xmlns:a16="http://schemas.microsoft.com/office/drawing/2014/main" id="{2A073332-9399-B4B4-A9F0-776DCBD1F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0079" y="-342858"/>
                <a:ext cx="14651" cy="3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8" name="Connector 1263">
                <a:extLst>
                  <a:ext uri="{FF2B5EF4-FFF2-40B4-BE49-F238E27FC236}">
                    <a16:creationId xmlns:a16="http://schemas.microsoft.com/office/drawing/2014/main" id="{96844A15-075B-4461-8FA0-32A75EE4C5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4730" y="-343225"/>
                <a:ext cx="14652" cy="3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9" name="Connector 1264">
                <a:extLst>
                  <a:ext uri="{FF2B5EF4-FFF2-40B4-BE49-F238E27FC236}">
                    <a16:creationId xmlns:a16="http://schemas.microsoft.com/office/drawing/2014/main" id="{1469744C-B5F7-AE22-15C5-6CDBD3F0F7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9382" y="-343591"/>
                <a:ext cx="14651" cy="3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0" name="Connector 1265">
                <a:extLst>
                  <a:ext uri="{FF2B5EF4-FFF2-40B4-BE49-F238E27FC236}">
                    <a16:creationId xmlns:a16="http://schemas.microsoft.com/office/drawing/2014/main" id="{DA3490F7-8790-46C7-8050-63B85B5D9C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44033" y="-343955"/>
                <a:ext cx="14651" cy="3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1" name="Connector 1266">
                <a:extLst>
                  <a:ext uri="{FF2B5EF4-FFF2-40B4-BE49-F238E27FC236}">
                    <a16:creationId xmlns:a16="http://schemas.microsoft.com/office/drawing/2014/main" id="{3EBB9FB0-1E5E-80D4-A98F-F66DAC3920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8684" y="-344317"/>
                <a:ext cx="14652" cy="3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2" name="Connector 1267">
                <a:extLst>
                  <a:ext uri="{FF2B5EF4-FFF2-40B4-BE49-F238E27FC236}">
                    <a16:creationId xmlns:a16="http://schemas.microsoft.com/office/drawing/2014/main" id="{6B209A2A-10E0-089D-D309-99F58A7A8A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73336" y="-344678"/>
                <a:ext cx="14651" cy="3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3" name="Connector 1268">
                <a:extLst>
                  <a:ext uri="{FF2B5EF4-FFF2-40B4-BE49-F238E27FC236}">
                    <a16:creationId xmlns:a16="http://schemas.microsoft.com/office/drawing/2014/main" id="{EE11A0E0-6AE3-1E1A-96BD-70AA0A98E8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7987" y="-345036"/>
                <a:ext cx="14651" cy="3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4" name="Connector 1269">
                <a:extLst>
                  <a:ext uri="{FF2B5EF4-FFF2-40B4-BE49-F238E27FC236}">
                    <a16:creationId xmlns:a16="http://schemas.microsoft.com/office/drawing/2014/main" id="{4A6DA841-694C-896D-EE2D-AFEDCE7C0B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2638" y="-345395"/>
                <a:ext cx="14652" cy="3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5" name="Connector 1270">
                <a:extLst>
                  <a:ext uri="{FF2B5EF4-FFF2-40B4-BE49-F238E27FC236}">
                    <a16:creationId xmlns:a16="http://schemas.microsoft.com/office/drawing/2014/main" id="{0BE6760B-A795-4192-448E-F57D688859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7290" y="-345751"/>
                <a:ext cx="14651" cy="3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6" name="Connector 1271">
                <a:extLst>
                  <a:ext uri="{FF2B5EF4-FFF2-40B4-BE49-F238E27FC236}">
                    <a16:creationId xmlns:a16="http://schemas.microsoft.com/office/drawing/2014/main" id="{3CE87212-5D0F-A67F-24F1-6ECAB8E0FC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1941" y="-346105"/>
                <a:ext cx="14651" cy="3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7" name="Connector 1272">
                <a:extLst>
                  <a:ext uri="{FF2B5EF4-FFF2-40B4-BE49-F238E27FC236}">
                    <a16:creationId xmlns:a16="http://schemas.microsoft.com/office/drawing/2014/main" id="{9235A108-D4F9-A4EE-0EE9-8D0322AFC6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6592" y="-346458"/>
                <a:ext cx="14652" cy="3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8" name="Connector 1273">
                <a:extLst>
                  <a:ext uri="{FF2B5EF4-FFF2-40B4-BE49-F238E27FC236}">
                    <a16:creationId xmlns:a16="http://schemas.microsoft.com/office/drawing/2014/main" id="{30AFDD61-3666-0BD3-632D-25F87E1D8D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1244" y="-346810"/>
                <a:ext cx="14651" cy="3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9" name="Connector 1274">
                <a:extLst>
                  <a:ext uri="{FF2B5EF4-FFF2-40B4-BE49-F238E27FC236}">
                    <a16:creationId xmlns:a16="http://schemas.microsoft.com/office/drawing/2014/main" id="{83D3CE89-7AD7-2565-861D-37DF744AF7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75895" y="-347160"/>
                <a:ext cx="14651" cy="3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0" name="Connector 1275">
                <a:extLst>
                  <a:ext uri="{FF2B5EF4-FFF2-40B4-BE49-F238E27FC236}">
                    <a16:creationId xmlns:a16="http://schemas.microsoft.com/office/drawing/2014/main" id="{F9F56A0F-BC2E-7CAE-E52B-8164E1BFFA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0546" y="-347508"/>
                <a:ext cx="14652" cy="3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1" name="Connector 1276">
                <a:extLst>
                  <a:ext uri="{FF2B5EF4-FFF2-40B4-BE49-F238E27FC236}">
                    <a16:creationId xmlns:a16="http://schemas.microsoft.com/office/drawing/2014/main" id="{A683736A-FAC8-E4E2-0DB4-DE4DF596EF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5198" y="-347856"/>
                <a:ext cx="14651" cy="3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2" name="Connector 1277">
                <a:extLst>
                  <a:ext uri="{FF2B5EF4-FFF2-40B4-BE49-F238E27FC236}">
                    <a16:creationId xmlns:a16="http://schemas.microsoft.com/office/drawing/2014/main" id="{BDFE18C4-4B0C-9317-1F0C-2C455406DE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9849" y="-348201"/>
                <a:ext cx="14651" cy="3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3" name="Connector 1278">
                <a:extLst>
                  <a:ext uri="{FF2B5EF4-FFF2-40B4-BE49-F238E27FC236}">
                    <a16:creationId xmlns:a16="http://schemas.microsoft.com/office/drawing/2014/main" id="{15953739-C338-EEA1-A741-F5A050FE97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4500" y="-348546"/>
                <a:ext cx="14652" cy="3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4" name="Connector 1279">
                <a:extLst>
                  <a:ext uri="{FF2B5EF4-FFF2-40B4-BE49-F238E27FC236}">
                    <a16:creationId xmlns:a16="http://schemas.microsoft.com/office/drawing/2014/main" id="{34D74CA8-7318-1986-2124-08A0E3E216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9152" y="-348888"/>
                <a:ext cx="14651" cy="3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5" name="Connector 1280">
                <a:extLst>
                  <a:ext uri="{FF2B5EF4-FFF2-40B4-BE49-F238E27FC236}">
                    <a16:creationId xmlns:a16="http://schemas.microsoft.com/office/drawing/2014/main" id="{D414317D-53EE-4075-51FB-C82A514ED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3803" y="-349230"/>
                <a:ext cx="14651" cy="3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6" name="Connector 1281">
                <a:extLst>
                  <a:ext uri="{FF2B5EF4-FFF2-40B4-BE49-F238E27FC236}">
                    <a16:creationId xmlns:a16="http://schemas.microsoft.com/office/drawing/2014/main" id="{93508F0C-FB14-DD25-C597-C241F9F37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8454" y="-349570"/>
                <a:ext cx="14652" cy="34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7" name="Connector 1282">
                <a:extLst>
                  <a:ext uri="{FF2B5EF4-FFF2-40B4-BE49-F238E27FC236}">
                    <a16:creationId xmlns:a16="http://schemas.microsoft.com/office/drawing/2014/main" id="{8D0BA3A3-93A5-498A-A273-24EAD2647C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3106" y="-349909"/>
                <a:ext cx="14651" cy="3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8" name="Connector 1283">
                <a:extLst>
                  <a:ext uri="{FF2B5EF4-FFF2-40B4-BE49-F238E27FC236}">
                    <a16:creationId xmlns:a16="http://schemas.microsoft.com/office/drawing/2014/main" id="{DBB4E231-CED1-ED9A-F5BF-7363C75E1B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7757" y="-350246"/>
                <a:ext cx="14651" cy="3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9" name="Connector 1284">
                <a:extLst>
                  <a:ext uri="{FF2B5EF4-FFF2-40B4-BE49-F238E27FC236}">
                    <a16:creationId xmlns:a16="http://schemas.microsoft.com/office/drawing/2014/main" id="{9F79F4D9-B05D-DD87-A400-733E2E647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2408" y="-350581"/>
                <a:ext cx="14652" cy="3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0" name="Connector 1285">
                <a:extLst>
                  <a:ext uri="{FF2B5EF4-FFF2-40B4-BE49-F238E27FC236}">
                    <a16:creationId xmlns:a16="http://schemas.microsoft.com/office/drawing/2014/main" id="{60473A7C-C6A0-6788-BE41-4621821569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7060" y="-350916"/>
                <a:ext cx="14651" cy="3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1" name="Connector 1286">
                <a:extLst>
                  <a:ext uri="{FF2B5EF4-FFF2-40B4-BE49-F238E27FC236}">
                    <a16:creationId xmlns:a16="http://schemas.microsoft.com/office/drawing/2014/main" id="{3A0B125C-A926-10E5-3017-FFE12B88A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1711" y="-351249"/>
                <a:ext cx="14651" cy="3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2" name="Connector 1287">
                <a:extLst>
                  <a:ext uri="{FF2B5EF4-FFF2-40B4-BE49-F238E27FC236}">
                    <a16:creationId xmlns:a16="http://schemas.microsoft.com/office/drawing/2014/main" id="{3162FCEE-C13B-94DB-6672-A0CF7058F5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6362" y="-351581"/>
                <a:ext cx="14652" cy="3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3" name="Connector 1288">
                <a:extLst>
                  <a:ext uri="{FF2B5EF4-FFF2-40B4-BE49-F238E27FC236}">
                    <a16:creationId xmlns:a16="http://schemas.microsoft.com/office/drawing/2014/main" id="{04710050-4108-62A9-89E8-FFCE33F5F7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81014" y="-351911"/>
                <a:ext cx="14651" cy="3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4" name="Connector 1289">
                <a:extLst>
                  <a:ext uri="{FF2B5EF4-FFF2-40B4-BE49-F238E27FC236}">
                    <a16:creationId xmlns:a16="http://schemas.microsoft.com/office/drawing/2014/main" id="{FBB2B412-6147-082C-3FF7-CC7D0A9824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5665" y="-352240"/>
                <a:ext cx="14651" cy="3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5" name="Connector 1290">
                <a:extLst>
                  <a:ext uri="{FF2B5EF4-FFF2-40B4-BE49-F238E27FC236}">
                    <a16:creationId xmlns:a16="http://schemas.microsoft.com/office/drawing/2014/main" id="{16B6052E-418C-6CD2-C6FC-BA8B0B33C8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10316" y="-352568"/>
                <a:ext cx="14652" cy="3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6" name="Connector 1291">
                <a:extLst>
                  <a:ext uri="{FF2B5EF4-FFF2-40B4-BE49-F238E27FC236}">
                    <a16:creationId xmlns:a16="http://schemas.microsoft.com/office/drawing/2014/main" id="{4F791AEB-37B6-A065-59A2-8A11BCF0F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24968" y="-352894"/>
                <a:ext cx="14651" cy="3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7" name="Connector 1292">
                <a:extLst>
                  <a:ext uri="{FF2B5EF4-FFF2-40B4-BE49-F238E27FC236}">
                    <a16:creationId xmlns:a16="http://schemas.microsoft.com/office/drawing/2014/main" id="{CA630771-7F88-1E05-C7D2-0A3FD4428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39619" y="-353219"/>
                <a:ext cx="14651" cy="3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8" name="Connector 1293">
                <a:extLst>
                  <a:ext uri="{FF2B5EF4-FFF2-40B4-BE49-F238E27FC236}">
                    <a16:creationId xmlns:a16="http://schemas.microsoft.com/office/drawing/2014/main" id="{D86D4CC4-484F-F96E-8951-5BBD1C521E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54270" y="-353543"/>
                <a:ext cx="14652" cy="3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9" name="Connector 1294">
                <a:extLst>
                  <a:ext uri="{FF2B5EF4-FFF2-40B4-BE49-F238E27FC236}">
                    <a16:creationId xmlns:a16="http://schemas.microsoft.com/office/drawing/2014/main" id="{65680DD2-9819-CD01-9B97-99EEEA4914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8922" y="-353866"/>
                <a:ext cx="14651" cy="3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0" name="Connector 1295">
                <a:extLst>
                  <a:ext uri="{FF2B5EF4-FFF2-40B4-BE49-F238E27FC236}">
                    <a16:creationId xmlns:a16="http://schemas.microsoft.com/office/drawing/2014/main" id="{8AE84260-993D-203E-B8A6-481CCDEE8A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3573" y="-354186"/>
                <a:ext cx="14651" cy="3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1" name="Connector 1296">
                <a:extLst>
                  <a:ext uri="{FF2B5EF4-FFF2-40B4-BE49-F238E27FC236}">
                    <a16:creationId xmlns:a16="http://schemas.microsoft.com/office/drawing/2014/main" id="{0C194067-E3EC-0ED2-251D-E8C4451D73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98224" y="-354506"/>
                <a:ext cx="14652" cy="3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2" name="Connector 1297">
                <a:extLst>
                  <a:ext uri="{FF2B5EF4-FFF2-40B4-BE49-F238E27FC236}">
                    <a16:creationId xmlns:a16="http://schemas.microsoft.com/office/drawing/2014/main" id="{8EFA52E7-E33D-1747-1C54-119AAD1C09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2876" y="-354825"/>
                <a:ext cx="14651" cy="3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3" name="Connector 1298">
                <a:extLst>
                  <a:ext uri="{FF2B5EF4-FFF2-40B4-BE49-F238E27FC236}">
                    <a16:creationId xmlns:a16="http://schemas.microsoft.com/office/drawing/2014/main" id="{D5FB6071-7255-EF65-5FC8-44B7A38042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7527" y="-355142"/>
                <a:ext cx="14651" cy="3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4" name="Connector 1299">
                <a:extLst>
                  <a:ext uri="{FF2B5EF4-FFF2-40B4-BE49-F238E27FC236}">
                    <a16:creationId xmlns:a16="http://schemas.microsoft.com/office/drawing/2014/main" id="{A3477B7E-3BA3-4595-B498-A65B2C5322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42178" y="-355458"/>
                <a:ext cx="14652" cy="3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5" name="Connector 1300">
                <a:extLst>
                  <a:ext uri="{FF2B5EF4-FFF2-40B4-BE49-F238E27FC236}">
                    <a16:creationId xmlns:a16="http://schemas.microsoft.com/office/drawing/2014/main" id="{9A9F7E3E-B044-C421-FB50-98306426A4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6830" y="-355773"/>
                <a:ext cx="14651" cy="3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6" name="Connector 1301">
                <a:extLst>
                  <a:ext uri="{FF2B5EF4-FFF2-40B4-BE49-F238E27FC236}">
                    <a16:creationId xmlns:a16="http://schemas.microsoft.com/office/drawing/2014/main" id="{CDF8A024-8146-7EE2-1C8A-C2E86827E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71481" y="-356086"/>
                <a:ext cx="14651" cy="3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7" name="Connector 1302">
                <a:extLst>
                  <a:ext uri="{FF2B5EF4-FFF2-40B4-BE49-F238E27FC236}">
                    <a16:creationId xmlns:a16="http://schemas.microsoft.com/office/drawing/2014/main" id="{0F4F35A1-9E46-F1C9-25B1-DDABB2DFC4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6132" y="-356398"/>
                <a:ext cx="14652" cy="3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8" name="Connector 1303">
                <a:extLst>
                  <a:ext uri="{FF2B5EF4-FFF2-40B4-BE49-F238E27FC236}">
                    <a16:creationId xmlns:a16="http://schemas.microsoft.com/office/drawing/2014/main" id="{90E4D498-DF93-25B6-D0FF-95F1F53167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0784" y="-356710"/>
                <a:ext cx="14651" cy="3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9" name="Connector 1304">
                <a:extLst>
                  <a:ext uri="{FF2B5EF4-FFF2-40B4-BE49-F238E27FC236}">
                    <a16:creationId xmlns:a16="http://schemas.microsoft.com/office/drawing/2014/main" id="{ED7D0544-3440-DA64-F126-54D7AA7862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15435" y="-357019"/>
                <a:ext cx="14651" cy="3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0" name="Connector 1305">
                <a:extLst>
                  <a:ext uri="{FF2B5EF4-FFF2-40B4-BE49-F238E27FC236}">
                    <a16:creationId xmlns:a16="http://schemas.microsoft.com/office/drawing/2014/main" id="{C6A7D807-0356-5BC3-9457-F7F9BEA2D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0086" y="-357328"/>
                <a:ext cx="14652" cy="3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1" name="Connector 1306">
                <a:extLst>
                  <a:ext uri="{FF2B5EF4-FFF2-40B4-BE49-F238E27FC236}">
                    <a16:creationId xmlns:a16="http://schemas.microsoft.com/office/drawing/2014/main" id="{C2113A13-5DE7-1574-93B4-25BEC117C2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44738" y="-357635"/>
                <a:ext cx="14651" cy="3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2" name="Connector 1307">
                <a:extLst>
                  <a:ext uri="{FF2B5EF4-FFF2-40B4-BE49-F238E27FC236}">
                    <a16:creationId xmlns:a16="http://schemas.microsoft.com/office/drawing/2014/main" id="{052E55B2-375A-2E55-6555-D63602B6A9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9389" y="-357941"/>
                <a:ext cx="14651" cy="3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3" name="Connector 1308">
                <a:extLst>
                  <a:ext uri="{FF2B5EF4-FFF2-40B4-BE49-F238E27FC236}">
                    <a16:creationId xmlns:a16="http://schemas.microsoft.com/office/drawing/2014/main" id="{A100C7D1-6598-1372-85FE-4F0A3CDBFC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4040" y="-358246"/>
                <a:ext cx="14652" cy="3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4" name="Connector 1309">
                <a:extLst>
                  <a:ext uri="{FF2B5EF4-FFF2-40B4-BE49-F238E27FC236}">
                    <a16:creationId xmlns:a16="http://schemas.microsoft.com/office/drawing/2014/main" id="{C86D9831-011F-3E88-775F-3F2DF08CBA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8692" y="-358550"/>
                <a:ext cx="14651" cy="3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5" name="Connector 1310">
                <a:extLst>
                  <a:ext uri="{FF2B5EF4-FFF2-40B4-BE49-F238E27FC236}">
                    <a16:creationId xmlns:a16="http://schemas.microsoft.com/office/drawing/2014/main" id="{B1034488-D867-0876-9376-79986A2203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3343" y="-358853"/>
                <a:ext cx="14651" cy="3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6" name="Connector 1311">
                <a:extLst>
                  <a:ext uri="{FF2B5EF4-FFF2-40B4-BE49-F238E27FC236}">
                    <a16:creationId xmlns:a16="http://schemas.microsoft.com/office/drawing/2014/main" id="{39B83627-0785-95DD-0387-61B10ED194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17994" y="-359154"/>
                <a:ext cx="14652" cy="3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7" name="Connector 1312">
                <a:extLst>
                  <a:ext uri="{FF2B5EF4-FFF2-40B4-BE49-F238E27FC236}">
                    <a16:creationId xmlns:a16="http://schemas.microsoft.com/office/drawing/2014/main" id="{05C52FEE-413E-B99F-ED3F-2DA4BD14C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32646" y="-359454"/>
                <a:ext cx="14651" cy="3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8" name="Connector 1313">
                <a:extLst>
                  <a:ext uri="{FF2B5EF4-FFF2-40B4-BE49-F238E27FC236}">
                    <a16:creationId xmlns:a16="http://schemas.microsoft.com/office/drawing/2014/main" id="{36245916-26B9-9ACA-3A70-578868B5B7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7297" y="-359753"/>
                <a:ext cx="14651" cy="2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9" name="Connector 1314">
                <a:extLst>
                  <a:ext uri="{FF2B5EF4-FFF2-40B4-BE49-F238E27FC236}">
                    <a16:creationId xmlns:a16="http://schemas.microsoft.com/office/drawing/2014/main" id="{36411853-F782-B35A-39ED-11682FB84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1948" y="-360051"/>
                <a:ext cx="14652" cy="2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0" name="Connector 1315">
                <a:extLst>
                  <a:ext uri="{FF2B5EF4-FFF2-40B4-BE49-F238E27FC236}">
                    <a16:creationId xmlns:a16="http://schemas.microsoft.com/office/drawing/2014/main" id="{F1984C12-9630-E9D6-5826-050617EDD0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6600" y="-360347"/>
                <a:ext cx="14651" cy="2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1" name="Connector 1316">
                <a:extLst>
                  <a:ext uri="{FF2B5EF4-FFF2-40B4-BE49-F238E27FC236}">
                    <a16:creationId xmlns:a16="http://schemas.microsoft.com/office/drawing/2014/main" id="{932355E1-34BE-C2FD-D2D9-FC8DEFE84B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1251" y="-360643"/>
                <a:ext cx="14651" cy="2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2" name="Connector 1317">
                <a:extLst>
                  <a:ext uri="{FF2B5EF4-FFF2-40B4-BE49-F238E27FC236}">
                    <a16:creationId xmlns:a16="http://schemas.microsoft.com/office/drawing/2014/main" id="{BE66E4AE-CB42-A534-D9EF-D522382E2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5902" y="-360938"/>
                <a:ext cx="14652" cy="2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3" name="Connector 1318">
                <a:extLst>
                  <a:ext uri="{FF2B5EF4-FFF2-40B4-BE49-F238E27FC236}">
                    <a16:creationId xmlns:a16="http://schemas.microsoft.com/office/drawing/2014/main" id="{3789A862-B660-2AA4-A01F-1315151444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0554" y="-361230"/>
                <a:ext cx="14651" cy="2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4" name="Connector 1319">
                <a:extLst>
                  <a:ext uri="{FF2B5EF4-FFF2-40B4-BE49-F238E27FC236}">
                    <a16:creationId xmlns:a16="http://schemas.microsoft.com/office/drawing/2014/main" id="{565F761D-5B5B-E3D8-4078-8ACC4DAF23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5205" y="-361522"/>
                <a:ext cx="14651" cy="2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5" name="Connector 1320">
                <a:extLst>
                  <a:ext uri="{FF2B5EF4-FFF2-40B4-BE49-F238E27FC236}">
                    <a16:creationId xmlns:a16="http://schemas.microsoft.com/office/drawing/2014/main" id="{3BC77137-4D3E-B560-C6C9-0E2CE6DC26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9856" y="-361814"/>
                <a:ext cx="14652" cy="2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6" name="Connector 1321">
                <a:extLst>
                  <a:ext uri="{FF2B5EF4-FFF2-40B4-BE49-F238E27FC236}">
                    <a16:creationId xmlns:a16="http://schemas.microsoft.com/office/drawing/2014/main" id="{BA89531D-F69D-1732-01E2-2980EF97A6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4508" y="-362104"/>
                <a:ext cx="14651" cy="2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7" name="Connector 1322">
                <a:extLst>
                  <a:ext uri="{FF2B5EF4-FFF2-40B4-BE49-F238E27FC236}">
                    <a16:creationId xmlns:a16="http://schemas.microsoft.com/office/drawing/2014/main" id="{BE294601-5BB3-6BC4-DC8B-7CEBB3FFB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9159" y="-362393"/>
                <a:ext cx="14651" cy="2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8" name="Connector 1323">
                <a:extLst>
                  <a:ext uri="{FF2B5EF4-FFF2-40B4-BE49-F238E27FC236}">
                    <a16:creationId xmlns:a16="http://schemas.microsoft.com/office/drawing/2014/main" id="{0CB0309B-7B1E-A5F4-3935-630A7E4B63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93810" y="-362680"/>
                <a:ext cx="14652" cy="28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9" name="Connector 1324">
                <a:extLst>
                  <a:ext uri="{FF2B5EF4-FFF2-40B4-BE49-F238E27FC236}">
                    <a16:creationId xmlns:a16="http://schemas.microsoft.com/office/drawing/2014/main" id="{AAB1834B-2630-8F7A-0592-3404FF4D68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8462" y="-362967"/>
                <a:ext cx="14651" cy="2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0" name="Connector 1325">
                <a:extLst>
                  <a:ext uri="{FF2B5EF4-FFF2-40B4-BE49-F238E27FC236}">
                    <a16:creationId xmlns:a16="http://schemas.microsoft.com/office/drawing/2014/main" id="{5D074720-A64E-E98C-5789-F3E1769F67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3113" y="-363252"/>
                <a:ext cx="14651" cy="2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1" name="Connector 1326">
                <a:extLst>
                  <a:ext uri="{FF2B5EF4-FFF2-40B4-BE49-F238E27FC236}">
                    <a16:creationId xmlns:a16="http://schemas.microsoft.com/office/drawing/2014/main" id="{F1ADE927-CF21-EF6D-4DA3-4F52F8869A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7764" y="-363537"/>
                <a:ext cx="14652" cy="2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2" name="Connector 1327">
                <a:extLst>
                  <a:ext uri="{FF2B5EF4-FFF2-40B4-BE49-F238E27FC236}">
                    <a16:creationId xmlns:a16="http://schemas.microsoft.com/office/drawing/2014/main" id="{81BA1A85-3010-E1B2-26D0-D5E766056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2416" y="-363820"/>
                <a:ext cx="14651" cy="2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3" name="Connector 1328">
                <a:extLst>
                  <a:ext uri="{FF2B5EF4-FFF2-40B4-BE49-F238E27FC236}">
                    <a16:creationId xmlns:a16="http://schemas.microsoft.com/office/drawing/2014/main" id="{789BD441-59A2-9FBB-59F0-483A627C3B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7067" y="-364102"/>
                <a:ext cx="14651" cy="2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4" name="Connector 1329">
                <a:extLst>
                  <a:ext uri="{FF2B5EF4-FFF2-40B4-BE49-F238E27FC236}">
                    <a16:creationId xmlns:a16="http://schemas.microsoft.com/office/drawing/2014/main" id="{DF4CE5CF-04FC-CE7B-E92F-DDECA835C4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81718" y="-364384"/>
                <a:ext cx="14652" cy="2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5" name="Connector 1330">
                <a:extLst>
                  <a:ext uri="{FF2B5EF4-FFF2-40B4-BE49-F238E27FC236}">
                    <a16:creationId xmlns:a16="http://schemas.microsoft.com/office/drawing/2014/main" id="{583671A8-1DEA-FD50-0DA0-1780DE2C72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6370" y="-364664"/>
                <a:ext cx="14651" cy="2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6" name="Connector 1331">
                <a:extLst>
                  <a:ext uri="{FF2B5EF4-FFF2-40B4-BE49-F238E27FC236}">
                    <a16:creationId xmlns:a16="http://schemas.microsoft.com/office/drawing/2014/main" id="{0D59A800-1447-55D5-EAC9-6AD1F4BF69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1021" y="-364943"/>
                <a:ext cx="14651" cy="2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7" name="Connector 1332">
                <a:extLst>
                  <a:ext uri="{FF2B5EF4-FFF2-40B4-BE49-F238E27FC236}">
                    <a16:creationId xmlns:a16="http://schemas.microsoft.com/office/drawing/2014/main" id="{39A2737D-CB06-010E-4689-A37F1992F1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25672" y="-365221"/>
                <a:ext cx="14652" cy="2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8" name="Connector 1333">
                <a:extLst>
                  <a:ext uri="{FF2B5EF4-FFF2-40B4-BE49-F238E27FC236}">
                    <a16:creationId xmlns:a16="http://schemas.microsoft.com/office/drawing/2014/main" id="{8635865A-E364-043D-F511-10C05B6C71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0324" y="-365498"/>
                <a:ext cx="14651" cy="2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9" name="Connector 1334">
                <a:extLst>
                  <a:ext uri="{FF2B5EF4-FFF2-40B4-BE49-F238E27FC236}">
                    <a16:creationId xmlns:a16="http://schemas.microsoft.com/office/drawing/2014/main" id="{B09A48CA-D3BD-74F3-D343-DF0275C922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4975" y="-365774"/>
                <a:ext cx="14651" cy="2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0" name="Connector 1335">
                <a:extLst>
                  <a:ext uri="{FF2B5EF4-FFF2-40B4-BE49-F238E27FC236}">
                    <a16:creationId xmlns:a16="http://schemas.microsoft.com/office/drawing/2014/main" id="{3F231738-5AE3-E02E-BC4E-263119B34E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9626" y="-366049"/>
                <a:ext cx="14652" cy="2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1" name="Connector 1336">
                <a:extLst>
                  <a:ext uri="{FF2B5EF4-FFF2-40B4-BE49-F238E27FC236}">
                    <a16:creationId xmlns:a16="http://schemas.microsoft.com/office/drawing/2014/main" id="{4E067785-BDA4-19EF-177C-BACE17F688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4278" y="-366323"/>
                <a:ext cx="14651" cy="2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2" name="Connector 1337">
                <a:extLst>
                  <a:ext uri="{FF2B5EF4-FFF2-40B4-BE49-F238E27FC236}">
                    <a16:creationId xmlns:a16="http://schemas.microsoft.com/office/drawing/2014/main" id="{339FFECA-1D86-8E0F-4B0D-3EC714649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8929" y="-366596"/>
                <a:ext cx="14651" cy="2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3" name="Connector 1338">
                <a:extLst>
                  <a:ext uri="{FF2B5EF4-FFF2-40B4-BE49-F238E27FC236}">
                    <a16:creationId xmlns:a16="http://schemas.microsoft.com/office/drawing/2014/main" id="{9DF077D7-90C3-99D1-154A-F1D39BC632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13580" y="-366868"/>
                <a:ext cx="14652" cy="2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4" name="Connector 1339">
                <a:extLst>
                  <a:ext uri="{FF2B5EF4-FFF2-40B4-BE49-F238E27FC236}">
                    <a16:creationId xmlns:a16="http://schemas.microsoft.com/office/drawing/2014/main" id="{B23C9924-A6AD-E6BB-7D7E-B7DF41F5A4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8232" y="-367139"/>
                <a:ext cx="14651" cy="2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5" name="Connector 1340">
                <a:extLst>
                  <a:ext uri="{FF2B5EF4-FFF2-40B4-BE49-F238E27FC236}">
                    <a16:creationId xmlns:a16="http://schemas.microsoft.com/office/drawing/2014/main" id="{79785DC0-9DCA-88C3-CC5C-0EE9F0C3A6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2883" y="-367409"/>
                <a:ext cx="14651" cy="2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6" name="Connector 1341">
                <a:extLst>
                  <a:ext uri="{FF2B5EF4-FFF2-40B4-BE49-F238E27FC236}">
                    <a16:creationId xmlns:a16="http://schemas.microsoft.com/office/drawing/2014/main" id="{537446E2-1D7B-104D-4848-D673FEBBEE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57534" y="-367678"/>
                <a:ext cx="14652" cy="2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7" name="Connector 1342">
                <a:extLst>
                  <a:ext uri="{FF2B5EF4-FFF2-40B4-BE49-F238E27FC236}">
                    <a16:creationId xmlns:a16="http://schemas.microsoft.com/office/drawing/2014/main" id="{37FDD51D-630E-84F3-36FA-A0FFEB30FE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2186" y="-367946"/>
                <a:ext cx="14651" cy="2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8" name="Connector 1343">
                <a:extLst>
                  <a:ext uri="{FF2B5EF4-FFF2-40B4-BE49-F238E27FC236}">
                    <a16:creationId xmlns:a16="http://schemas.microsoft.com/office/drawing/2014/main" id="{D78B08AC-09C2-D320-7D08-CBF161CCAF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6837" y="-368212"/>
                <a:ext cx="14651" cy="2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9" name="Connector 1344">
                <a:extLst>
                  <a:ext uri="{FF2B5EF4-FFF2-40B4-BE49-F238E27FC236}">
                    <a16:creationId xmlns:a16="http://schemas.microsoft.com/office/drawing/2014/main" id="{C1575074-7B0A-3D6F-2C3C-B6173271F9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1488" y="-368479"/>
                <a:ext cx="14652" cy="2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0" name="Connector 1345">
                <a:extLst>
                  <a:ext uri="{FF2B5EF4-FFF2-40B4-BE49-F238E27FC236}">
                    <a16:creationId xmlns:a16="http://schemas.microsoft.com/office/drawing/2014/main" id="{CF0B0E03-4CE7-6152-2518-A57847771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6140" y="-368744"/>
                <a:ext cx="14651" cy="2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1" name="Connector 1346">
                <a:extLst>
                  <a:ext uri="{FF2B5EF4-FFF2-40B4-BE49-F238E27FC236}">
                    <a16:creationId xmlns:a16="http://schemas.microsoft.com/office/drawing/2014/main" id="{05125F88-7C5A-9AF4-0952-5FB4C034DB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30791" y="-369008"/>
                <a:ext cx="14651" cy="2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2" name="Connector 1347">
                <a:extLst>
                  <a:ext uri="{FF2B5EF4-FFF2-40B4-BE49-F238E27FC236}">
                    <a16:creationId xmlns:a16="http://schemas.microsoft.com/office/drawing/2014/main" id="{161FB1E8-CB30-C761-B0B0-F302AC8E9C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45442" y="-369271"/>
                <a:ext cx="14652" cy="2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3" name="Connector 1348">
                <a:extLst>
                  <a:ext uri="{FF2B5EF4-FFF2-40B4-BE49-F238E27FC236}">
                    <a16:creationId xmlns:a16="http://schemas.microsoft.com/office/drawing/2014/main" id="{CC030E89-0103-1EEE-E901-5B7A3D39DC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60094" y="-369533"/>
                <a:ext cx="14651" cy="2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4" name="Connector 1349">
                <a:extLst>
                  <a:ext uri="{FF2B5EF4-FFF2-40B4-BE49-F238E27FC236}">
                    <a16:creationId xmlns:a16="http://schemas.microsoft.com/office/drawing/2014/main" id="{1EAB44D2-078A-9EE1-F061-344B244823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4745" y="-369794"/>
                <a:ext cx="14651" cy="2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5" name="Connector 1350">
                <a:extLst>
                  <a:ext uri="{FF2B5EF4-FFF2-40B4-BE49-F238E27FC236}">
                    <a16:creationId xmlns:a16="http://schemas.microsoft.com/office/drawing/2014/main" id="{602C22B9-BE55-313A-173D-EF453A2911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9396" y="-370054"/>
                <a:ext cx="14652" cy="2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6" name="Connector 1351">
                <a:extLst>
                  <a:ext uri="{FF2B5EF4-FFF2-40B4-BE49-F238E27FC236}">
                    <a16:creationId xmlns:a16="http://schemas.microsoft.com/office/drawing/2014/main" id="{61E10E96-43F5-E3CE-4F56-3BF82C0BCE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4048" y="-370313"/>
                <a:ext cx="14651" cy="2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7" name="Connector 1352">
                <a:extLst>
                  <a:ext uri="{FF2B5EF4-FFF2-40B4-BE49-F238E27FC236}">
                    <a16:creationId xmlns:a16="http://schemas.microsoft.com/office/drawing/2014/main" id="{62C337C6-C776-3FB5-67B6-2FF9ACDE3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699" y="-370571"/>
                <a:ext cx="14651" cy="2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8" name="Connector 1353">
                <a:extLst>
                  <a:ext uri="{FF2B5EF4-FFF2-40B4-BE49-F238E27FC236}">
                    <a16:creationId xmlns:a16="http://schemas.microsoft.com/office/drawing/2014/main" id="{F8CDB179-272C-47BC-F6EB-27DB4806F0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33350" y="-370829"/>
                <a:ext cx="14652" cy="2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9" name="Connector 1354">
                <a:extLst>
                  <a:ext uri="{FF2B5EF4-FFF2-40B4-BE49-F238E27FC236}">
                    <a16:creationId xmlns:a16="http://schemas.microsoft.com/office/drawing/2014/main" id="{70E10AD5-F3F7-6FC6-0853-6C19FBB46B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8002" y="-371086"/>
                <a:ext cx="14651" cy="2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0" name="Connector 1355">
                <a:extLst>
                  <a:ext uri="{FF2B5EF4-FFF2-40B4-BE49-F238E27FC236}">
                    <a16:creationId xmlns:a16="http://schemas.microsoft.com/office/drawing/2014/main" id="{585A04E8-0740-B6D1-D6F6-20529038BD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2653" y="-371341"/>
                <a:ext cx="14651" cy="2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1" name="Connector 1356">
                <a:extLst>
                  <a:ext uri="{FF2B5EF4-FFF2-40B4-BE49-F238E27FC236}">
                    <a16:creationId xmlns:a16="http://schemas.microsoft.com/office/drawing/2014/main" id="{D659C514-B8FA-24DC-C3D5-9540C1CE4C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7304" y="-371596"/>
                <a:ext cx="14652" cy="2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2" name="Connector 1357">
                <a:extLst>
                  <a:ext uri="{FF2B5EF4-FFF2-40B4-BE49-F238E27FC236}">
                    <a16:creationId xmlns:a16="http://schemas.microsoft.com/office/drawing/2014/main" id="{33C8569D-B0C5-C82B-FD08-0714850E65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1956" y="-371849"/>
                <a:ext cx="14651" cy="2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3" name="Connector 1358">
                <a:extLst>
                  <a:ext uri="{FF2B5EF4-FFF2-40B4-BE49-F238E27FC236}">
                    <a16:creationId xmlns:a16="http://schemas.microsoft.com/office/drawing/2014/main" id="{F75B78C2-6D7A-6B72-68DC-7C9B97804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6607" y="-372102"/>
                <a:ext cx="14651" cy="2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4" name="Connector 1359">
                <a:extLst>
                  <a:ext uri="{FF2B5EF4-FFF2-40B4-BE49-F238E27FC236}">
                    <a16:creationId xmlns:a16="http://schemas.microsoft.com/office/drawing/2014/main" id="{D17063BA-0C46-095C-710C-BD43540B6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21258" y="-372355"/>
                <a:ext cx="14652" cy="2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5" name="Connector 1360">
                <a:extLst>
                  <a:ext uri="{FF2B5EF4-FFF2-40B4-BE49-F238E27FC236}">
                    <a16:creationId xmlns:a16="http://schemas.microsoft.com/office/drawing/2014/main" id="{CDC066ED-BD06-7870-5456-CEBEE6E5E2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5910" y="-372605"/>
                <a:ext cx="14651" cy="2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6" name="Connector 1361">
                <a:extLst>
                  <a:ext uri="{FF2B5EF4-FFF2-40B4-BE49-F238E27FC236}">
                    <a16:creationId xmlns:a16="http://schemas.microsoft.com/office/drawing/2014/main" id="{67681909-443F-B372-3633-FD4222B29C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561" y="-372856"/>
                <a:ext cx="14651" cy="2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7" name="Connector 1362">
                <a:extLst>
                  <a:ext uri="{FF2B5EF4-FFF2-40B4-BE49-F238E27FC236}">
                    <a16:creationId xmlns:a16="http://schemas.microsoft.com/office/drawing/2014/main" id="{A91CE568-B928-1924-4C91-DF84E88295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5212" y="-373105"/>
                <a:ext cx="14652" cy="2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8" name="Connector 1363">
                <a:extLst>
                  <a:ext uri="{FF2B5EF4-FFF2-40B4-BE49-F238E27FC236}">
                    <a16:creationId xmlns:a16="http://schemas.microsoft.com/office/drawing/2014/main" id="{22C497F3-D244-98AC-BC4C-CA06CAEF5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9864" y="-373353"/>
                <a:ext cx="14651" cy="2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9" name="Connector 1364">
                <a:extLst>
                  <a:ext uri="{FF2B5EF4-FFF2-40B4-BE49-F238E27FC236}">
                    <a16:creationId xmlns:a16="http://schemas.microsoft.com/office/drawing/2014/main" id="{1D74FB90-2A68-8134-37F7-5C31555B3A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94515" y="-373600"/>
                <a:ext cx="14651" cy="2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0" name="Connector 1365">
                <a:extLst>
                  <a:ext uri="{FF2B5EF4-FFF2-40B4-BE49-F238E27FC236}">
                    <a16:creationId xmlns:a16="http://schemas.microsoft.com/office/drawing/2014/main" id="{41946282-6A5A-27A8-3ED8-BF44E7C14E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09166" y="-373847"/>
                <a:ext cx="14652" cy="2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1" name="Connector 1366">
                <a:extLst>
                  <a:ext uri="{FF2B5EF4-FFF2-40B4-BE49-F238E27FC236}">
                    <a16:creationId xmlns:a16="http://schemas.microsoft.com/office/drawing/2014/main" id="{23AC53C2-7A3A-0AA7-8580-CA9CEBACE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23818" y="-374093"/>
                <a:ext cx="14651" cy="2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2" name="Connector 1367">
                <a:extLst>
                  <a:ext uri="{FF2B5EF4-FFF2-40B4-BE49-F238E27FC236}">
                    <a16:creationId xmlns:a16="http://schemas.microsoft.com/office/drawing/2014/main" id="{39EFBEFA-4778-0A4F-777D-71DC389FE0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38469" y="-374338"/>
                <a:ext cx="14651" cy="2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3" name="Connector 1368">
                <a:extLst>
                  <a:ext uri="{FF2B5EF4-FFF2-40B4-BE49-F238E27FC236}">
                    <a16:creationId xmlns:a16="http://schemas.microsoft.com/office/drawing/2014/main" id="{3EF0ABA4-1C33-5912-A977-D916361567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3120" y="-374582"/>
                <a:ext cx="14652" cy="2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4" name="Connector 1369">
                <a:extLst>
                  <a:ext uri="{FF2B5EF4-FFF2-40B4-BE49-F238E27FC236}">
                    <a16:creationId xmlns:a16="http://schemas.microsoft.com/office/drawing/2014/main" id="{BD026B46-7D25-F23C-7508-4BC62F8D3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67772" y="-374825"/>
                <a:ext cx="14651" cy="2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5" name="Connector 1370">
                <a:extLst>
                  <a:ext uri="{FF2B5EF4-FFF2-40B4-BE49-F238E27FC236}">
                    <a16:creationId xmlns:a16="http://schemas.microsoft.com/office/drawing/2014/main" id="{436AAE26-5BD0-C0C5-FE43-501427BB2E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2423" y="-375067"/>
                <a:ext cx="14651" cy="2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6" name="Connector 1371">
                <a:extLst>
                  <a:ext uri="{FF2B5EF4-FFF2-40B4-BE49-F238E27FC236}">
                    <a16:creationId xmlns:a16="http://schemas.microsoft.com/office/drawing/2014/main" id="{36E59AE2-2D46-C754-FF00-68C2C8E817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7074" y="-375308"/>
                <a:ext cx="14652" cy="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7" name="Connector 1372">
                <a:extLst>
                  <a:ext uri="{FF2B5EF4-FFF2-40B4-BE49-F238E27FC236}">
                    <a16:creationId xmlns:a16="http://schemas.microsoft.com/office/drawing/2014/main" id="{CC19F919-CA5B-79D4-61B4-9428EBFBAD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11726" y="-375549"/>
                <a:ext cx="14651" cy="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8" name="Connector 1373">
                <a:extLst>
                  <a:ext uri="{FF2B5EF4-FFF2-40B4-BE49-F238E27FC236}">
                    <a16:creationId xmlns:a16="http://schemas.microsoft.com/office/drawing/2014/main" id="{043D1F28-425B-74A3-37B3-B76BF6A302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6377" y="-375789"/>
                <a:ext cx="14651" cy="24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9" name="Connector 1374">
                <a:extLst>
                  <a:ext uri="{FF2B5EF4-FFF2-40B4-BE49-F238E27FC236}">
                    <a16:creationId xmlns:a16="http://schemas.microsoft.com/office/drawing/2014/main" id="{4775B64A-FDC1-288B-D199-944DE9C20D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41028" y="-376028"/>
                <a:ext cx="14652" cy="2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71" name="Oval 6270">
                <a:extLst>
                  <a:ext uri="{FF2B5EF4-FFF2-40B4-BE49-F238E27FC236}">
                    <a16:creationId xmlns:a16="http://schemas.microsoft.com/office/drawing/2014/main" id="{F4162FE6-4EB5-5DDB-8623-F151B2461150}"/>
                  </a:ext>
                </a:extLst>
              </p:cNvPr>
              <p:cNvSpPr/>
              <p:nvPr/>
            </p:nvSpPr>
            <p:spPr>
              <a:xfrm>
                <a:off x="7343083" y="-292052"/>
                <a:ext cx="73152" cy="549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4949" name="Straight Arrow Connector 4948">
              <a:extLst>
                <a:ext uri="{FF2B5EF4-FFF2-40B4-BE49-F238E27FC236}">
                  <a16:creationId xmlns:a16="http://schemas.microsoft.com/office/drawing/2014/main" id="{7F5F1606-889A-7D1B-8137-4A4D5FF5420C}"/>
                </a:ext>
              </a:extLst>
            </p:cNvPr>
            <p:cNvCxnSpPr/>
            <p:nvPr/>
          </p:nvCxnSpPr>
          <p:spPr>
            <a:xfrm>
              <a:off x="1005840" y="3048000"/>
              <a:ext cx="58369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0" name="Straight Arrow Connector 4949">
              <a:extLst>
                <a:ext uri="{FF2B5EF4-FFF2-40B4-BE49-F238E27FC236}">
                  <a16:creationId xmlns:a16="http://schemas.microsoft.com/office/drawing/2014/main" id="{6956DB7F-D828-E260-5C75-5756BFC810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839" y="1287780"/>
              <a:ext cx="0" cy="356616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Connector 1375">
            <a:extLst>
              <a:ext uri="{FF2B5EF4-FFF2-40B4-BE49-F238E27FC236}">
                <a16:creationId xmlns:a16="http://schemas.microsoft.com/office/drawing/2014/main" id="{4E79F663-8F7E-2DB9-4C14-029403BD8462}"/>
              </a:ext>
            </a:extLst>
          </p:cNvPr>
          <p:cNvCxnSpPr>
            <a:cxnSpLocks/>
          </p:cNvCxnSpPr>
          <p:nvPr/>
        </p:nvCxnSpPr>
        <p:spPr>
          <a:xfrm flipV="1">
            <a:off x="2023317" y="3645408"/>
            <a:ext cx="0" cy="9485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21EA366-CF6C-202A-D1A4-BA0D80B712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8977" y="1217925"/>
            <a:ext cx="3035814" cy="609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1DFDA1-9276-4961-B91A-807E20D079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79214" y="3597069"/>
            <a:ext cx="126492" cy="190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26A70CD-B132-AE65-28AD-DFAE886B4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410" y="3429000"/>
            <a:ext cx="216408" cy="2164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4A0EE3B-F10A-C2B9-911C-E6505F924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38" y="4757565"/>
            <a:ext cx="240792" cy="164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A4683-08E4-0305-9E7A-7E2E84EA6C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515" y="2933862"/>
            <a:ext cx="31699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76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75FB8-4CFA-BA6D-E4B9-023D518D5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3D15-E34C-607F-4274-01A24701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56" y="195367"/>
            <a:ext cx="8684443" cy="832912"/>
          </a:xfrm>
        </p:spPr>
        <p:txBody>
          <a:bodyPr/>
          <a:lstStyle/>
          <a:p>
            <a:r>
              <a:rPr lang="en-GB" dirty="0"/>
              <a:t>Lattice clocks – trapped atoms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403378-6DDF-1CBC-1F56-CDDCFA18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721"/>
          <a:stretch>
            <a:fillRect/>
          </a:stretch>
        </p:blipFill>
        <p:spPr>
          <a:xfrm>
            <a:off x="593725" y="1114026"/>
            <a:ext cx="5187423" cy="1342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2047D-9F7C-D072-4570-6D4B4397786C}"/>
              </a:ext>
            </a:extLst>
          </p:cNvPr>
          <p:cNvSpPr txBox="1"/>
          <p:nvPr/>
        </p:nvSpPr>
        <p:spPr>
          <a:xfrm>
            <a:off x="429515" y="6029357"/>
            <a:ext cx="376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H. Katori, Nat. Photonics </a:t>
            </a:r>
            <a:r>
              <a:rPr lang="en-GB" b="1" dirty="0"/>
              <a:t>5</a:t>
            </a:r>
            <a:r>
              <a:rPr lang="en-GB" dirty="0"/>
              <a:t>, 203 (2011)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0E564-C3BA-C82D-8B65-EF5A7B3F0604}"/>
              </a:ext>
            </a:extLst>
          </p:cNvPr>
          <p:cNvSpPr/>
          <p:nvPr/>
        </p:nvSpPr>
        <p:spPr>
          <a:xfrm>
            <a:off x="239492" y="5598543"/>
            <a:ext cx="16583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07F1072D-89B3-370B-70A3-2CE34049DB2A}"/>
              </a:ext>
            </a:extLst>
          </p:cNvPr>
          <p:cNvGrpSpPr/>
          <p:nvPr/>
        </p:nvGrpSpPr>
        <p:grpSpPr>
          <a:xfrm>
            <a:off x="7981949" y="2107201"/>
            <a:ext cx="3533775" cy="1472207"/>
            <a:chOff x="1981200" y="2514600"/>
            <a:chExt cx="8229600" cy="1828800"/>
          </a:xfrm>
        </p:grpSpPr>
        <p:cxnSp>
          <p:nvCxnSpPr>
            <p:cNvPr id="424" name="Connector 1">
              <a:extLst>
                <a:ext uri="{FF2B5EF4-FFF2-40B4-BE49-F238E27FC236}">
                  <a16:creationId xmlns:a16="http://schemas.microsoft.com/office/drawing/2014/main" id="{823BD5F8-35F9-C060-A252-61E7C907CDA3}"/>
                </a:ext>
              </a:extLst>
            </p:cNvPr>
            <p:cNvCxnSpPr/>
            <p:nvPr/>
          </p:nvCxnSpPr>
          <p:spPr>
            <a:xfrm flipV="1">
              <a:off x="1981200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Connector 2">
              <a:extLst>
                <a:ext uri="{FF2B5EF4-FFF2-40B4-BE49-F238E27FC236}">
                  <a16:creationId xmlns:a16="http://schemas.microsoft.com/office/drawing/2014/main" id="{F03B5B7E-952F-1D40-1CA6-8177BE9DD2BC}"/>
                </a:ext>
              </a:extLst>
            </p:cNvPr>
            <p:cNvCxnSpPr/>
            <p:nvPr/>
          </p:nvCxnSpPr>
          <p:spPr>
            <a:xfrm flipV="1">
              <a:off x="2008632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Connector 3">
              <a:extLst>
                <a:ext uri="{FF2B5EF4-FFF2-40B4-BE49-F238E27FC236}">
                  <a16:creationId xmlns:a16="http://schemas.microsoft.com/office/drawing/2014/main" id="{9029EAA7-8945-2128-C1DF-3563181D1E33}"/>
                </a:ext>
              </a:extLst>
            </p:cNvPr>
            <p:cNvCxnSpPr/>
            <p:nvPr/>
          </p:nvCxnSpPr>
          <p:spPr>
            <a:xfrm flipV="1">
              <a:off x="203606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Connector 4">
              <a:extLst>
                <a:ext uri="{FF2B5EF4-FFF2-40B4-BE49-F238E27FC236}">
                  <a16:creationId xmlns:a16="http://schemas.microsoft.com/office/drawing/2014/main" id="{F028D356-9633-DE39-A35F-980405825B75}"/>
                </a:ext>
              </a:extLst>
            </p:cNvPr>
            <p:cNvCxnSpPr/>
            <p:nvPr/>
          </p:nvCxnSpPr>
          <p:spPr>
            <a:xfrm flipV="1">
              <a:off x="2063496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Connector 5">
              <a:extLst>
                <a:ext uri="{FF2B5EF4-FFF2-40B4-BE49-F238E27FC236}">
                  <a16:creationId xmlns:a16="http://schemas.microsoft.com/office/drawing/2014/main" id="{D6554460-54F2-8E5D-6C78-C7614F0D3B50}"/>
                </a:ext>
              </a:extLst>
            </p:cNvPr>
            <p:cNvCxnSpPr/>
            <p:nvPr/>
          </p:nvCxnSpPr>
          <p:spPr>
            <a:xfrm flipV="1">
              <a:off x="2090928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Connector 6">
              <a:extLst>
                <a:ext uri="{FF2B5EF4-FFF2-40B4-BE49-F238E27FC236}">
                  <a16:creationId xmlns:a16="http://schemas.microsoft.com/office/drawing/2014/main" id="{9FEDD66D-7984-43C8-318F-4F23789ED031}"/>
                </a:ext>
              </a:extLst>
            </p:cNvPr>
            <p:cNvCxnSpPr/>
            <p:nvPr/>
          </p:nvCxnSpPr>
          <p:spPr>
            <a:xfrm flipV="1">
              <a:off x="2118360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Connector 7">
              <a:extLst>
                <a:ext uri="{FF2B5EF4-FFF2-40B4-BE49-F238E27FC236}">
                  <a16:creationId xmlns:a16="http://schemas.microsoft.com/office/drawing/2014/main" id="{336E75FF-E9E0-E1E8-35D8-93499BBE7665}"/>
                </a:ext>
              </a:extLst>
            </p:cNvPr>
            <p:cNvCxnSpPr/>
            <p:nvPr/>
          </p:nvCxnSpPr>
          <p:spPr>
            <a:xfrm flipV="1">
              <a:off x="2145792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Connector 8">
              <a:extLst>
                <a:ext uri="{FF2B5EF4-FFF2-40B4-BE49-F238E27FC236}">
                  <a16:creationId xmlns:a16="http://schemas.microsoft.com/office/drawing/2014/main" id="{E0FFD0A4-A4B1-188B-7ED8-478A23488DD1}"/>
                </a:ext>
              </a:extLst>
            </p:cNvPr>
            <p:cNvCxnSpPr/>
            <p:nvPr/>
          </p:nvCxnSpPr>
          <p:spPr>
            <a:xfrm flipV="1">
              <a:off x="217322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or 9">
              <a:extLst>
                <a:ext uri="{FF2B5EF4-FFF2-40B4-BE49-F238E27FC236}">
                  <a16:creationId xmlns:a16="http://schemas.microsoft.com/office/drawing/2014/main" id="{EFA6CB8A-502C-15A9-4ED3-416B973C5A0B}"/>
                </a:ext>
              </a:extLst>
            </p:cNvPr>
            <p:cNvCxnSpPr/>
            <p:nvPr/>
          </p:nvCxnSpPr>
          <p:spPr>
            <a:xfrm flipV="1">
              <a:off x="2200656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Connector 10">
              <a:extLst>
                <a:ext uri="{FF2B5EF4-FFF2-40B4-BE49-F238E27FC236}">
                  <a16:creationId xmlns:a16="http://schemas.microsoft.com/office/drawing/2014/main" id="{A1A3C13C-D6DE-070D-C2CB-0242DCD26E5A}"/>
                </a:ext>
              </a:extLst>
            </p:cNvPr>
            <p:cNvCxnSpPr/>
            <p:nvPr/>
          </p:nvCxnSpPr>
          <p:spPr>
            <a:xfrm flipV="1">
              <a:off x="2228088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Connector 11">
              <a:extLst>
                <a:ext uri="{FF2B5EF4-FFF2-40B4-BE49-F238E27FC236}">
                  <a16:creationId xmlns:a16="http://schemas.microsoft.com/office/drawing/2014/main" id="{D2D91B91-0EAB-33D9-5102-7176E421FDBB}"/>
                </a:ext>
              </a:extLst>
            </p:cNvPr>
            <p:cNvCxnSpPr/>
            <p:nvPr/>
          </p:nvCxnSpPr>
          <p:spPr>
            <a:xfrm flipV="1">
              <a:off x="2255520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Connector 12">
              <a:extLst>
                <a:ext uri="{FF2B5EF4-FFF2-40B4-BE49-F238E27FC236}">
                  <a16:creationId xmlns:a16="http://schemas.microsoft.com/office/drawing/2014/main" id="{6D4D55AF-7E7F-E2FE-59EC-E74479A21FF0}"/>
                </a:ext>
              </a:extLst>
            </p:cNvPr>
            <p:cNvCxnSpPr/>
            <p:nvPr/>
          </p:nvCxnSpPr>
          <p:spPr>
            <a:xfrm flipV="1">
              <a:off x="2282952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Connector 13">
              <a:extLst>
                <a:ext uri="{FF2B5EF4-FFF2-40B4-BE49-F238E27FC236}">
                  <a16:creationId xmlns:a16="http://schemas.microsoft.com/office/drawing/2014/main" id="{D3BFBFEB-4349-334B-A932-D4A2A52FF881}"/>
                </a:ext>
              </a:extLst>
            </p:cNvPr>
            <p:cNvCxnSpPr/>
            <p:nvPr/>
          </p:nvCxnSpPr>
          <p:spPr>
            <a:xfrm flipV="1">
              <a:off x="23103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Connector 14">
              <a:extLst>
                <a:ext uri="{FF2B5EF4-FFF2-40B4-BE49-F238E27FC236}">
                  <a16:creationId xmlns:a16="http://schemas.microsoft.com/office/drawing/2014/main" id="{100AF964-BA9E-D729-FE82-85BD6BB45A39}"/>
                </a:ext>
              </a:extLst>
            </p:cNvPr>
            <p:cNvCxnSpPr/>
            <p:nvPr/>
          </p:nvCxnSpPr>
          <p:spPr>
            <a:xfrm flipV="1">
              <a:off x="2337816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Connector 15">
              <a:extLst>
                <a:ext uri="{FF2B5EF4-FFF2-40B4-BE49-F238E27FC236}">
                  <a16:creationId xmlns:a16="http://schemas.microsoft.com/office/drawing/2014/main" id="{50D1E6D3-44A4-1FB7-F978-8DED948C0B99}"/>
                </a:ext>
              </a:extLst>
            </p:cNvPr>
            <p:cNvCxnSpPr/>
            <p:nvPr/>
          </p:nvCxnSpPr>
          <p:spPr>
            <a:xfrm flipV="1">
              <a:off x="2365248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Connector 16">
              <a:extLst>
                <a:ext uri="{FF2B5EF4-FFF2-40B4-BE49-F238E27FC236}">
                  <a16:creationId xmlns:a16="http://schemas.microsoft.com/office/drawing/2014/main" id="{FEB007E0-F3EE-D0E5-DCBB-9BBF6AEDD724}"/>
                </a:ext>
              </a:extLst>
            </p:cNvPr>
            <p:cNvCxnSpPr/>
            <p:nvPr/>
          </p:nvCxnSpPr>
          <p:spPr>
            <a:xfrm flipV="1">
              <a:off x="2392680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Connector 17">
              <a:extLst>
                <a:ext uri="{FF2B5EF4-FFF2-40B4-BE49-F238E27FC236}">
                  <a16:creationId xmlns:a16="http://schemas.microsoft.com/office/drawing/2014/main" id="{ABF5AF11-65D0-59F9-6098-733625F01387}"/>
                </a:ext>
              </a:extLst>
            </p:cNvPr>
            <p:cNvCxnSpPr/>
            <p:nvPr/>
          </p:nvCxnSpPr>
          <p:spPr>
            <a:xfrm flipV="1">
              <a:off x="2420112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Connector 18">
              <a:extLst>
                <a:ext uri="{FF2B5EF4-FFF2-40B4-BE49-F238E27FC236}">
                  <a16:creationId xmlns:a16="http://schemas.microsoft.com/office/drawing/2014/main" id="{E94CA64A-1E13-7692-0A9C-CB617C649F6B}"/>
                </a:ext>
              </a:extLst>
            </p:cNvPr>
            <p:cNvCxnSpPr/>
            <p:nvPr/>
          </p:nvCxnSpPr>
          <p:spPr>
            <a:xfrm flipV="1">
              <a:off x="244754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Connector 19">
              <a:extLst>
                <a:ext uri="{FF2B5EF4-FFF2-40B4-BE49-F238E27FC236}">
                  <a16:creationId xmlns:a16="http://schemas.microsoft.com/office/drawing/2014/main" id="{79BC8D91-35E5-1A10-E17A-3C00853D04C5}"/>
                </a:ext>
              </a:extLst>
            </p:cNvPr>
            <p:cNvCxnSpPr/>
            <p:nvPr/>
          </p:nvCxnSpPr>
          <p:spPr>
            <a:xfrm flipV="1">
              <a:off x="2474976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Connector 20">
              <a:extLst>
                <a:ext uri="{FF2B5EF4-FFF2-40B4-BE49-F238E27FC236}">
                  <a16:creationId xmlns:a16="http://schemas.microsoft.com/office/drawing/2014/main" id="{3D1FEDAA-3A83-AE6E-7B36-D27F0C231863}"/>
                </a:ext>
              </a:extLst>
            </p:cNvPr>
            <p:cNvCxnSpPr/>
            <p:nvPr/>
          </p:nvCxnSpPr>
          <p:spPr>
            <a:xfrm flipV="1">
              <a:off x="2502408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Connector 21">
              <a:extLst>
                <a:ext uri="{FF2B5EF4-FFF2-40B4-BE49-F238E27FC236}">
                  <a16:creationId xmlns:a16="http://schemas.microsoft.com/office/drawing/2014/main" id="{DC10A81C-D957-7888-8C72-E0BABEE76BDC}"/>
                </a:ext>
              </a:extLst>
            </p:cNvPr>
            <p:cNvCxnSpPr/>
            <p:nvPr/>
          </p:nvCxnSpPr>
          <p:spPr>
            <a:xfrm flipV="1">
              <a:off x="2529840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Connector 22">
              <a:extLst>
                <a:ext uri="{FF2B5EF4-FFF2-40B4-BE49-F238E27FC236}">
                  <a16:creationId xmlns:a16="http://schemas.microsoft.com/office/drawing/2014/main" id="{E1A6286C-6A5A-B0CE-6D2E-82407E1C0DDC}"/>
                </a:ext>
              </a:extLst>
            </p:cNvPr>
            <p:cNvCxnSpPr/>
            <p:nvPr/>
          </p:nvCxnSpPr>
          <p:spPr>
            <a:xfrm flipV="1">
              <a:off x="2557272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Connector 23">
              <a:extLst>
                <a:ext uri="{FF2B5EF4-FFF2-40B4-BE49-F238E27FC236}">
                  <a16:creationId xmlns:a16="http://schemas.microsoft.com/office/drawing/2014/main" id="{9EC4B598-9F6E-6270-7B2B-023B6586CF5D}"/>
                </a:ext>
              </a:extLst>
            </p:cNvPr>
            <p:cNvCxnSpPr/>
            <p:nvPr/>
          </p:nvCxnSpPr>
          <p:spPr>
            <a:xfrm flipV="1">
              <a:off x="258470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Connector 24">
              <a:extLst>
                <a:ext uri="{FF2B5EF4-FFF2-40B4-BE49-F238E27FC236}">
                  <a16:creationId xmlns:a16="http://schemas.microsoft.com/office/drawing/2014/main" id="{CAB0C011-64A3-3ABF-F848-CEED984E82C6}"/>
                </a:ext>
              </a:extLst>
            </p:cNvPr>
            <p:cNvCxnSpPr/>
            <p:nvPr/>
          </p:nvCxnSpPr>
          <p:spPr>
            <a:xfrm flipV="1">
              <a:off x="2612136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Connector 25">
              <a:extLst>
                <a:ext uri="{FF2B5EF4-FFF2-40B4-BE49-F238E27FC236}">
                  <a16:creationId xmlns:a16="http://schemas.microsoft.com/office/drawing/2014/main" id="{66661711-8808-164A-10DE-B74B361A6B3A}"/>
                </a:ext>
              </a:extLst>
            </p:cNvPr>
            <p:cNvCxnSpPr/>
            <p:nvPr/>
          </p:nvCxnSpPr>
          <p:spPr>
            <a:xfrm flipV="1">
              <a:off x="2639568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Connector 26">
              <a:extLst>
                <a:ext uri="{FF2B5EF4-FFF2-40B4-BE49-F238E27FC236}">
                  <a16:creationId xmlns:a16="http://schemas.microsoft.com/office/drawing/2014/main" id="{D9801DA0-F0F6-5942-8492-309213CB79D1}"/>
                </a:ext>
              </a:extLst>
            </p:cNvPr>
            <p:cNvCxnSpPr/>
            <p:nvPr/>
          </p:nvCxnSpPr>
          <p:spPr>
            <a:xfrm>
              <a:off x="2667000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Connector 27">
              <a:extLst>
                <a:ext uri="{FF2B5EF4-FFF2-40B4-BE49-F238E27FC236}">
                  <a16:creationId xmlns:a16="http://schemas.microsoft.com/office/drawing/2014/main" id="{0781F25B-1057-0F0A-C3E8-E239BED8FB0A}"/>
                </a:ext>
              </a:extLst>
            </p:cNvPr>
            <p:cNvCxnSpPr/>
            <p:nvPr/>
          </p:nvCxnSpPr>
          <p:spPr>
            <a:xfrm>
              <a:off x="2694432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or 28">
              <a:extLst>
                <a:ext uri="{FF2B5EF4-FFF2-40B4-BE49-F238E27FC236}">
                  <a16:creationId xmlns:a16="http://schemas.microsoft.com/office/drawing/2014/main" id="{E9DCBCA2-361F-1C2F-F834-E66AD9FA5D32}"/>
                </a:ext>
              </a:extLst>
            </p:cNvPr>
            <p:cNvCxnSpPr/>
            <p:nvPr/>
          </p:nvCxnSpPr>
          <p:spPr>
            <a:xfrm>
              <a:off x="272186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Connector 29">
              <a:extLst>
                <a:ext uri="{FF2B5EF4-FFF2-40B4-BE49-F238E27FC236}">
                  <a16:creationId xmlns:a16="http://schemas.microsoft.com/office/drawing/2014/main" id="{FEA126ED-D400-73D1-35FC-C6F99D968FE7}"/>
                </a:ext>
              </a:extLst>
            </p:cNvPr>
            <p:cNvCxnSpPr/>
            <p:nvPr/>
          </p:nvCxnSpPr>
          <p:spPr>
            <a:xfrm>
              <a:off x="2749296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Connector 30">
              <a:extLst>
                <a:ext uri="{FF2B5EF4-FFF2-40B4-BE49-F238E27FC236}">
                  <a16:creationId xmlns:a16="http://schemas.microsoft.com/office/drawing/2014/main" id="{875BEE14-E323-EC47-651A-DE4D72FC9935}"/>
                </a:ext>
              </a:extLst>
            </p:cNvPr>
            <p:cNvCxnSpPr/>
            <p:nvPr/>
          </p:nvCxnSpPr>
          <p:spPr>
            <a:xfrm>
              <a:off x="2776728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Connector 31">
              <a:extLst>
                <a:ext uri="{FF2B5EF4-FFF2-40B4-BE49-F238E27FC236}">
                  <a16:creationId xmlns:a16="http://schemas.microsoft.com/office/drawing/2014/main" id="{C4E3F6CB-349F-33A0-838B-A4C7C50DBBAF}"/>
                </a:ext>
              </a:extLst>
            </p:cNvPr>
            <p:cNvCxnSpPr/>
            <p:nvPr/>
          </p:nvCxnSpPr>
          <p:spPr>
            <a:xfrm>
              <a:off x="2804160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Connector 32">
              <a:extLst>
                <a:ext uri="{FF2B5EF4-FFF2-40B4-BE49-F238E27FC236}">
                  <a16:creationId xmlns:a16="http://schemas.microsoft.com/office/drawing/2014/main" id="{F66252FC-D74C-A526-CE3F-9B735DBE3C29}"/>
                </a:ext>
              </a:extLst>
            </p:cNvPr>
            <p:cNvCxnSpPr/>
            <p:nvPr/>
          </p:nvCxnSpPr>
          <p:spPr>
            <a:xfrm>
              <a:off x="2831592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Connector 33">
              <a:extLst>
                <a:ext uri="{FF2B5EF4-FFF2-40B4-BE49-F238E27FC236}">
                  <a16:creationId xmlns:a16="http://schemas.microsoft.com/office/drawing/2014/main" id="{09C80243-9073-977F-BB96-4A81A5366A44}"/>
                </a:ext>
              </a:extLst>
            </p:cNvPr>
            <p:cNvCxnSpPr/>
            <p:nvPr/>
          </p:nvCxnSpPr>
          <p:spPr>
            <a:xfrm>
              <a:off x="285902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Connector 34">
              <a:extLst>
                <a:ext uri="{FF2B5EF4-FFF2-40B4-BE49-F238E27FC236}">
                  <a16:creationId xmlns:a16="http://schemas.microsoft.com/office/drawing/2014/main" id="{4B834CA7-C4DC-47DB-ED62-A4AF1599795B}"/>
                </a:ext>
              </a:extLst>
            </p:cNvPr>
            <p:cNvCxnSpPr/>
            <p:nvPr/>
          </p:nvCxnSpPr>
          <p:spPr>
            <a:xfrm>
              <a:off x="2886456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Connector 35">
              <a:extLst>
                <a:ext uri="{FF2B5EF4-FFF2-40B4-BE49-F238E27FC236}">
                  <a16:creationId xmlns:a16="http://schemas.microsoft.com/office/drawing/2014/main" id="{083E7DAA-1479-6A8D-F7AE-813A848F5A7C}"/>
                </a:ext>
              </a:extLst>
            </p:cNvPr>
            <p:cNvCxnSpPr/>
            <p:nvPr/>
          </p:nvCxnSpPr>
          <p:spPr>
            <a:xfrm>
              <a:off x="2913888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Connector 36">
              <a:extLst>
                <a:ext uri="{FF2B5EF4-FFF2-40B4-BE49-F238E27FC236}">
                  <a16:creationId xmlns:a16="http://schemas.microsoft.com/office/drawing/2014/main" id="{9B384EAE-7ED1-6FA5-1C61-CA8328BAC3A9}"/>
                </a:ext>
              </a:extLst>
            </p:cNvPr>
            <p:cNvCxnSpPr/>
            <p:nvPr/>
          </p:nvCxnSpPr>
          <p:spPr>
            <a:xfrm>
              <a:off x="2941320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Connector 37">
              <a:extLst>
                <a:ext uri="{FF2B5EF4-FFF2-40B4-BE49-F238E27FC236}">
                  <a16:creationId xmlns:a16="http://schemas.microsoft.com/office/drawing/2014/main" id="{B6382CC3-195C-0C32-3490-11AE475D88FC}"/>
                </a:ext>
              </a:extLst>
            </p:cNvPr>
            <p:cNvCxnSpPr/>
            <p:nvPr/>
          </p:nvCxnSpPr>
          <p:spPr>
            <a:xfrm>
              <a:off x="2968752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Connector 38">
              <a:extLst>
                <a:ext uri="{FF2B5EF4-FFF2-40B4-BE49-F238E27FC236}">
                  <a16:creationId xmlns:a16="http://schemas.microsoft.com/office/drawing/2014/main" id="{3F2978D9-3E24-D458-6267-B0600EA8E1F3}"/>
                </a:ext>
              </a:extLst>
            </p:cNvPr>
            <p:cNvCxnSpPr/>
            <p:nvPr/>
          </p:nvCxnSpPr>
          <p:spPr>
            <a:xfrm>
              <a:off x="29961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Connector 39">
              <a:extLst>
                <a:ext uri="{FF2B5EF4-FFF2-40B4-BE49-F238E27FC236}">
                  <a16:creationId xmlns:a16="http://schemas.microsoft.com/office/drawing/2014/main" id="{AFBDF54C-2EE6-A65A-92B2-AD258E03A0C0}"/>
                </a:ext>
              </a:extLst>
            </p:cNvPr>
            <p:cNvCxnSpPr/>
            <p:nvPr/>
          </p:nvCxnSpPr>
          <p:spPr>
            <a:xfrm>
              <a:off x="3023616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Connector 40">
              <a:extLst>
                <a:ext uri="{FF2B5EF4-FFF2-40B4-BE49-F238E27FC236}">
                  <a16:creationId xmlns:a16="http://schemas.microsoft.com/office/drawing/2014/main" id="{2AD8D0A2-60A7-D392-725D-4FAF99A7EAC0}"/>
                </a:ext>
              </a:extLst>
            </p:cNvPr>
            <p:cNvCxnSpPr/>
            <p:nvPr/>
          </p:nvCxnSpPr>
          <p:spPr>
            <a:xfrm>
              <a:off x="3051048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Connector 41">
              <a:extLst>
                <a:ext uri="{FF2B5EF4-FFF2-40B4-BE49-F238E27FC236}">
                  <a16:creationId xmlns:a16="http://schemas.microsoft.com/office/drawing/2014/main" id="{47CD1722-67AB-41A3-8FF4-F42EFCD09659}"/>
                </a:ext>
              </a:extLst>
            </p:cNvPr>
            <p:cNvCxnSpPr/>
            <p:nvPr/>
          </p:nvCxnSpPr>
          <p:spPr>
            <a:xfrm>
              <a:off x="3078480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Connector 42">
              <a:extLst>
                <a:ext uri="{FF2B5EF4-FFF2-40B4-BE49-F238E27FC236}">
                  <a16:creationId xmlns:a16="http://schemas.microsoft.com/office/drawing/2014/main" id="{FF6EBEFC-6D73-320D-0767-8E1E832866FF}"/>
                </a:ext>
              </a:extLst>
            </p:cNvPr>
            <p:cNvCxnSpPr/>
            <p:nvPr/>
          </p:nvCxnSpPr>
          <p:spPr>
            <a:xfrm>
              <a:off x="3105912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Connector 43">
              <a:extLst>
                <a:ext uri="{FF2B5EF4-FFF2-40B4-BE49-F238E27FC236}">
                  <a16:creationId xmlns:a16="http://schemas.microsoft.com/office/drawing/2014/main" id="{454197EF-CB24-8013-F9E3-CAC1DCF8100D}"/>
                </a:ext>
              </a:extLst>
            </p:cNvPr>
            <p:cNvCxnSpPr/>
            <p:nvPr/>
          </p:nvCxnSpPr>
          <p:spPr>
            <a:xfrm>
              <a:off x="313334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Connector 44">
              <a:extLst>
                <a:ext uri="{FF2B5EF4-FFF2-40B4-BE49-F238E27FC236}">
                  <a16:creationId xmlns:a16="http://schemas.microsoft.com/office/drawing/2014/main" id="{C8C5B704-757F-8462-001B-00358C0EBAC1}"/>
                </a:ext>
              </a:extLst>
            </p:cNvPr>
            <p:cNvCxnSpPr/>
            <p:nvPr/>
          </p:nvCxnSpPr>
          <p:spPr>
            <a:xfrm>
              <a:off x="3160776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Connector 45">
              <a:extLst>
                <a:ext uri="{FF2B5EF4-FFF2-40B4-BE49-F238E27FC236}">
                  <a16:creationId xmlns:a16="http://schemas.microsoft.com/office/drawing/2014/main" id="{66F5EE25-4178-303A-B263-6C156124C0B0}"/>
                </a:ext>
              </a:extLst>
            </p:cNvPr>
            <p:cNvCxnSpPr/>
            <p:nvPr/>
          </p:nvCxnSpPr>
          <p:spPr>
            <a:xfrm>
              <a:off x="3188208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Connector 46">
              <a:extLst>
                <a:ext uri="{FF2B5EF4-FFF2-40B4-BE49-F238E27FC236}">
                  <a16:creationId xmlns:a16="http://schemas.microsoft.com/office/drawing/2014/main" id="{03A5C789-9155-4436-E62C-8170D73548F7}"/>
                </a:ext>
              </a:extLst>
            </p:cNvPr>
            <p:cNvCxnSpPr/>
            <p:nvPr/>
          </p:nvCxnSpPr>
          <p:spPr>
            <a:xfrm>
              <a:off x="3215640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nector 47">
              <a:extLst>
                <a:ext uri="{FF2B5EF4-FFF2-40B4-BE49-F238E27FC236}">
                  <a16:creationId xmlns:a16="http://schemas.microsoft.com/office/drawing/2014/main" id="{C404897D-8742-DFBC-1A76-98E0F5E29C28}"/>
                </a:ext>
              </a:extLst>
            </p:cNvPr>
            <p:cNvCxnSpPr/>
            <p:nvPr/>
          </p:nvCxnSpPr>
          <p:spPr>
            <a:xfrm>
              <a:off x="3243072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Connector 48">
              <a:extLst>
                <a:ext uri="{FF2B5EF4-FFF2-40B4-BE49-F238E27FC236}">
                  <a16:creationId xmlns:a16="http://schemas.microsoft.com/office/drawing/2014/main" id="{672F3B84-4A37-00A8-F45F-FDB95C99B4AA}"/>
                </a:ext>
              </a:extLst>
            </p:cNvPr>
            <p:cNvCxnSpPr/>
            <p:nvPr/>
          </p:nvCxnSpPr>
          <p:spPr>
            <a:xfrm>
              <a:off x="327050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Connector 49">
              <a:extLst>
                <a:ext uri="{FF2B5EF4-FFF2-40B4-BE49-F238E27FC236}">
                  <a16:creationId xmlns:a16="http://schemas.microsoft.com/office/drawing/2014/main" id="{911390D5-D481-0A30-1954-C6C61113A4B2}"/>
                </a:ext>
              </a:extLst>
            </p:cNvPr>
            <p:cNvCxnSpPr/>
            <p:nvPr/>
          </p:nvCxnSpPr>
          <p:spPr>
            <a:xfrm>
              <a:off x="3297936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Connector 50">
              <a:extLst>
                <a:ext uri="{FF2B5EF4-FFF2-40B4-BE49-F238E27FC236}">
                  <a16:creationId xmlns:a16="http://schemas.microsoft.com/office/drawing/2014/main" id="{B2E0F068-C2D6-0790-E9DC-80FBAB8DFE75}"/>
                </a:ext>
              </a:extLst>
            </p:cNvPr>
            <p:cNvCxnSpPr/>
            <p:nvPr/>
          </p:nvCxnSpPr>
          <p:spPr>
            <a:xfrm>
              <a:off x="3325368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Connector 51">
              <a:extLst>
                <a:ext uri="{FF2B5EF4-FFF2-40B4-BE49-F238E27FC236}">
                  <a16:creationId xmlns:a16="http://schemas.microsoft.com/office/drawing/2014/main" id="{DC376DE0-36A1-0413-2FD7-221274CA7A16}"/>
                </a:ext>
              </a:extLst>
            </p:cNvPr>
            <p:cNvCxnSpPr/>
            <p:nvPr/>
          </p:nvCxnSpPr>
          <p:spPr>
            <a:xfrm>
              <a:off x="3352800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Connector 52">
              <a:extLst>
                <a:ext uri="{FF2B5EF4-FFF2-40B4-BE49-F238E27FC236}">
                  <a16:creationId xmlns:a16="http://schemas.microsoft.com/office/drawing/2014/main" id="{92F1CA01-34AE-F351-499D-EC954ADCCE43}"/>
                </a:ext>
              </a:extLst>
            </p:cNvPr>
            <p:cNvCxnSpPr/>
            <p:nvPr/>
          </p:nvCxnSpPr>
          <p:spPr>
            <a:xfrm>
              <a:off x="3380232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Connector 53">
              <a:extLst>
                <a:ext uri="{FF2B5EF4-FFF2-40B4-BE49-F238E27FC236}">
                  <a16:creationId xmlns:a16="http://schemas.microsoft.com/office/drawing/2014/main" id="{AA7BA2D2-5A3F-1D3C-93A7-1BC14CBEEBFB}"/>
                </a:ext>
              </a:extLst>
            </p:cNvPr>
            <p:cNvCxnSpPr/>
            <p:nvPr/>
          </p:nvCxnSpPr>
          <p:spPr>
            <a:xfrm>
              <a:off x="340766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Connector 54">
              <a:extLst>
                <a:ext uri="{FF2B5EF4-FFF2-40B4-BE49-F238E27FC236}">
                  <a16:creationId xmlns:a16="http://schemas.microsoft.com/office/drawing/2014/main" id="{256AB3C3-E1CC-F322-8094-35E404517B78}"/>
                </a:ext>
              </a:extLst>
            </p:cNvPr>
            <p:cNvCxnSpPr/>
            <p:nvPr/>
          </p:nvCxnSpPr>
          <p:spPr>
            <a:xfrm>
              <a:off x="3435096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Connector 55">
              <a:extLst>
                <a:ext uri="{FF2B5EF4-FFF2-40B4-BE49-F238E27FC236}">
                  <a16:creationId xmlns:a16="http://schemas.microsoft.com/office/drawing/2014/main" id="{4464C238-BA1F-FABB-58C8-9B8272E30696}"/>
                </a:ext>
              </a:extLst>
            </p:cNvPr>
            <p:cNvCxnSpPr/>
            <p:nvPr/>
          </p:nvCxnSpPr>
          <p:spPr>
            <a:xfrm>
              <a:off x="3462528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Connector 56">
              <a:extLst>
                <a:ext uri="{FF2B5EF4-FFF2-40B4-BE49-F238E27FC236}">
                  <a16:creationId xmlns:a16="http://schemas.microsoft.com/office/drawing/2014/main" id="{24E54D6B-6310-D574-98F4-6A335A9C4A7A}"/>
                </a:ext>
              </a:extLst>
            </p:cNvPr>
            <p:cNvCxnSpPr/>
            <p:nvPr/>
          </p:nvCxnSpPr>
          <p:spPr>
            <a:xfrm>
              <a:off x="3489960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Connector 57">
              <a:extLst>
                <a:ext uri="{FF2B5EF4-FFF2-40B4-BE49-F238E27FC236}">
                  <a16:creationId xmlns:a16="http://schemas.microsoft.com/office/drawing/2014/main" id="{E12B66F5-E6FC-73A7-5194-A77F90DEA4CA}"/>
                </a:ext>
              </a:extLst>
            </p:cNvPr>
            <p:cNvCxnSpPr/>
            <p:nvPr/>
          </p:nvCxnSpPr>
          <p:spPr>
            <a:xfrm>
              <a:off x="3517392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Connector 58">
              <a:extLst>
                <a:ext uri="{FF2B5EF4-FFF2-40B4-BE49-F238E27FC236}">
                  <a16:creationId xmlns:a16="http://schemas.microsoft.com/office/drawing/2014/main" id="{DDFEA315-13BE-28A9-314F-11F2B86439A3}"/>
                </a:ext>
              </a:extLst>
            </p:cNvPr>
            <p:cNvCxnSpPr/>
            <p:nvPr/>
          </p:nvCxnSpPr>
          <p:spPr>
            <a:xfrm>
              <a:off x="354482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Connector 59">
              <a:extLst>
                <a:ext uri="{FF2B5EF4-FFF2-40B4-BE49-F238E27FC236}">
                  <a16:creationId xmlns:a16="http://schemas.microsoft.com/office/drawing/2014/main" id="{4B578F21-06CF-1E79-3F71-2C787C5969DB}"/>
                </a:ext>
              </a:extLst>
            </p:cNvPr>
            <p:cNvCxnSpPr/>
            <p:nvPr/>
          </p:nvCxnSpPr>
          <p:spPr>
            <a:xfrm>
              <a:off x="3572256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Connector 60">
              <a:extLst>
                <a:ext uri="{FF2B5EF4-FFF2-40B4-BE49-F238E27FC236}">
                  <a16:creationId xmlns:a16="http://schemas.microsoft.com/office/drawing/2014/main" id="{27CABC62-3409-E562-E6F1-2D6E6050B379}"/>
                </a:ext>
              </a:extLst>
            </p:cNvPr>
            <p:cNvCxnSpPr/>
            <p:nvPr/>
          </p:nvCxnSpPr>
          <p:spPr>
            <a:xfrm>
              <a:off x="3599688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Connector 61">
              <a:extLst>
                <a:ext uri="{FF2B5EF4-FFF2-40B4-BE49-F238E27FC236}">
                  <a16:creationId xmlns:a16="http://schemas.microsoft.com/office/drawing/2014/main" id="{D63418BF-14AF-6854-B891-CA9E62A79A7A}"/>
                </a:ext>
              </a:extLst>
            </p:cNvPr>
            <p:cNvCxnSpPr/>
            <p:nvPr/>
          </p:nvCxnSpPr>
          <p:spPr>
            <a:xfrm>
              <a:off x="3627120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Connector 62">
              <a:extLst>
                <a:ext uri="{FF2B5EF4-FFF2-40B4-BE49-F238E27FC236}">
                  <a16:creationId xmlns:a16="http://schemas.microsoft.com/office/drawing/2014/main" id="{7532A293-3644-2217-D39D-9A12BB641323}"/>
                </a:ext>
              </a:extLst>
            </p:cNvPr>
            <p:cNvCxnSpPr/>
            <p:nvPr/>
          </p:nvCxnSpPr>
          <p:spPr>
            <a:xfrm>
              <a:off x="3654552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Connector 63">
              <a:extLst>
                <a:ext uri="{FF2B5EF4-FFF2-40B4-BE49-F238E27FC236}">
                  <a16:creationId xmlns:a16="http://schemas.microsoft.com/office/drawing/2014/main" id="{199D7CF2-1780-6234-CF98-5D9A8911F956}"/>
                </a:ext>
              </a:extLst>
            </p:cNvPr>
            <p:cNvCxnSpPr/>
            <p:nvPr/>
          </p:nvCxnSpPr>
          <p:spPr>
            <a:xfrm>
              <a:off x="36819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Connector 64">
              <a:extLst>
                <a:ext uri="{FF2B5EF4-FFF2-40B4-BE49-F238E27FC236}">
                  <a16:creationId xmlns:a16="http://schemas.microsoft.com/office/drawing/2014/main" id="{69380D23-BDB8-1AEC-0098-9B36ED1D67A8}"/>
                </a:ext>
              </a:extLst>
            </p:cNvPr>
            <p:cNvCxnSpPr/>
            <p:nvPr/>
          </p:nvCxnSpPr>
          <p:spPr>
            <a:xfrm>
              <a:off x="3709416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Connector 65">
              <a:extLst>
                <a:ext uri="{FF2B5EF4-FFF2-40B4-BE49-F238E27FC236}">
                  <a16:creationId xmlns:a16="http://schemas.microsoft.com/office/drawing/2014/main" id="{47906DD6-5201-FD54-44F2-2A8327B6F67E}"/>
                </a:ext>
              </a:extLst>
            </p:cNvPr>
            <p:cNvCxnSpPr/>
            <p:nvPr/>
          </p:nvCxnSpPr>
          <p:spPr>
            <a:xfrm>
              <a:off x="3736848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or 66">
              <a:extLst>
                <a:ext uri="{FF2B5EF4-FFF2-40B4-BE49-F238E27FC236}">
                  <a16:creationId xmlns:a16="http://schemas.microsoft.com/office/drawing/2014/main" id="{965C4626-F9C3-4136-0391-627C194C878A}"/>
                </a:ext>
              </a:extLst>
            </p:cNvPr>
            <p:cNvCxnSpPr/>
            <p:nvPr/>
          </p:nvCxnSpPr>
          <p:spPr>
            <a:xfrm>
              <a:off x="3764280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Connector 67">
              <a:extLst>
                <a:ext uri="{FF2B5EF4-FFF2-40B4-BE49-F238E27FC236}">
                  <a16:creationId xmlns:a16="http://schemas.microsoft.com/office/drawing/2014/main" id="{CD715CB3-7758-EE1B-F459-FF3198FBE4F4}"/>
                </a:ext>
              </a:extLst>
            </p:cNvPr>
            <p:cNvCxnSpPr/>
            <p:nvPr/>
          </p:nvCxnSpPr>
          <p:spPr>
            <a:xfrm>
              <a:off x="3791712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Connector 68">
              <a:extLst>
                <a:ext uri="{FF2B5EF4-FFF2-40B4-BE49-F238E27FC236}">
                  <a16:creationId xmlns:a16="http://schemas.microsoft.com/office/drawing/2014/main" id="{1090E47E-F1AF-1788-4F8C-D1CFBF465E78}"/>
                </a:ext>
              </a:extLst>
            </p:cNvPr>
            <p:cNvCxnSpPr/>
            <p:nvPr/>
          </p:nvCxnSpPr>
          <p:spPr>
            <a:xfrm>
              <a:off x="381914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Connector 69">
              <a:extLst>
                <a:ext uri="{FF2B5EF4-FFF2-40B4-BE49-F238E27FC236}">
                  <a16:creationId xmlns:a16="http://schemas.microsoft.com/office/drawing/2014/main" id="{F71DBA24-726F-562E-6F42-3C01BAC54C89}"/>
                </a:ext>
              </a:extLst>
            </p:cNvPr>
            <p:cNvCxnSpPr/>
            <p:nvPr/>
          </p:nvCxnSpPr>
          <p:spPr>
            <a:xfrm>
              <a:off x="3846576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Connector 70">
              <a:extLst>
                <a:ext uri="{FF2B5EF4-FFF2-40B4-BE49-F238E27FC236}">
                  <a16:creationId xmlns:a16="http://schemas.microsoft.com/office/drawing/2014/main" id="{545E2BD2-3E29-15A4-C970-CF50E8A70961}"/>
                </a:ext>
              </a:extLst>
            </p:cNvPr>
            <p:cNvCxnSpPr/>
            <p:nvPr/>
          </p:nvCxnSpPr>
          <p:spPr>
            <a:xfrm>
              <a:off x="3874008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Connector 71">
              <a:extLst>
                <a:ext uri="{FF2B5EF4-FFF2-40B4-BE49-F238E27FC236}">
                  <a16:creationId xmlns:a16="http://schemas.microsoft.com/office/drawing/2014/main" id="{BA8814A5-8FAE-C77B-C525-89C99ED3B25D}"/>
                </a:ext>
              </a:extLst>
            </p:cNvPr>
            <p:cNvCxnSpPr/>
            <p:nvPr/>
          </p:nvCxnSpPr>
          <p:spPr>
            <a:xfrm>
              <a:off x="3901440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Connector 72">
              <a:extLst>
                <a:ext uri="{FF2B5EF4-FFF2-40B4-BE49-F238E27FC236}">
                  <a16:creationId xmlns:a16="http://schemas.microsoft.com/office/drawing/2014/main" id="{5A59DBE3-7794-9F0E-4F3C-64A4BD3B3C1D}"/>
                </a:ext>
              </a:extLst>
            </p:cNvPr>
            <p:cNvCxnSpPr/>
            <p:nvPr/>
          </p:nvCxnSpPr>
          <p:spPr>
            <a:xfrm>
              <a:off x="3928872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Connector 73">
              <a:extLst>
                <a:ext uri="{FF2B5EF4-FFF2-40B4-BE49-F238E27FC236}">
                  <a16:creationId xmlns:a16="http://schemas.microsoft.com/office/drawing/2014/main" id="{F624B99A-C5FA-DB77-27DD-121F67754BAE}"/>
                </a:ext>
              </a:extLst>
            </p:cNvPr>
            <p:cNvCxnSpPr/>
            <p:nvPr/>
          </p:nvCxnSpPr>
          <p:spPr>
            <a:xfrm>
              <a:off x="395630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Connector 74">
              <a:extLst>
                <a:ext uri="{FF2B5EF4-FFF2-40B4-BE49-F238E27FC236}">
                  <a16:creationId xmlns:a16="http://schemas.microsoft.com/office/drawing/2014/main" id="{1F2C2808-966A-E3A7-849E-41E3989FCF8C}"/>
                </a:ext>
              </a:extLst>
            </p:cNvPr>
            <p:cNvCxnSpPr/>
            <p:nvPr/>
          </p:nvCxnSpPr>
          <p:spPr>
            <a:xfrm>
              <a:off x="3983736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Connector 75">
              <a:extLst>
                <a:ext uri="{FF2B5EF4-FFF2-40B4-BE49-F238E27FC236}">
                  <a16:creationId xmlns:a16="http://schemas.microsoft.com/office/drawing/2014/main" id="{68E75A6C-8C7C-CF47-3F8A-875C450AA8FD}"/>
                </a:ext>
              </a:extLst>
            </p:cNvPr>
            <p:cNvCxnSpPr/>
            <p:nvPr/>
          </p:nvCxnSpPr>
          <p:spPr>
            <a:xfrm>
              <a:off x="4011168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Connector 76">
              <a:extLst>
                <a:ext uri="{FF2B5EF4-FFF2-40B4-BE49-F238E27FC236}">
                  <a16:creationId xmlns:a16="http://schemas.microsoft.com/office/drawing/2014/main" id="{8802AB10-C224-B71C-97A9-82842FCA31E1}"/>
                </a:ext>
              </a:extLst>
            </p:cNvPr>
            <p:cNvCxnSpPr/>
            <p:nvPr/>
          </p:nvCxnSpPr>
          <p:spPr>
            <a:xfrm flipV="1">
              <a:off x="4038600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Connector 77">
              <a:extLst>
                <a:ext uri="{FF2B5EF4-FFF2-40B4-BE49-F238E27FC236}">
                  <a16:creationId xmlns:a16="http://schemas.microsoft.com/office/drawing/2014/main" id="{84A66C14-EB55-D272-A4EC-ABA8D90EB7CD}"/>
                </a:ext>
              </a:extLst>
            </p:cNvPr>
            <p:cNvCxnSpPr/>
            <p:nvPr/>
          </p:nvCxnSpPr>
          <p:spPr>
            <a:xfrm flipV="1">
              <a:off x="4066032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Connector 78">
              <a:extLst>
                <a:ext uri="{FF2B5EF4-FFF2-40B4-BE49-F238E27FC236}">
                  <a16:creationId xmlns:a16="http://schemas.microsoft.com/office/drawing/2014/main" id="{242093D6-1362-EFBD-AF76-EBDB8A2A289A}"/>
                </a:ext>
              </a:extLst>
            </p:cNvPr>
            <p:cNvCxnSpPr/>
            <p:nvPr/>
          </p:nvCxnSpPr>
          <p:spPr>
            <a:xfrm flipV="1">
              <a:off x="409346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Connector 79">
              <a:extLst>
                <a:ext uri="{FF2B5EF4-FFF2-40B4-BE49-F238E27FC236}">
                  <a16:creationId xmlns:a16="http://schemas.microsoft.com/office/drawing/2014/main" id="{2831CC4D-41B1-2A1D-EFFE-82FDECD6EF50}"/>
                </a:ext>
              </a:extLst>
            </p:cNvPr>
            <p:cNvCxnSpPr/>
            <p:nvPr/>
          </p:nvCxnSpPr>
          <p:spPr>
            <a:xfrm flipV="1">
              <a:off x="4120896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Connector 80">
              <a:extLst>
                <a:ext uri="{FF2B5EF4-FFF2-40B4-BE49-F238E27FC236}">
                  <a16:creationId xmlns:a16="http://schemas.microsoft.com/office/drawing/2014/main" id="{A4163E7B-8131-23BD-95F7-E5247BC4EF18}"/>
                </a:ext>
              </a:extLst>
            </p:cNvPr>
            <p:cNvCxnSpPr/>
            <p:nvPr/>
          </p:nvCxnSpPr>
          <p:spPr>
            <a:xfrm flipV="1">
              <a:off x="4148328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Connector 81">
              <a:extLst>
                <a:ext uri="{FF2B5EF4-FFF2-40B4-BE49-F238E27FC236}">
                  <a16:creationId xmlns:a16="http://schemas.microsoft.com/office/drawing/2014/main" id="{2EFD64E0-EB14-C3C6-D6F8-C277EC3A9ACB}"/>
                </a:ext>
              </a:extLst>
            </p:cNvPr>
            <p:cNvCxnSpPr/>
            <p:nvPr/>
          </p:nvCxnSpPr>
          <p:spPr>
            <a:xfrm flipV="1">
              <a:off x="4175760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Connector 82">
              <a:extLst>
                <a:ext uri="{FF2B5EF4-FFF2-40B4-BE49-F238E27FC236}">
                  <a16:creationId xmlns:a16="http://schemas.microsoft.com/office/drawing/2014/main" id="{2D37AFEF-DE6A-5B88-416E-C4FC4622717F}"/>
                </a:ext>
              </a:extLst>
            </p:cNvPr>
            <p:cNvCxnSpPr/>
            <p:nvPr/>
          </p:nvCxnSpPr>
          <p:spPr>
            <a:xfrm flipV="1">
              <a:off x="4203192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Connector 83">
              <a:extLst>
                <a:ext uri="{FF2B5EF4-FFF2-40B4-BE49-F238E27FC236}">
                  <a16:creationId xmlns:a16="http://schemas.microsoft.com/office/drawing/2014/main" id="{C4188092-4835-0D1A-3C0F-E342A602DEA7}"/>
                </a:ext>
              </a:extLst>
            </p:cNvPr>
            <p:cNvCxnSpPr/>
            <p:nvPr/>
          </p:nvCxnSpPr>
          <p:spPr>
            <a:xfrm flipV="1">
              <a:off x="423062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Connector 84">
              <a:extLst>
                <a:ext uri="{FF2B5EF4-FFF2-40B4-BE49-F238E27FC236}">
                  <a16:creationId xmlns:a16="http://schemas.microsoft.com/office/drawing/2014/main" id="{53A2F15E-E5C7-CF2E-B806-72EE00A354E1}"/>
                </a:ext>
              </a:extLst>
            </p:cNvPr>
            <p:cNvCxnSpPr/>
            <p:nvPr/>
          </p:nvCxnSpPr>
          <p:spPr>
            <a:xfrm flipV="1">
              <a:off x="4258056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or 85">
              <a:extLst>
                <a:ext uri="{FF2B5EF4-FFF2-40B4-BE49-F238E27FC236}">
                  <a16:creationId xmlns:a16="http://schemas.microsoft.com/office/drawing/2014/main" id="{72349B92-72C6-5453-1881-F56EF73CF397}"/>
                </a:ext>
              </a:extLst>
            </p:cNvPr>
            <p:cNvCxnSpPr/>
            <p:nvPr/>
          </p:nvCxnSpPr>
          <p:spPr>
            <a:xfrm flipV="1">
              <a:off x="4285488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Connector 86">
              <a:extLst>
                <a:ext uri="{FF2B5EF4-FFF2-40B4-BE49-F238E27FC236}">
                  <a16:creationId xmlns:a16="http://schemas.microsoft.com/office/drawing/2014/main" id="{0E1B7782-F715-6F0E-C5E1-948E3928DB75}"/>
                </a:ext>
              </a:extLst>
            </p:cNvPr>
            <p:cNvCxnSpPr/>
            <p:nvPr/>
          </p:nvCxnSpPr>
          <p:spPr>
            <a:xfrm flipV="1">
              <a:off x="4312920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Connector 87">
              <a:extLst>
                <a:ext uri="{FF2B5EF4-FFF2-40B4-BE49-F238E27FC236}">
                  <a16:creationId xmlns:a16="http://schemas.microsoft.com/office/drawing/2014/main" id="{D7657A18-7571-2CDE-C972-57172E898246}"/>
                </a:ext>
              </a:extLst>
            </p:cNvPr>
            <p:cNvCxnSpPr/>
            <p:nvPr/>
          </p:nvCxnSpPr>
          <p:spPr>
            <a:xfrm flipV="1">
              <a:off x="4340352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Connector 88">
              <a:extLst>
                <a:ext uri="{FF2B5EF4-FFF2-40B4-BE49-F238E27FC236}">
                  <a16:creationId xmlns:a16="http://schemas.microsoft.com/office/drawing/2014/main" id="{03F5176C-3DC8-FCF6-3734-351C3BEB1CDA}"/>
                </a:ext>
              </a:extLst>
            </p:cNvPr>
            <p:cNvCxnSpPr/>
            <p:nvPr/>
          </p:nvCxnSpPr>
          <p:spPr>
            <a:xfrm flipV="1">
              <a:off x="43677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Connector 89">
              <a:extLst>
                <a:ext uri="{FF2B5EF4-FFF2-40B4-BE49-F238E27FC236}">
                  <a16:creationId xmlns:a16="http://schemas.microsoft.com/office/drawing/2014/main" id="{F7B99FB3-B61D-1A7D-2275-9406FDE4BDAE}"/>
                </a:ext>
              </a:extLst>
            </p:cNvPr>
            <p:cNvCxnSpPr/>
            <p:nvPr/>
          </p:nvCxnSpPr>
          <p:spPr>
            <a:xfrm flipV="1">
              <a:off x="4395216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Connector 90">
              <a:extLst>
                <a:ext uri="{FF2B5EF4-FFF2-40B4-BE49-F238E27FC236}">
                  <a16:creationId xmlns:a16="http://schemas.microsoft.com/office/drawing/2014/main" id="{B7330016-030E-D085-6082-0037E16EB620}"/>
                </a:ext>
              </a:extLst>
            </p:cNvPr>
            <p:cNvCxnSpPr/>
            <p:nvPr/>
          </p:nvCxnSpPr>
          <p:spPr>
            <a:xfrm flipV="1">
              <a:off x="4422648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Connector 91">
              <a:extLst>
                <a:ext uri="{FF2B5EF4-FFF2-40B4-BE49-F238E27FC236}">
                  <a16:creationId xmlns:a16="http://schemas.microsoft.com/office/drawing/2014/main" id="{5F689CDB-8078-7205-B634-29196ABBDBE9}"/>
                </a:ext>
              </a:extLst>
            </p:cNvPr>
            <p:cNvCxnSpPr/>
            <p:nvPr/>
          </p:nvCxnSpPr>
          <p:spPr>
            <a:xfrm flipV="1">
              <a:off x="4450080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Connector 92">
              <a:extLst>
                <a:ext uri="{FF2B5EF4-FFF2-40B4-BE49-F238E27FC236}">
                  <a16:creationId xmlns:a16="http://schemas.microsoft.com/office/drawing/2014/main" id="{82C7F8CD-CC83-E848-E129-062E357ED4A4}"/>
                </a:ext>
              </a:extLst>
            </p:cNvPr>
            <p:cNvCxnSpPr/>
            <p:nvPr/>
          </p:nvCxnSpPr>
          <p:spPr>
            <a:xfrm flipV="1">
              <a:off x="4477512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Connector 93">
              <a:extLst>
                <a:ext uri="{FF2B5EF4-FFF2-40B4-BE49-F238E27FC236}">
                  <a16:creationId xmlns:a16="http://schemas.microsoft.com/office/drawing/2014/main" id="{B873D35A-8C75-C6CD-CD42-51F0FB647DF6}"/>
                </a:ext>
              </a:extLst>
            </p:cNvPr>
            <p:cNvCxnSpPr/>
            <p:nvPr/>
          </p:nvCxnSpPr>
          <p:spPr>
            <a:xfrm flipV="1">
              <a:off x="450494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Connector 94">
              <a:extLst>
                <a:ext uri="{FF2B5EF4-FFF2-40B4-BE49-F238E27FC236}">
                  <a16:creationId xmlns:a16="http://schemas.microsoft.com/office/drawing/2014/main" id="{B5FD8B84-204F-FC6E-A9FC-08AEB3549F6F}"/>
                </a:ext>
              </a:extLst>
            </p:cNvPr>
            <p:cNvCxnSpPr/>
            <p:nvPr/>
          </p:nvCxnSpPr>
          <p:spPr>
            <a:xfrm flipV="1">
              <a:off x="4532376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Connector 95">
              <a:extLst>
                <a:ext uri="{FF2B5EF4-FFF2-40B4-BE49-F238E27FC236}">
                  <a16:creationId xmlns:a16="http://schemas.microsoft.com/office/drawing/2014/main" id="{52B0D249-4DA2-60E3-70DE-A981C2237F34}"/>
                </a:ext>
              </a:extLst>
            </p:cNvPr>
            <p:cNvCxnSpPr/>
            <p:nvPr/>
          </p:nvCxnSpPr>
          <p:spPr>
            <a:xfrm flipV="1">
              <a:off x="4559808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Connector 96">
              <a:extLst>
                <a:ext uri="{FF2B5EF4-FFF2-40B4-BE49-F238E27FC236}">
                  <a16:creationId xmlns:a16="http://schemas.microsoft.com/office/drawing/2014/main" id="{9C6379A4-8507-1792-2B6E-7B01D9A687E8}"/>
                </a:ext>
              </a:extLst>
            </p:cNvPr>
            <p:cNvCxnSpPr/>
            <p:nvPr/>
          </p:nvCxnSpPr>
          <p:spPr>
            <a:xfrm flipV="1">
              <a:off x="4587240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Connector 97">
              <a:extLst>
                <a:ext uri="{FF2B5EF4-FFF2-40B4-BE49-F238E27FC236}">
                  <a16:creationId xmlns:a16="http://schemas.microsoft.com/office/drawing/2014/main" id="{5D1E78B6-1871-42AE-3DAE-50EC831FBC11}"/>
                </a:ext>
              </a:extLst>
            </p:cNvPr>
            <p:cNvCxnSpPr/>
            <p:nvPr/>
          </p:nvCxnSpPr>
          <p:spPr>
            <a:xfrm flipV="1">
              <a:off x="4614672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Connector 98">
              <a:extLst>
                <a:ext uri="{FF2B5EF4-FFF2-40B4-BE49-F238E27FC236}">
                  <a16:creationId xmlns:a16="http://schemas.microsoft.com/office/drawing/2014/main" id="{6AFC9BE1-3832-ADC1-A026-538E4EA4B0F0}"/>
                </a:ext>
              </a:extLst>
            </p:cNvPr>
            <p:cNvCxnSpPr/>
            <p:nvPr/>
          </p:nvCxnSpPr>
          <p:spPr>
            <a:xfrm flipV="1">
              <a:off x="464210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Connector 99">
              <a:extLst>
                <a:ext uri="{FF2B5EF4-FFF2-40B4-BE49-F238E27FC236}">
                  <a16:creationId xmlns:a16="http://schemas.microsoft.com/office/drawing/2014/main" id="{B8907BE9-B4A5-395B-31A6-78C49541DEEF}"/>
                </a:ext>
              </a:extLst>
            </p:cNvPr>
            <p:cNvCxnSpPr/>
            <p:nvPr/>
          </p:nvCxnSpPr>
          <p:spPr>
            <a:xfrm flipV="1">
              <a:off x="4669536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Connector 100">
              <a:extLst>
                <a:ext uri="{FF2B5EF4-FFF2-40B4-BE49-F238E27FC236}">
                  <a16:creationId xmlns:a16="http://schemas.microsoft.com/office/drawing/2014/main" id="{7AB50136-889E-7881-D5B1-08D5D47281F0}"/>
                </a:ext>
              </a:extLst>
            </p:cNvPr>
            <p:cNvCxnSpPr/>
            <p:nvPr/>
          </p:nvCxnSpPr>
          <p:spPr>
            <a:xfrm flipV="1">
              <a:off x="4696968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Connector 101">
              <a:extLst>
                <a:ext uri="{FF2B5EF4-FFF2-40B4-BE49-F238E27FC236}">
                  <a16:creationId xmlns:a16="http://schemas.microsoft.com/office/drawing/2014/main" id="{CC71702B-8F7B-FCE4-FC1B-23F7B411FF8C}"/>
                </a:ext>
              </a:extLst>
            </p:cNvPr>
            <p:cNvCxnSpPr/>
            <p:nvPr/>
          </p:nvCxnSpPr>
          <p:spPr>
            <a:xfrm flipV="1">
              <a:off x="4724400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Connector 102">
              <a:extLst>
                <a:ext uri="{FF2B5EF4-FFF2-40B4-BE49-F238E27FC236}">
                  <a16:creationId xmlns:a16="http://schemas.microsoft.com/office/drawing/2014/main" id="{5DC948B9-3C10-6CDA-9377-3A61A88A1E0D}"/>
                </a:ext>
              </a:extLst>
            </p:cNvPr>
            <p:cNvCxnSpPr/>
            <p:nvPr/>
          </p:nvCxnSpPr>
          <p:spPr>
            <a:xfrm flipV="1">
              <a:off x="4751832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Connector 103">
              <a:extLst>
                <a:ext uri="{FF2B5EF4-FFF2-40B4-BE49-F238E27FC236}">
                  <a16:creationId xmlns:a16="http://schemas.microsoft.com/office/drawing/2014/main" id="{DC8B8ED1-BCEB-37E5-009C-C4A14155929E}"/>
                </a:ext>
              </a:extLst>
            </p:cNvPr>
            <p:cNvCxnSpPr/>
            <p:nvPr/>
          </p:nvCxnSpPr>
          <p:spPr>
            <a:xfrm flipV="1">
              <a:off x="477926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or 104">
              <a:extLst>
                <a:ext uri="{FF2B5EF4-FFF2-40B4-BE49-F238E27FC236}">
                  <a16:creationId xmlns:a16="http://schemas.microsoft.com/office/drawing/2014/main" id="{0B7F5C6F-20C9-51BF-4CF8-2C8928279B14}"/>
                </a:ext>
              </a:extLst>
            </p:cNvPr>
            <p:cNvCxnSpPr/>
            <p:nvPr/>
          </p:nvCxnSpPr>
          <p:spPr>
            <a:xfrm flipV="1">
              <a:off x="4806696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Connector 105">
              <a:extLst>
                <a:ext uri="{FF2B5EF4-FFF2-40B4-BE49-F238E27FC236}">
                  <a16:creationId xmlns:a16="http://schemas.microsoft.com/office/drawing/2014/main" id="{FDA7B5E1-7892-06EF-0709-9538D9E9D47A}"/>
                </a:ext>
              </a:extLst>
            </p:cNvPr>
            <p:cNvCxnSpPr/>
            <p:nvPr/>
          </p:nvCxnSpPr>
          <p:spPr>
            <a:xfrm flipV="1">
              <a:off x="4834128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Connector 106">
              <a:extLst>
                <a:ext uri="{FF2B5EF4-FFF2-40B4-BE49-F238E27FC236}">
                  <a16:creationId xmlns:a16="http://schemas.microsoft.com/office/drawing/2014/main" id="{1F9D95FD-A5A7-2880-0C07-51BBF1B57087}"/>
                </a:ext>
              </a:extLst>
            </p:cNvPr>
            <p:cNvCxnSpPr/>
            <p:nvPr/>
          </p:nvCxnSpPr>
          <p:spPr>
            <a:xfrm flipV="1">
              <a:off x="4861560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Connector 107">
              <a:extLst>
                <a:ext uri="{FF2B5EF4-FFF2-40B4-BE49-F238E27FC236}">
                  <a16:creationId xmlns:a16="http://schemas.microsoft.com/office/drawing/2014/main" id="{E80D813D-C8B9-8BAF-A9B5-7F5F699BBD49}"/>
                </a:ext>
              </a:extLst>
            </p:cNvPr>
            <p:cNvCxnSpPr/>
            <p:nvPr/>
          </p:nvCxnSpPr>
          <p:spPr>
            <a:xfrm flipV="1">
              <a:off x="4888992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Connector 108">
              <a:extLst>
                <a:ext uri="{FF2B5EF4-FFF2-40B4-BE49-F238E27FC236}">
                  <a16:creationId xmlns:a16="http://schemas.microsoft.com/office/drawing/2014/main" id="{9FAC6EBC-942A-6BC2-AA52-DFF30E8FBDEC}"/>
                </a:ext>
              </a:extLst>
            </p:cNvPr>
            <p:cNvCxnSpPr/>
            <p:nvPr/>
          </p:nvCxnSpPr>
          <p:spPr>
            <a:xfrm flipV="1">
              <a:off x="491642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Connector 109">
              <a:extLst>
                <a:ext uri="{FF2B5EF4-FFF2-40B4-BE49-F238E27FC236}">
                  <a16:creationId xmlns:a16="http://schemas.microsoft.com/office/drawing/2014/main" id="{406A8FCF-39B7-7D99-C091-0DB70E739307}"/>
                </a:ext>
              </a:extLst>
            </p:cNvPr>
            <p:cNvCxnSpPr/>
            <p:nvPr/>
          </p:nvCxnSpPr>
          <p:spPr>
            <a:xfrm flipV="1">
              <a:off x="4943856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Connector 110">
              <a:extLst>
                <a:ext uri="{FF2B5EF4-FFF2-40B4-BE49-F238E27FC236}">
                  <a16:creationId xmlns:a16="http://schemas.microsoft.com/office/drawing/2014/main" id="{4993C357-CBF2-14F9-B4EA-B67AF5A8B006}"/>
                </a:ext>
              </a:extLst>
            </p:cNvPr>
            <p:cNvCxnSpPr/>
            <p:nvPr/>
          </p:nvCxnSpPr>
          <p:spPr>
            <a:xfrm flipV="1">
              <a:off x="4971288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Connector 111">
              <a:extLst>
                <a:ext uri="{FF2B5EF4-FFF2-40B4-BE49-F238E27FC236}">
                  <a16:creationId xmlns:a16="http://schemas.microsoft.com/office/drawing/2014/main" id="{AE5D35DC-A262-C57B-7098-D12BEE7708F6}"/>
                </a:ext>
              </a:extLst>
            </p:cNvPr>
            <p:cNvCxnSpPr/>
            <p:nvPr/>
          </p:nvCxnSpPr>
          <p:spPr>
            <a:xfrm flipV="1">
              <a:off x="4998720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Connector 112">
              <a:extLst>
                <a:ext uri="{FF2B5EF4-FFF2-40B4-BE49-F238E27FC236}">
                  <a16:creationId xmlns:a16="http://schemas.microsoft.com/office/drawing/2014/main" id="{0D0297DB-408C-032C-20E7-0448D35B74FE}"/>
                </a:ext>
              </a:extLst>
            </p:cNvPr>
            <p:cNvCxnSpPr/>
            <p:nvPr/>
          </p:nvCxnSpPr>
          <p:spPr>
            <a:xfrm flipV="1">
              <a:off x="5026152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Connector 113">
              <a:extLst>
                <a:ext uri="{FF2B5EF4-FFF2-40B4-BE49-F238E27FC236}">
                  <a16:creationId xmlns:a16="http://schemas.microsoft.com/office/drawing/2014/main" id="{EA33289A-D7AE-5560-8AE5-D75132298008}"/>
                </a:ext>
              </a:extLst>
            </p:cNvPr>
            <p:cNvCxnSpPr/>
            <p:nvPr/>
          </p:nvCxnSpPr>
          <p:spPr>
            <a:xfrm flipV="1">
              <a:off x="50535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Connector 114">
              <a:extLst>
                <a:ext uri="{FF2B5EF4-FFF2-40B4-BE49-F238E27FC236}">
                  <a16:creationId xmlns:a16="http://schemas.microsoft.com/office/drawing/2014/main" id="{C2B87668-291E-5047-D679-55A708133487}"/>
                </a:ext>
              </a:extLst>
            </p:cNvPr>
            <p:cNvCxnSpPr/>
            <p:nvPr/>
          </p:nvCxnSpPr>
          <p:spPr>
            <a:xfrm flipV="1">
              <a:off x="5081016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Connector 115">
              <a:extLst>
                <a:ext uri="{FF2B5EF4-FFF2-40B4-BE49-F238E27FC236}">
                  <a16:creationId xmlns:a16="http://schemas.microsoft.com/office/drawing/2014/main" id="{C31D146A-401E-53A1-6AE4-0CC85FA5ADBA}"/>
                </a:ext>
              </a:extLst>
            </p:cNvPr>
            <p:cNvCxnSpPr/>
            <p:nvPr/>
          </p:nvCxnSpPr>
          <p:spPr>
            <a:xfrm flipV="1">
              <a:off x="5108448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Connector 116">
              <a:extLst>
                <a:ext uri="{FF2B5EF4-FFF2-40B4-BE49-F238E27FC236}">
                  <a16:creationId xmlns:a16="http://schemas.microsoft.com/office/drawing/2014/main" id="{79A8A374-381D-3D28-F1EB-E0358477BAAE}"/>
                </a:ext>
              </a:extLst>
            </p:cNvPr>
            <p:cNvCxnSpPr/>
            <p:nvPr/>
          </p:nvCxnSpPr>
          <p:spPr>
            <a:xfrm flipV="1">
              <a:off x="5135880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Connector 117">
              <a:extLst>
                <a:ext uri="{FF2B5EF4-FFF2-40B4-BE49-F238E27FC236}">
                  <a16:creationId xmlns:a16="http://schemas.microsoft.com/office/drawing/2014/main" id="{1B721DD0-0D0E-BBAE-7536-76ABFF5B8A49}"/>
                </a:ext>
              </a:extLst>
            </p:cNvPr>
            <p:cNvCxnSpPr/>
            <p:nvPr/>
          </p:nvCxnSpPr>
          <p:spPr>
            <a:xfrm flipV="1">
              <a:off x="5163312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Connector 118">
              <a:extLst>
                <a:ext uri="{FF2B5EF4-FFF2-40B4-BE49-F238E27FC236}">
                  <a16:creationId xmlns:a16="http://schemas.microsoft.com/office/drawing/2014/main" id="{D1560D5E-65B0-2BC3-B44B-A2F289FE6DF8}"/>
                </a:ext>
              </a:extLst>
            </p:cNvPr>
            <p:cNvCxnSpPr/>
            <p:nvPr/>
          </p:nvCxnSpPr>
          <p:spPr>
            <a:xfrm flipV="1">
              <a:off x="519074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Connector 119">
              <a:extLst>
                <a:ext uri="{FF2B5EF4-FFF2-40B4-BE49-F238E27FC236}">
                  <a16:creationId xmlns:a16="http://schemas.microsoft.com/office/drawing/2014/main" id="{007225C7-BA54-4EAA-20EE-995989BCD260}"/>
                </a:ext>
              </a:extLst>
            </p:cNvPr>
            <p:cNvCxnSpPr/>
            <p:nvPr/>
          </p:nvCxnSpPr>
          <p:spPr>
            <a:xfrm flipV="1">
              <a:off x="5218176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Connector 120">
              <a:extLst>
                <a:ext uri="{FF2B5EF4-FFF2-40B4-BE49-F238E27FC236}">
                  <a16:creationId xmlns:a16="http://schemas.microsoft.com/office/drawing/2014/main" id="{C7C0D9F8-9AF6-8D68-C3B1-643AFD44B9C8}"/>
                </a:ext>
              </a:extLst>
            </p:cNvPr>
            <p:cNvCxnSpPr/>
            <p:nvPr/>
          </p:nvCxnSpPr>
          <p:spPr>
            <a:xfrm flipV="1">
              <a:off x="5245608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Connector 121">
              <a:extLst>
                <a:ext uri="{FF2B5EF4-FFF2-40B4-BE49-F238E27FC236}">
                  <a16:creationId xmlns:a16="http://schemas.microsoft.com/office/drawing/2014/main" id="{8B7C8B34-DD89-C45C-E838-75B5EEE7750F}"/>
                </a:ext>
              </a:extLst>
            </p:cNvPr>
            <p:cNvCxnSpPr/>
            <p:nvPr/>
          </p:nvCxnSpPr>
          <p:spPr>
            <a:xfrm flipV="1">
              <a:off x="5273040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Connector 122">
              <a:extLst>
                <a:ext uri="{FF2B5EF4-FFF2-40B4-BE49-F238E27FC236}">
                  <a16:creationId xmlns:a16="http://schemas.microsoft.com/office/drawing/2014/main" id="{1370AF41-C886-B450-FFE6-C3CB8DFEA884}"/>
                </a:ext>
              </a:extLst>
            </p:cNvPr>
            <p:cNvCxnSpPr/>
            <p:nvPr/>
          </p:nvCxnSpPr>
          <p:spPr>
            <a:xfrm flipV="1">
              <a:off x="5300472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or 123">
              <a:extLst>
                <a:ext uri="{FF2B5EF4-FFF2-40B4-BE49-F238E27FC236}">
                  <a16:creationId xmlns:a16="http://schemas.microsoft.com/office/drawing/2014/main" id="{A99627DC-4534-4E2D-05F7-0A31E407421E}"/>
                </a:ext>
              </a:extLst>
            </p:cNvPr>
            <p:cNvCxnSpPr/>
            <p:nvPr/>
          </p:nvCxnSpPr>
          <p:spPr>
            <a:xfrm flipV="1">
              <a:off x="532790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Connector 124">
              <a:extLst>
                <a:ext uri="{FF2B5EF4-FFF2-40B4-BE49-F238E27FC236}">
                  <a16:creationId xmlns:a16="http://schemas.microsoft.com/office/drawing/2014/main" id="{B54EAAC6-E50B-52A7-2380-A2E5507F91A2}"/>
                </a:ext>
              </a:extLst>
            </p:cNvPr>
            <p:cNvCxnSpPr/>
            <p:nvPr/>
          </p:nvCxnSpPr>
          <p:spPr>
            <a:xfrm flipV="1">
              <a:off x="5355336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Connector 125">
              <a:extLst>
                <a:ext uri="{FF2B5EF4-FFF2-40B4-BE49-F238E27FC236}">
                  <a16:creationId xmlns:a16="http://schemas.microsoft.com/office/drawing/2014/main" id="{B375E0EA-722B-77EB-D7D9-DB3FBBDA9202}"/>
                </a:ext>
              </a:extLst>
            </p:cNvPr>
            <p:cNvCxnSpPr/>
            <p:nvPr/>
          </p:nvCxnSpPr>
          <p:spPr>
            <a:xfrm flipV="1">
              <a:off x="5382768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Connector 126">
              <a:extLst>
                <a:ext uri="{FF2B5EF4-FFF2-40B4-BE49-F238E27FC236}">
                  <a16:creationId xmlns:a16="http://schemas.microsoft.com/office/drawing/2014/main" id="{9CA18BBE-E4D7-C877-5A1D-004D063CD9F1}"/>
                </a:ext>
              </a:extLst>
            </p:cNvPr>
            <p:cNvCxnSpPr/>
            <p:nvPr/>
          </p:nvCxnSpPr>
          <p:spPr>
            <a:xfrm>
              <a:off x="5410200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Connector 127">
              <a:extLst>
                <a:ext uri="{FF2B5EF4-FFF2-40B4-BE49-F238E27FC236}">
                  <a16:creationId xmlns:a16="http://schemas.microsoft.com/office/drawing/2014/main" id="{669103F5-6045-6A2C-18C3-C6DC782522FE}"/>
                </a:ext>
              </a:extLst>
            </p:cNvPr>
            <p:cNvCxnSpPr/>
            <p:nvPr/>
          </p:nvCxnSpPr>
          <p:spPr>
            <a:xfrm>
              <a:off x="5437632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Connector 128">
              <a:extLst>
                <a:ext uri="{FF2B5EF4-FFF2-40B4-BE49-F238E27FC236}">
                  <a16:creationId xmlns:a16="http://schemas.microsoft.com/office/drawing/2014/main" id="{26D33052-69DF-3817-E372-2B52392E9C4A}"/>
                </a:ext>
              </a:extLst>
            </p:cNvPr>
            <p:cNvCxnSpPr/>
            <p:nvPr/>
          </p:nvCxnSpPr>
          <p:spPr>
            <a:xfrm>
              <a:off x="546506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Connector 129">
              <a:extLst>
                <a:ext uri="{FF2B5EF4-FFF2-40B4-BE49-F238E27FC236}">
                  <a16:creationId xmlns:a16="http://schemas.microsoft.com/office/drawing/2014/main" id="{115EE94A-AAAF-2392-9597-0902B9A05AE7}"/>
                </a:ext>
              </a:extLst>
            </p:cNvPr>
            <p:cNvCxnSpPr/>
            <p:nvPr/>
          </p:nvCxnSpPr>
          <p:spPr>
            <a:xfrm>
              <a:off x="5492496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Connector 130">
              <a:extLst>
                <a:ext uri="{FF2B5EF4-FFF2-40B4-BE49-F238E27FC236}">
                  <a16:creationId xmlns:a16="http://schemas.microsoft.com/office/drawing/2014/main" id="{75A971F3-8504-CD5E-A7FD-22833EE2D6A8}"/>
                </a:ext>
              </a:extLst>
            </p:cNvPr>
            <p:cNvCxnSpPr/>
            <p:nvPr/>
          </p:nvCxnSpPr>
          <p:spPr>
            <a:xfrm>
              <a:off x="5519928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Connector 131">
              <a:extLst>
                <a:ext uri="{FF2B5EF4-FFF2-40B4-BE49-F238E27FC236}">
                  <a16:creationId xmlns:a16="http://schemas.microsoft.com/office/drawing/2014/main" id="{9199DEE6-6498-1F40-027A-4EC3C6CD697B}"/>
                </a:ext>
              </a:extLst>
            </p:cNvPr>
            <p:cNvCxnSpPr/>
            <p:nvPr/>
          </p:nvCxnSpPr>
          <p:spPr>
            <a:xfrm>
              <a:off x="5547360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Connector 132">
              <a:extLst>
                <a:ext uri="{FF2B5EF4-FFF2-40B4-BE49-F238E27FC236}">
                  <a16:creationId xmlns:a16="http://schemas.microsoft.com/office/drawing/2014/main" id="{8ABF705F-35A3-102E-D702-7F9185ACF8C8}"/>
                </a:ext>
              </a:extLst>
            </p:cNvPr>
            <p:cNvCxnSpPr/>
            <p:nvPr/>
          </p:nvCxnSpPr>
          <p:spPr>
            <a:xfrm>
              <a:off x="5574792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Connector 133">
              <a:extLst>
                <a:ext uri="{FF2B5EF4-FFF2-40B4-BE49-F238E27FC236}">
                  <a16:creationId xmlns:a16="http://schemas.microsoft.com/office/drawing/2014/main" id="{A7E05E43-6675-87BD-E679-083089582DCA}"/>
                </a:ext>
              </a:extLst>
            </p:cNvPr>
            <p:cNvCxnSpPr/>
            <p:nvPr/>
          </p:nvCxnSpPr>
          <p:spPr>
            <a:xfrm>
              <a:off x="560222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Connector 134">
              <a:extLst>
                <a:ext uri="{FF2B5EF4-FFF2-40B4-BE49-F238E27FC236}">
                  <a16:creationId xmlns:a16="http://schemas.microsoft.com/office/drawing/2014/main" id="{40361AAA-7E25-21D4-A985-B79B85DD4F65}"/>
                </a:ext>
              </a:extLst>
            </p:cNvPr>
            <p:cNvCxnSpPr/>
            <p:nvPr/>
          </p:nvCxnSpPr>
          <p:spPr>
            <a:xfrm>
              <a:off x="5629656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Connector 135">
              <a:extLst>
                <a:ext uri="{FF2B5EF4-FFF2-40B4-BE49-F238E27FC236}">
                  <a16:creationId xmlns:a16="http://schemas.microsoft.com/office/drawing/2014/main" id="{7288F909-60C0-7BEE-DA43-8AA7227415EA}"/>
                </a:ext>
              </a:extLst>
            </p:cNvPr>
            <p:cNvCxnSpPr/>
            <p:nvPr/>
          </p:nvCxnSpPr>
          <p:spPr>
            <a:xfrm>
              <a:off x="5657088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Connector 136">
              <a:extLst>
                <a:ext uri="{FF2B5EF4-FFF2-40B4-BE49-F238E27FC236}">
                  <a16:creationId xmlns:a16="http://schemas.microsoft.com/office/drawing/2014/main" id="{8CD21AFE-3844-CCB6-7655-C48DF946AC71}"/>
                </a:ext>
              </a:extLst>
            </p:cNvPr>
            <p:cNvCxnSpPr/>
            <p:nvPr/>
          </p:nvCxnSpPr>
          <p:spPr>
            <a:xfrm>
              <a:off x="5684520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Connector 137">
              <a:extLst>
                <a:ext uri="{FF2B5EF4-FFF2-40B4-BE49-F238E27FC236}">
                  <a16:creationId xmlns:a16="http://schemas.microsoft.com/office/drawing/2014/main" id="{59B0EF36-CF35-0138-D478-D57D24BE2796}"/>
                </a:ext>
              </a:extLst>
            </p:cNvPr>
            <p:cNvCxnSpPr/>
            <p:nvPr/>
          </p:nvCxnSpPr>
          <p:spPr>
            <a:xfrm>
              <a:off x="5711952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Connector 138">
              <a:extLst>
                <a:ext uri="{FF2B5EF4-FFF2-40B4-BE49-F238E27FC236}">
                  <a16:creationId xmlns:a16="http://schemas.microsoft.com/office/drawing/2014/main" id="{5F92F4E9-6B97-D653-3560-644B61045F9D}"/>
                </a:ext>
              </a:extLst>
            </p:cNvPr>
            <p:cNvCxnSpPr/>
            <p:nvPr/>
          </p:nvCxnSpPr>
          <p:spPr>
            <a:xfrm>
              <a:off x="57393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Connector 139">
              <a:extLst>
                <a:ext uri="{FF2B5EF4-FFF2-40B4-BE49-F238E27FC236}">
                  <a16:creationId xmlns:a16="http://schemas.microsoft.com/office/drawing/2014/main" id="{D8D6C551-7120-FF82-449C-C3BF61C31777}"/>
                </a:ext>
              </a:extLst>
            </p:cNvPr>
            <p:cNvCxnSpPr/>
            <p:nvPr/>
          </p:nvCxnSpPr>
          <p:spPr>
            <a:xfrm>
              <a:off x="5766816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Connector 140">
              <a:extLst>
                <a:ext uri="{FF2B5EF4-FFF2-40B4-BE49-F238E27FC236}">
                  <a16:creationId xmlns:a16="http://schemas.microsoft.com/office/drawing/2014/main" id="{C3F73E71-DA19-F8CA-B413-EF2D5F02E425}"/>
                </a:ext>
              </a:extLst>
            </p:cNvPr>
            <p:cNvCxnSpPr/>
            <p:nvPr/>
          </p:nvCxnSpPr>
          <p:spPr>
            <a:xfrm>
              <a:off x="5794248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Connector 141">
              <a:extLst>
                <a:ext uri="{FF2B5EF4-FFF2-40B4-BE49-F238E27FC236}">
                  <a16:creationId xmlns:a16="http://schemas.microsoft.com/office/drawing/2014/main" id="{AD39C48F-FBE5-D3F7-F7D7-02CDE7CD51D8}"/>
                </a:ext>
              </a:extLst>
            </p:cNvPr>
            <p:cNvCxnSpPr/>
            <p:nvPr/>
          </p:nvCxnSpPr>
          <p:spPr>
            <a:xfrm>
              <a:off x="5821680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Connector 142">
              <a:extLst>
                <a:ext uri="{FF2B5EF4-FFF2-40B4-BE49-F238E27FC236}">
                  <a16:creationId xmlns:a16="http://schemas.microsoft.com/office/drawing/2014/main" id="{FA4E709D-FD9B-5CCB-0078-F8218F42AF30}"/>
                </a:ext>
              </a:extLst>
            </p:cNvPr>
            <p:cNvCxnSpPr/>
            <p:nvPr/>
          </p:nvCxnSpPr>
          <p:spPr>
            <a:xfrm>
              <a:off x="5849112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Connector 143">
              <a:extLst>
                <a:ext uri="{FF2B5EF4-FFF2-40B4-BE49-F238E27FC236}">
                  <a16:creationId xmlns:a16="http://schemas.microsoft.com/office/drawing/2014/main" id="{25379845-676A-7DF0-EAB5-8E15A7EF3E4C}"/>
                </a:ext>
              </a:extLst>
            </p:cNvPr>
            <p:cNvCxnSpPr/>
            <p:nvPr/>
          </p:nvCxnSpPr>
          <p:spPr>
            <a:xfrm>
              <a:off x="587654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Connector 144">
              <a:extLst>
                <a:ext uri="{FF2B5EF4-FFF2-40B4-BE49-F238E27FC236}">
                  <a16:creationId xmlns:a16="http://schemas.microsoft.com/office/drawing/2014/main" id="{4F1C56EB-313E-FC54-8AA9-9070496F9830}"/>
                </a:ext>
              </a:extLst>
            </p:cNvPr>
            <p:cNvCxnSpPr/>
            <p:nvPr/>
          </p:nvCxnSpPr>
          <p:spPr>
            <a:xfrm>
              <a:off x="5903976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Connector 145">
              <a:extLst>
                <a:ext uri="{FF2B5EF4-FFF2-40B4-BE49-F238E27FC236}">
                  <a16:creationId xmlns:a16="http://schemas.microsoft.com/office/drawing/2014/main" id="{490F3868-B755-0930-7A79-3D6ACBF9E5D0}"/>
                </a:ext>
              </a:extLst>
            </p:cNvPr>
            <p:cNvCxnSpPr/>
            <p:nvPr/>
          </p:nvCxnSpPr>
          <p:spPr>
            <a:xfrm>
              <a:off x="5931408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Connector 146">
              <a:extLst>
                <a:ext uri="{FF2B5EF4-FFF2-40B4-BE49-F238E27FC236}">
                  <a16:creationId xmlns:a16="http://schemas.microsoft.com/office/drawing/2014/main" id="{259EE0D2-F3BD-4ED4-BF5D-7F7E5044C33C}"/>
                </a:ext>
              </a:extLst>
            </p:cNvPr>
            <p:cNvCxnSpPr/>
            <p:nvPr/>
          </p:nvCxnSpPr>
          <p:spPr>
            <a:xfrm>
              <a:off x="5958840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Connector 147">
              <a:extLst>
                <a:ext uri="{FF2B5EF4-FFF2-40B4-BE49-F238E27FC236}">
                  <a16:creationId xmlns:a16="http://schemas.microsoft.com/office/drawing/2014/main" id="{8D7F1254-6422-2530-D9E5-D64678E06832}"/>
                </a:ext>
              </a:extLst>
            </p:cNvPr>
            <p:cNvCxnSpPr/>
            <p:nvPr/>
          </p:nvCxnSpPr>
          <p:spPr>
            <a:xfrm>
              <a:off x="5986272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Connector 148">
              <a:extLst>
                <a:ext uri="{FF2B5EF4-FFF2-40B4-BE49-F238E27FC236}">
                  <a16:creationId xmlns:a16="http://schemas.microsoft.com/office/drawing/2014/main" id="{7467ACC0-8832-6E74-8908-BE01698E7CE1}"/>
                </a:ext>
              </a:extLst>
            </p:cNvPr>
            <p:cNvCxnSpPr/>
            <p:nvPr/>
          </p:nvCxnSpPr>
          <p:spPr>
            <a:xfrm>
              <a:off x="601370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Connector 149">
              <a:extLst>
                <a:ext uri="{FF2B5EF4-FFF2-40B4-BE49-F238E27FC236}">
                  <a16:creationId xmlns:a16="http://schemas.microsoft.com/office/drawing/2014/main" id="{A48977C2-FF1A-86F6-7B08-DA1F517CF13B}"/>
                </a:ext>
              </a:extLst>
            </p:cNvPr>
            <p:cNvCxnSpPr/>
            <p:nvPr/>
          </p:nvCxnSpPr>
          <p:spPr>
            <a:xfrm>
              <a:off x="6041136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Connector 150">
              <a:extLst>
                <a:ext uri="{FF2B5EF4-FFF2-40B4-BE49-F238E27FC236}">
                  <a16:creationId xmlns:a16="http://schemas.microsoft.com/office/drawing/2014/main" id="{78873FEB-5FAB-E380-DC16-5D09D3525E7B}"/>
                </a:ext>
              </a:extLst>
            </p:cNvPr>
            <p:cNvCxnSpPr/>
            <p:nvPr/>
          </p:nvCxnSpPr>
          <p:spPr>
            <a:xfrm>
              <a:off x="6068568" y="3371584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Connector 151">
              <a:extLst>
                <a:ext uri="{FF2B5EF4-FFF2-40B4-BE49-F238E27FC236}">
                  <a16:creationId xmlns:a16="http://schemas.microsoft.com/office/drawing/2014/main" id="{8C745DD1-8D38-F0AB-B433-06D704853DB4}"/>
                </a:ext>
              </a:extLst>
            </p:cNvPr>
            <p:cNvCxnSpPr/>
            <p:nvPr/>
          </p:nvCxnSpPr>
          <p:spPr>
            <a:xfrm>
              <a:off x="6096000" y="3428999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Connector 152">
              <a:extLst>
                <a:ext uri="{FF2B5EF4-FFF2-40B4-BE49-F238E27FC236}">
                  <a16:creationId xmlns:a16="http://schemas.microsoft.com/office/drawing/2014/main" id="{C59298F1-D603-0AFA-34F2-3C4739920D31}"/>
                </a:ext>
              </a:extLst>
            </p:cNvPr>
            <p:cNvCxnSpPr/>
            <p:nvPr/>
          </p:nvCxnSpPr>
          <p:spPr>
            <a:xfrm>
              <a:off x="6123432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Connector 153">
              <a:extLst>
                <a:ext uri="{FF2B5EF4-FFF2-40B4-BE49-F238E27FC236}">
                  <a16:creationId xmlns:a16="http://schemas.microsoft.com/office/drawing/2014/main" id="{DC1229B1-A3AE-F156-2937-E4E412501DD8}"/>
                </a:ext>
              </a:extLst>
            </p:cNvPr>
            <p:cNvCxnSpPr/>
            <p:nvPr/>
          </p:nvCxnSpPr>
          <p:spPr>
            <a:xfrm>
              <a:off x="615086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Connector 154">
              <a:extLst>
                <a:ext uri="{FF2B5EF4-FFF2-40B4-BE49-F238E27FC236}">
                  <a16:creationId xmlns:a16="http://schemas.microsoft.com/office/drawing/2014/main" id="{3F8E0787-1200-4C2E-CE8B-D465EEC6E1CF}"/>
                </a:ext>
              </a:extLst>
            </p:cNvPr>
            <p:cNvCxnSpPr/>
            <p:nvPr/>
          </p:nvCxnSpPr>
          <p:spPr>
            <a:xfrm>
              <a:off x="6178296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or 155">
              <a:extLst>
                <a:ext uri="{FF2B5EF4-FFF2-40B4-BE49-F238E27FC236}">
                  <a16:creationId xmlns:a16="http://schemas.microsoft.com/office/drawing/2014/main" id="{C7B13E29-3767-4A57-7D5D-186337B159DC}"/>
                </a:ext>
              </a:extLst>
            </p:cNvPr>
            <p:cNvCxnSpPr/>
            <p:nvPr/>
          </p:nvCxnSpPr>
          <p:spPr>
            <a:xfrm>
              <a:off x="6205728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Connector 156">
              <a:extLst>
                <a:ext uri="{FF2B5EF4-FFF2-40B4-BE49-F238E27FC236}">
                  <a16:creationId xmlns:a16="http://schemas.microsoft.com/office/drawing/2014/main" id="{CE87D0ED-717C-C3C5-7A83-27DA82929BED}"/>
                </a:ext>
              </a:extLst>
            </p:cNvPr>
            <p:cNvCxnSpPr/>
            <p:nvPr/>
          </p:nvCxnSpPr>
          <p:spPr>
            <a:xfrm>
              <a:off x="6233160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Connector 157">
              <a:extLst>
                <a:ext uri="{FF2B5EF4-FFF2-40B4-BE49-F238E27FC236}">
                  <a16:creationId xmlns:a16="http://schemas.microsoft.com/office/drawing/2014/main" id="{A75DC963-3E35-D6AA-0D1F-924256D967F6}"/>
                </a:ext>
              </a:extLst>
            </p:cNvPr>
            <p:cNvCxnSpPr/>
            <p:nvPr/>
          </p:nvCxnSpPr>
          <p:spPr>
            <a:xfrm>
              <a:off x="6260592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Connector 158">
              <a:extLst>
                <a:ext uri="{FF2B5EF4-FFF2-40B4-BE49-F238E27FC236}">
                  <a16:creationId xmlns:a16="http://schemas.microsoft.com/office/drawing/2014/main" id="{A653FAB3-E2EC-6A55-8BE8-C9ACA515CA58}"/>
                </a:ext>
              </a:extLst>
            </p:cNvPr>
            <p:cNvCxnSpPr/>
            <p:nvPr/>
          </p:nvCxnSpPr>
          <p:spPr>
            <a:xfrm>
              <a:off x="628802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Connector 159">
              <a:extLst>
                <a:ext uri="{FF2B5EF4-FFF2-40B4-BE49-F238E27FC236}">
                  <a16:creationId xmlns:a16="http://schemas.microsoft.com/office/drawing/2014/main" id="{8E56CD3B-420B-7DD5-728A-9016F361B78F}"/>
                </a:ext>
              </a:extLst>
            </p:cNvPr>
            <p:cNvCxnSpPr/>
            <p:nvPr/>
          </p:nvCxnSpPr>
          <p:spPr>
            <a:xfrm>
              <a:off x="6315456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Connector 160">
              <a:extLst>
                <a:ext uri="{FF2B5EF4-FFF2-40B4-BE49-F238E27FC236}">
                  <a16:creationId xmlns:a16="http://schemas.microsoft.com/office/drawing/2014/main" id="{BDB16A5B-420C-AB5B-D937-CC437C9151F5}"/>
                </a:ext>
              </a:extLst>
            </p:cNvPr>
            <p:cNvCxnSpPr/>
            <p:nvPr/>
          </p:nvCxnSpPr>
          <p:spPr>
            <a:xfrm>
              <a:off x="6342888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Connector 161">
              <a:extLst>
                <a:ext uri="{FF2B5EF4-FFF2-40B4-BE49-F238E27FC236}">
                  <a16:creationId xmlns:a16="http://schemas.microsoft.com/office/drawing/2014/main" id="{F77F6DCB-B56E-51C5-4F79-99AEAA03A9F8}"/>
                </a:ext>
              </a:extLst>
            </p:cNvPr>
            <p:cNvCxnSpPr/>
            <p:nvPr/>
          </p:nvCxnSpPr>
          <p:spPr>
            <a:xfrm>
              <a:off x="6370320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Connector 162">
              <a:extLst>
                <a:ext uri="{FF2B5EF4-FFF2-40B4-BE49-F238E27FC236}">
                  <a16:creationId xmlns:a16="http://schemas.microsoft.com/office/drawing/2014/main" id="{24AC9F64-C897-09F2-F180-8198D2611A9D}"/>
                </a:ext>
              </a:extLst>
            </p:cNvPr>
            <p:cNvCxnSpPr/>
            <p:nvPr/>
          </p:nvCxnSpPr>
          <p:spPr>
            <a:xfrm>
              <a:off x="6397752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Connector 163">
              <a:extLst>
                <a:ext uri="{FF2B5EF4-FFF2-40B4-BE49-F238E27FC236}">
                  <a16:creationId xmlns:a16="http://schemas.microsoft.com/office/drawing/2014/main" id="{B9F3E891-55C2-1435-5E66-BBAD812046CA}"/>
                </a:ext>
              </a:extLst>
            </p:cNvPr>
            <p:cNvCxnSpPr/>
            <p:nvPr/>
          </p:nvCxnSpPr>
          <p:spPr>
            <a:xfrm>
              <a:off x="64251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Connector 164">
              <a:extLst>
                <a:ext uri="{FF2B5EF4-FFF2-40B4-BE49-F238E27FC236}">
                  <a16:creationId xmlns:a16="http://schemas.microsoft.com/office/drawing/2014/main" id="{38FBA44F-18D3-3CC2-E7B7-C9B25A2C4B86}"/>
                </a:ext>
              </a:extLst>
            </p:cNvPr>
            <p:cNvCxnSpPr/>
            <p:nvPr/>
          </p:nvCxnSpPr>
          <p:spPr>
            <a:xfrm>
              <a:off x="6452616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Connector 165">
              <a:extLst>
                <a:ext uri="{FF2B5EF4-FFF2-40B4-BE49-F238E27FC236}">
                  <a16:creationId xmlns:a16="http://schemas.microsoft.com/office/drawing/2014/main" id="{B8AB97A8-5977-504A-16D0-84E574F16345}"/>
                </a:ext>
              </a:extLst>
            </p:cNvPr>
            <p:cNvCxnSpPr/>
            <p:nvPr/>
          </p:nvCxnSpPr>
          <p:spPr>
            <a:xfrm>
              <a:off x="6480048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Connector 166">
              <a:extLst>
                <a:ext uri="{FF2B5EF4-FFF2-40B4-BE49-F238E27FC236}">
                  <a16:creationId xmlns:a16="http://schemas.microsoft.com/office/drawing/2014/main" id="{9BD9CDF4-221C-662B-1148-566598768D3C}"/>
                </a:ext>
              </a:extLst>
            </p:cNvPr>
            <p:cNvCxnSpPr/>
            <p:nvPr/>
          </p:nvCxnSpPr>
          <p:spPr>
            <a:xfrm>
              <a:off x="6507480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Connector 167">
              <a:extLst>
                <a:ext uri="{FF2B5EF4-FFF2-40B4-BE49-F238E27FC236}">
                  <a16:creationId xmlns:a16="http://schemas.microsoft.com/office/drawing/2014/main" id="{55B1C0E8-AC01-600E-0F68-DA7DF735A089}"/>
                </a:ext>
              </a:extLst>
            </p:cNvPr>
            <p:cNvCxnSpPr/>
            <p:nvPr/>
          </p:nvCxnSpPr>
          <p:spPr>
            <a:xfrm>
              <a:off x="6534912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Connector 168">
              <a:extLst>
                <a:ext uri="{FF2B5EF4-FFF2-40B4-BE49-F238E27FC236}">
                  <a16:creationId xmlns:a16="http://schemas.microsoft.com/office/drawing/2014/main" id="{C34DABAF-42A6-D6E9-A306-220FB1A11CDE}"/>
                </a:ext>
              </a:extLst>
            </p:cNvPr>
            <p:cNvCxnSpPr/>
            <p:nvPr/>
          </p:nvCxnSpPr>
          <p:spPr>
            <a:xfrm>
              <a:off x="656234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Connector 169">
              <a:extLst>
                <a:ext uri="{FF2B5EF4-FFF2-40B4-BE49-F238E27FC236}">
                  <a16:creationId xmlns:a16="http://schemas.microsoft.com/office/drawing/2014/main" id="{143B4023-1E39-EE4E-150C-6933BECB6459}"/>
                </a:ext>
              </a:extLst>
            </p:cNvPr>
            <p:cNvCxnSpPr/>
            <p:nvPr/>
          </p:nvCxnSpPr>
          <p:spPr>
            <a:xfrm>
              <a:off x="6589776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or 170">
              <a:extLst>
                <a:ext uri="{FF2B5EF4-FFF2-40B4-BE49-F238E27FC236}">
                  <a16:creationId xmlns:a16="http://schemas.microsoft.com/office/drawing/2014/main" id="{CD9829D5-3D15-46FE-7957-6FC434BB049E}"/>
                </a:ext>
              </a:extLst>
            </p:cNvPr>
            <p:cNvCxnSpPr/>
            <p:nvPr/>
          </p:nvCxnSpPr>
          <p:spPr>
            <a:xfrm>
              <a:off x="6617208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Connector 171">
              <a:extLst>
                <a:ext uri="{FF2B5EF4-FFF2-40B4-BE49-F238E27FC236}">
                  <a16:creationId xmlns:a16="http://schemas.microsoft.com/office/drawing/2014/main" id="{662FC252-4532-029F-16ED-6CDAE185EB85}"/>
                </a:ext>
              </a:extLst>
            </p:cNvPr>
            <p:cNvCxnSpPr/>
            <p:nvPr/>
          </p:nvCxnSpPr>
          <p:spPr>
            <a:xfrm>
              <a:off x="6644640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Connector 172">
              <a:extLst>
                <a:ext uri="{FF2B5EF4-FFF2-40B4-BE49-F238E27FC236}">
                  <a16:creationId xmlns:a16="http://schemas.microsoft.com/office/drawing/2014/main" id="{674BD31B-87BB-5052-9274-2442D7230466}"/>
                </a:ext>
              </a:extLst>
            </p:cNvPr>
            <p:cNvCxnSpPr/>
            <p:nvPr/>
          </p:nvCxnSpPr>
          <p:spPr>
            <a:xfrm>
              <a:off x="6672072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Connector 173">
              <a:extLst>
                <a:ext uri="{FF2B5EF4-FFF2-40B4-BE49-F238E27FC236}">
                  <a16:creationId xmlns:a16="http://schemas.microsoft.com/office/drawing/2014/main" id="{269C7AF4-C66F-BEC3-AC80-93A899B7CF6F}"/>
                </a:ext>
              </a:extLst>
            </p:cNvPr>
            <p:cNvCxnSpPr/>
            <p:nvPr/>
          </p:nvCxnSpPr>
          <p:spPr>
            <a:xfrm>
              <a:off x="669950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Connector 174">
              <a:extLst>
                <a:ext uri="{FF2B5EF4-FFF2-40B4-BE49-F238E27FC236}">
                  <a16:creationId xmlns:a16="http://schemas.microsoft.com/office/drawing/2014/main" id="{2E1D39DA-CC01-545F-C21E-637750D956DB}"/>
                </a:ext>
              </a:extLst>
            </p:cNvPr>
            <p:cNvCxnSpPr/>
            <p:nvPr/>
          </p:nvCxnSpPr>
          <p:spPr>
            <a:xfrm>
              <a:off x="6726936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Connector 175">
              <a:extLst>
                <a:ext uri="{FF2B5EF4-FFF2-40B4-BE49-F238E27FC236}">
                  <a16:creationId xmlns:a16="http://schemas.microsoft.com/office/drawing/2014/main" id="{10F3CAFF-16B6-DAEC-49B2-E61D7B10B350}"/>
                </a:ext>
              </a:extLst>
            </p:cNvPr>
            <p:cNvCxnSpPr/>
            <p:nvPr/>
          </p:nvCxnSpPr>
          <p:spPr>
            <a:xfrm>
              <a:off x="6754368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Connector 176">
              <a:extLst>
                <a:ext uri="{FF2B5EF4-FFF2-40B4-BE49-F238E27FC236}">
                  <a16:creationId xmlns:a16="http://schemas.microsoft.com/office/drawing/2014/main" id="{672CB756-31C1-08B6-8E1D-F827498017DD}"/>
                </a:ext>
              </a:extLst>
            </p:cNvPr>
            <p:cNvCxnSpPr/>
            <p:nvPr/>
          </p:nvCxnSpPr>
          <p:spPr>
            <a:xfrm flipV="1">
              <a:off x="6781800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Connector 177">
              <a:extLst>
                <a:ext uri="{FF2B5EF4-FFF2-40B4-BE49-F238E27FC236}">
                  <a16:creationId xmlns:a16="http://schemas.microsoft.com/office/drawing/2014/main" id="{E783D6CB-8756-F7F5-4D70-4E450048A243}"/>
                </a:ext>
              </a:extLst>
            </p:cNvPr>
            <p:cNvCxnSpPr/>
            <p:nvPr/>
          </p:nvCxnSpPr>
          <p:spPr>
            <a:xfrm flipV="1">
              <a:off x="6809232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Connector 178">
              <a:extLst>
                <a:ext uri="{FF2B5EF4-FFF2-40B4-BE49-F238E27FC236}">
                  <a16:creationId xmlns:a16="http://schemas.microsoft.com/office/drawing/2014/main" id="{0332A357-F640-8B35-3621-4160954649D2}"/>
                </a:ext>
              </a:extLst>
            </p:cNvPr>
            <p:cNvCxnSpPr/>
            <p:nvPr/>
          </p:nvCxnSpPr>
          <p:spPr>
            <a:xfrm flipV="1">
              <a:off x="683666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Connector 179">
              <a:extLst>
                <a:ext uri="{FF2B5EF4-FFF2-40B4-BE49-F238E27FC236}">
                  <a16:creationId xmlns:a16="http://schemas.microsoft.com/office/drawing/2014/main" id="{62E0C4FC-BCD2-B02A-A5E1-80E319CECF93}"/>
                </a:ext>
              </a:extLst>
            </p:cNvPr>
            <p:cNvCxnSpPr/>
            <p:nvPr/>
          </p:nvCxnSpPr>
          <p:spPr>
            <a:xfrm flipV="1">
              <a:off x="6864096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Connector 180">
              <a:extLst>
                <a:ext uri="{FF2B5EF4-FFF2-40B4-BE49-F238E27FC236}">
                  <a16:creationId xmlns:a16="http://schemas.microsoft.com/office/drawing/2014/main" id="{71A38EAC-E774-89F7-AF1F-9296AFA8C36D}"/>
                </a:ext>
              </a:extLst>
            </p:cNvPr>
            <p:cNvCxnSpPr/>
            <p:nvPr/>
          </p:nvCxnSpPr>
          <p:spPr>
            <a:xfrm flipV="1">
              <a:off x="6891528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Connector 181">
              <a:extLst>
                <a:ext uri="{FF2B5EF4-FFF2-40B4-BE49-F238E27FC236}">
                  <a16:creationId xmlns:a16="http://schemas.microsoft.com/office/drawing/2014/main" id="{468EBFAC-E465-98AB-0327-1F7F63F3F326}"/>
                </a:ext>
              </a:extLst>
            </p:cNvPr>
            <p:cNvCxnSpPr/>
            <p:nvPr/>
          </p:nvCxnSpPr>
          <p:spPr>
            <a:xfrm flipV="1">
              <a:off x="6918960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Connector 182">
              <a:extLst>
                <a:ext uri="{FF2B5EF4-FFF2-40B4-BE49-F238E27FC236}">
                  <a16:creationId xmlns:a16="http://schemas.microsoft.com/office/drawing/2014/main" id="{B2D30245-64C5-83D3-8ECB-CD2DA0980745}"/>
                </a:ext>
              </a:extLst>
            </p:cNvPr>
            <p:cNvCxnSpPr/>
            <p:nvPr/>
          </p:nvCxnSpPr>
          <p:spPr>
            <a:xfrm flipV="1">
              <a:off x="6946392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Connector 183">
              <a:extLst>
                <a:ext uri="{FF2B5EF4-FFF2-40B4-BE49-F238E27FC236}">
                  <a16:creationId xmlns:a16="http://schemas.microsoft.com/office/drawing/2014/main" id="{2DB758A8-315D-29EC-5C83-CE9B2EDC70A0}"/>
                </a:ext>
              </a:extLst>
            </p:cNvPr>
            <p:cNvCxnSpPr/>
            <p:nvPr/>
          </p:nvCxnSpPr>
          <p:spPr>
            <a:xfrm flipV="1">
              <a:off x="697382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nector 184">
              <a:extLst>
                <a:ext uri="{FF2B5EF4-FFF2-40B4-BE49-F238E27FC236}">
                  <a16:creationId xmlns:a16="http://schemas.microsoft.com/office/drawing/2014/main" id="{ECFFCBBA-B6D6-8D3E-E87F-C192C6A47F21}"/>
                </a:ext>
              </a:extLst>
            </p:cNvPr>
            <p:cNvCxnSpPr/>
            <p:nvPr/>
          </p:nvCxnSpPr>
          <p:spPr>
            <a:xfrm flipV="1">
              <a:off x="7001256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Connector 185">
              <a:extLst>
                <a:ext uri="{FF2B5EF4-FFF2-40B4-BE49-F238E27FC236}">
                  <a16:creationId xmlns:a16="http://schemas.microsoft.com/office/drawing/2014/main" id="{E6FB8FFA-51B3-B991-14C1-120C28F20B0E}"/>
                </a:ext>
              </a:extLst>
            </p:cNvPr>
            <p:cNvCxnSpPr/>
            <p:nvPr/>
          </p:nvCxnSpPr>
          <p:spPr>
            <a:xfrm flipV="1">
              <a:off x="7028688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Connector 186">
              <a:extLst>
                <a:ext uri="{FF2B5EF4-FFF2-40B4-BE49-F238E27FC236}">
                  <a16:creationId xmlns:a16="http://schemas.microsoft.com/office/drawing/2014/main" id="{8AC62725-F32A-2ED5-49C4-400FA4EA6B79}"/>
                </a:ext>
              </a:extLst>
            </p:cNvPr>
            <p:cNvCxnSpPr/>
            <p:nvPr/>
          </p:nvCxnSpPr>
          <p:spPr>
            <a:xfrm flipV="1">
              <a:off x="7056120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Connector 187">
              <a:extLst>
                <a:ext uri="{FF2B5EF4-FFF2-40B4-BE49-F238E27FC236}">
                  <a16:creationId xmlns:a16="http://schemas.microsoft.com/office/drawing/2014/main" id="{79FF53CC-C404-504C-2696-F0345B874E62}"/>
                </a:ext>
              </a:extLst>
            </p:cNvPr>
            <p:cNvCxnSpPr/>
            <p:nvPr/>
          </p:nvCxnSpPr>
          <p:spPr>
            <a:xfrm flipV="1">
              <a:off x="7083552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Connector 188">
              <a:extLst>
                <a:ext uri="{FF2B5EF4-FFF2-40B4-BE49-F238E27FC236}">
                  <a16:creationId xmlns:a16="http://schemas.microsoft.com/office/drawing/2014/main" id="{167AC8B2-D95B-3701-AB38-79E26D37858B}"/>
                </a:ext>
              </a:extLst>
            </p:cNvPr>
            <p:cNvCxnSpPr/>
            <p:nvPr/>
          </p:nvCxnSpPr>
          <p:spPr>
            <a:xfrm flipV="1">
              <a:off x="71109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Connector 189">
              <a:extLst>
                <a:ext uri="{FF2B5EF4-FFF2-40B4-BE49-F238E27FC236}">
                  <a16:creationId xmlns:a16="http://schemas.microsoft.com/office/drawing/2014/main" id="{D0CBC1AB-58A1-7EA2-257C-972251C51283}"/>
                </a:ext>
              </a:extLst>
            </p:cNvPr>
            <p:cNvCxnSpPr/>
            <p:nvPr/>
          </p:nvCxnSpPr>
          <p:spPr>
            <a:xfrm flipV="1">
              <a:off x="7138416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nector 190">
              <a:extLst>
                <a:ext uri="{FF2B5EF4-FFF2-40B4-BE49-F238E27FC236}">
                  <a16:creationId xmlns:a16="http://schemas.microsoft.com/office/drawing/2014/main" id="{709DB950-FFBA-3C7A-5A0A-7930080D8390}"/>
                </a:ext>
              </a:extLst>
            </p:cNvPr>
            <p:cNvCxnSpPr/>
            <p:nvPr/>
          </p:nvCxnSpPr>
          <p:spPr>
            <a:xfrm flipV="1">
              <a:off x="7165848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Connector 191">
              <a:extLst>
                <a:ext uri="{FF2B5EF4-FFF2-40B4-BE49-F238E27FC236}">
                  <a16:creationId xmlns:a16="http://schemas.microsoft.com/office/drawing/2014/main" id="{E2F765AE-8ADA-B2E6-165D-0509B06B89C4}"/>
                </a:ext>
              </a:extLst>
            </p:cNvPr>
            <p:cNvCxnSpPr/>
            <p:nvPr/>
          </p:nvCxnSpPr>
          <p:spPr>
            <a:xfrm flipV="1">
              <a:off x="7193280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Connector 192">
              <a:extLst>
                <a:ext uri="{FF2B5EF4-FFF2-40B4-BE49-F238E27FC236}">
                  <a16:creationId xmlns:a16="http://schemas.microsoft.com/office/drawing/2014/main" id="{12D86977-9780-B6E8-D8FA-FE6DE7551C9F}"/>
                </a:ext>
              </a:extLst>
            </p:cNvPr>
            <p:cNvCxnSpPr/>
            <p:nvPr/>
          </p:nvCxnSpPr>
          <p:spPr>
            <a:xfrm flipV="1">
              <a:off x="7220712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Connector 193">
              <a:extLst>
                <a:ext uri="{FF2B5EF4-FFF2-40B4-BE49-F238E27FC236}">
                  <a16:creationId xmlns:a16="http://schemas.microsoft.com/office/drawing/2014/main" id="{E5E641A2-C2ED-3E1B-702E-9CBBBA6667ED}"/>
                </a:ext>
              </a:extLst>
            </p:cNvPr>
            <p:cNvCxnSpPr/>
            <p:nvPr/>
          </p:nvCxnSpPr>
          <p:spPr>
            <a:xfrm flipV="1">
              <a:off x="724814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Connector 194">
              <a:extLst>
                <a:ext uri="{FF2B5EF4-FFF2-40B4-BE49-F238E27FC236}">
                  <a16:creationId xmlns:a16="http://schemas.microsoft.com/office/drawing/2014/main" id="{5C3ABD1E-0D6B-0D84-C9A9-EE7280E917E2}"/>
                </a:ext>
              </a:extLst>
            </p:cNvPr>
            <p:cNvCxnSpPr/>
            <p:nvPr/>
          </p:nvCxnSpPr>
          <p:spPr>
            <a:xfrm flipV="1">
              <a:off x="7275576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Connector 195">
              <a:extLst>
                <a:ext uri="{FF2B5EF4-FFF2-40B4-BE49-F238E27FC236}">
                  <a16:creationId xmlns:a16="http://schemas.microsoft.com/office/drawing/2014/main" id="{B27DD492-B1A0-D10C-936F-E391B7372F3A}"/>
                </a:ext>
              </a:extLst>
            </p:cNvPr>
            <p:cNvCxnSpPr/>
            <p:nvPr/>
          </p:nvCxnSpPr>
          <p:spPr>
            <a:xfrm flipV="1">
              <a:off x="7303008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Connector 196">
              <a:extLst>
                <a:ext uri="{FF2B5EF4-FFF2-40B4-BE49-F238E27FC236}">
                  <a16:creationId xmlns:a16="http://schemas.microsoft.com/office/drawing/2014/main" id="{A44838FC-ACFC-0821-D9CC-04D9BF893F96}"/>
                </a:ext>
              </a:extLst>
            </p:cNvPr>
            <p:cNvCxnSpPr/>
            <p:nvPr/>
          </p:nvCxnSpPr>
          <p:spPr>
            <a:xfrm flipV="1">
              <a:off x="7330440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Connector 197">
              <a:extLst>
                <a:ext uri="{FF2B5EF4-FFF2-40B4-BE49-F238E27FC236}">
                  <a16:creationId xmlns:a16="http://schemas.microsoft.com/office/drawing/2014/main" id="{0C7549D2-728C-C0FD-423D-DB5574456EBE}"/>
                </a:ext>
              </a:extLst>
            </p:cNvPr>
            <p:cNvCxnSpPr/>
            <p:nvPr/>
          </p:nvCxnSpPr>
          <p:spPr>
            <a:xfrm flipV="1">
              <a:off x="7357872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Connector 198">
              <a:extLst>
                <a:ext uri="{FF2B5EF4-FFF2-40B4-BE49-F238E27FC236}">
                  <a16:creationId xmlns:a16="http://schemas.microsoft.com/office/drawing/2014/main" id="{C28FD30A-4C2D-E772-30F7-E2CBAD682BC7}"/>
                </a:ext>
              </a:extLst>
            </p:cNvPr>
            <p:cNvCxnSpPr/>
            <p:nvPr/>
          </p:nvCxnSpPr>
          <p:spPr>
            <a:xfrm flipV="1">
              <a:off x="738530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Connector 199">
              <a:extLst>
                <a:ext uri="{FF2B5EF4-FFF2-40B4-BE49-F238E27FC236}">
                  <a16:creationId xmlns:a16="http://schemas.microsoft.com/office/drawing/2014/main" id="{654A0FEB-CD19-7A17-4BB7-E626A6DDCBF8}"/>
                </a:ext>
              </a:extLst>
            </p:cNvPr>
            <p:cNvCxnSpPr/>
            <p:nvPr/>
          </p:nvCxnSpPr>
          <p:spPr>
            <a:xfrm flipV="1">
              <a:off x="7412736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Connector 200">
              <a:extLst>
                <a:ext uri="{FF2B5EF4-FFF2-40B4-BE49-F238E27FC236}">
                  <a16:creationId xmlns:a16="http://schemas.microsoft.com/office/drawing/2014/main" id="{4C2119C5-387D-24B3-E368-E8AB43369F06}"/>
                </a:ext>
              </a:extLst>
            </p:cNvPr>
            <p:cNvCxnSpPr/>
            <p:nvPr/>
          </p:nvCxnSpPr>
          <p:spPr>
            <a:xfrm flipV="1">
              <a:off x="7440168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Connector 201">
              <a:extLst>
                <a:ext uri="{FF2B5EF4-FFF2-40B4-BE49-F238E27FC236}">
                  <a16:creationId xmlns:a16="http://schemas.microsoft.com/office/drawing/2014/main" id="{4148C64B-A3FA-2E52-84E6-566F03E125BF}"/>
                </a:ext>
              </a:extLst>
            </p:cNvPr>
            <p:cNvCxnSpPr/>
            <p:nvPr/>
          </p:nvCxnSpPr>
          <p:spPr>
            <a:xfrm flipV="1">
              <a:off x="7467600" y="3371584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Connector 202">
              <a:extLst>
                <a:ext uri="{FF2B5EF4-FFF2-40B4-BE49-F238E27FC236}">
                  <a16:creationId xmlns:a16="http://schemas.microsoft.com/office/drawing/2014/main" id="{0A3784F2-2742-E415-471A-1922F4C63AA1}"/>
                </a:ext>
              </a:extLst>
            </p:cNvPr>
            <p:cNvCxnSpPr/>
            <p:nvPr/>
          </p:nvCxnSpPr>
          <p:spPr>
            <a:xfrm flipV="1">
              <a:off x="7495032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Connector 203">
              <a:extLst>
                <a:ext uri="{FF2B5EF4-FFF2-40B4-BE49-F238E27FC236}">
                  <a16:creationId xmlns:a16="http://schemas.microsoft.com/office/drawing/2014/main" id="{D0F925CE-AAA7-C993-5731-F2AF32962F7C}"/>
                </a:ext>
              </a:extLst>
            </p:cNvPr>
            <p:cNvCxnSpPr/>
            <p:nvPr/>
          </p:nvCxnSpPr>
          <p:spPr>
            <a:xfrm flipV="1">
              <a:off x="752246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Connector 204">
              <a:extLst>
                <a:ext uri="{FF2B5EF4-FFF2-40B4-BE49-F238E27FC236}">
                  <a16:creationId xmlns:a16="http://schemas.microsoft.com/office/drawing/2014/main" id="{67CD0A79-4388-9C41-149E-1252328E79D3}"/>
                </a:ext>
              </a:extLst>
            </p:cNvPr>
            <p:cNvCxnSpPr/>
            <p:nvPr/>
          </p:nvCxnSpPr>
          <p:spPr>
            <a:xfrm flipV="1">
              <a:off x="7549896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Connector 205">
              <a:extLst>
                <a:ext uri="{FF2B5EF4-FFF2-40B4-BE49-F238E27FC236}">
                  <a16:creationId xmlns:a16="http://schemas.microsoft.com/office/drawing/2014/main" id="{AF108F7D-F6EC-48D6-12C5-546CDDB488B7}"/>
                </a:ext>
              </a:extLst>
            </p:cNvPr>
            <p:cNvCxnSpPr/>
            <p:nvPr/>
          </p:nvCxnSpPr>
          <p:spPr>
            <a:xfrm flipV="1">
              <a:off x="7577328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nector 206">
              <a:extLst>
                <a:ext uri="{FF2B5EF4-FFF2-40B4-BE49-F238E27FC236}">
                  <a16:creationId xmlns:a16="http://schemas.microsoft.com/office/drawing/2014/main" id="{75C1834B-3EEA-4F4B-0506-422DC7182BDA}"/>
                </a:ext>
              </a:extLst>
            </p:cNvPr>
            <p:cNvCxnSpPr/>
            <p:nvPr/>
          </p:nvCxnSpPr>
          <p:spPr>
            <a:xfrm flipV="1">
              <a:off x="7604760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Connector 207">
              <a:extLst>
                <a:ext uri="{FF2B5EF4-FFF2-40B4-BE49-F238E27FC236}">
                  <a16:creationId xmlns:a16="http://schemas.microsoft.com/office/drawing/2014/main" id="{4C128EBB-008B-5D30-AE12-C00CC6EF0A75}"/>
                </a:ext>
              </a:extLst>
            </p:cNvPr>
            <p:cNvCxnSpPr/>
            <p:nvPr/>
          </p:nvCxnSpPr>
          <p:spPr>
            <a:xfrm flipV="1">
              <a:off x="7632192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Connector 208">
              <a:extLst>
                <a:ext uri="{FF2B5EF4-FFF2-40B4-BE49-F238E27FC236}">
                  <a16:creationId xmlns:a16="http://schemas.microsoft.com/office/drawing/2014/main" id="{3D3D0519-834B-AB50-57C8-7EC13301E33B}"/>
                </a:ext>
              </a:extLst>
            </p:cNvPr>
            <p:cNvCxnSpPr/>
            <p:nvPr/>
          </p:nvCxnSpPr>
          <p:spPr>
            <a:xfrm flipV="1">
              <a:off x="765962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Connector 209">
              <a:extLst>
                <a:ext uri="{FF2B5EF4-FFF2-40B4-BE49-F238E27FC236}">
                  <a16:creationId xmlns:a16="http://schemas.microsoft.com/office/drawing/2014/main" id="{F4348FF8-32CD-D22E-1098-B9C1F30D6D2D}"/>
                </a:ext>
              </a:extLst>
            </p:cNvPr>
            <p:cNvCxnSpPr/>
            <p:nvPr/>
          </p:nvCxnSpPr>
          <p:spPr>
            <a:xfrm flipV="1">
              <a:off x="7687056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Connector 210">
              <a:extLst>
                <a:ext uri="{FF2B5EF4-FFF2-40B4-BE49-F238E27FC236}">
                  <a16:creationId xmlns:a16="http://schemas.microsoft.com/office/drawing/2014/main" id="{673FAE1B-29E1-0679-13BC-9D7DC13A9D99}"/>
                </a:ext>
              </a:extLst>
            </p:cNvPr>
            <p:cNvCxnSpPr/>
            <p:nvPr/>
          </p:nvCxnSpPr>
          <p:spPr>
            <a:xfrm flipV="1">
              <a:off x="7714488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Connector 211">
              <a:extLst>
                <a:ext uri="{FF2B5EF4-FFF2-40B4-BE49-F238E27FC236}">
                  <a16:creationId xmlns:a16="http://schemas.microsoft.com/office/drawing/2014/main" id="{B8BC2C5F-D522-9949-868C-56002B995385}"/>
                </a:ext>
              </a:extLst>
            </p:cNvPr>
            <p:cNvCxnSpPr/>
            <p:nvPr/>
          </p:nvCxnSpPr>
          <p:spPr>
            <a:xfrm flipV="1">
              <a:off x="7741920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nector 212">
              <a:extLst>
                <a:ext uri="{FF2B5EF4-FFF2-40B4-BE49-F238E27FC236}">
                  <a16:creationId xmlns:a16="http://schemas.microsoft.com/office/drawing/2014/main" id="{B250080E-C337-8D89-91A2-3AE398935178}"/>
                </a:ext>
              </a:extLst>
            </p:cNvPr>
            <p:cNvCxnSpPr/>
            <p:nvPr/>
          </p:nvCxnSpPr>
          <p:spPr>
            <a:xfrm flipV="1">
              <a:off x="7769352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Connector 213">
              <a:extLst>
                <a:ext uri="{FF2B5EF4-FFF2-40B4-BE49-F238E27FC236}">
                  <a16:creationId xmlns:a16="http://schemas.microsoft.com/office/drawing/2014/main" id="{CDA1B96C-E31A-AFEB-A612-DCCBB00E4006}"/>
                </a:ext>
              </a:extLst>
            </p:cNvPr>
            <p:cNvCxnSpPr/>
            <p:nvPr/>
          </p:nvCxnSpPr>
          <p:spPr>
            <a:xfrm flipV="1">
              <a:off x="77967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Connector 214">
              <a:extLst>
                <a:ext uri="{FF2B5EF4-FFF2-40B4-BE49-F238E27FC236}">
                  <a16:creationId xmlns:a16="http://schemas.microsoft.com/office/drawing/2014/main" id="{476FDF45-6BFE-37CA-BFBB-8372ABABEFCA}"/>
                </a:ext>
              </a:extLst>
            </p:cNvPr>
            <p:cNvCxnSpPr/>
            <p:nvPr/>
          </p:nvCxnSpPr>
          <p:spPr>
            <a:xfrm flipV="1">
              <a:off x="7824216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Connector 215">
              <a:extLst>
                <a:ext uri="{FF2B5EF4-FFF2-40B4-BE49-F238E27FC236}">
                  <a16:creationId xmlns:a16="http://schemas.microsoft.com/office/drawing/2014/main" id="{16D446C1-ACC8-BFA7-D287-565BB5E85DC5}"/>
                </a:ext>
              </a:extLst>
            </p:cNvPr>
            <p:cNvCxnSpPr/>
            <p:nvPr/>
          </p:nvCxnSpPr>
          <p:spPr>
            <a:xfrm flipV="1">
              <a:off x="7851648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Connector 216">
              <a:extLst>
                <a:ext uri="{FF2B5EF4-FFF2-40B4-BE49-F238E27FC236}">
                  <a16:creationId xmlns:a16="http://schemas.microsoft.com/office/drawing/2014/main" id="{25AFC784-2DB9-9CB8-755A-6B7A812298A1}"/>
                </a:ext>
              </a:extLst>
            </p:cNvPr>
            <p:cNvCxnSpPr/>
            <p:nvPr/>
          </p:nvCxnSpPr>
          <p:spPr>
            <a:xfrm flipV="1">
              <a:off x="7879080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Connector 217">
              <a:extLst>
                <a:ext uri="{FF2B5EF4-FFF2-40B4-BE49-F238E27FC236}">
                  <a16:creationId xmlns:a16="http://schemas.microsoft.com/office/drawing/2014/main" id="{7E0FFE42-19DD-D6F5-8B8E-D8097C543336}"/>
                </a:ext>
              </a:extLst>
            </p:cNvPr>
            <p:cNvCxnSpPr/>
            <p:nvPr/>
          </p:nvCxnSpPr>
          <p:spPr>
            <a:xfrm flipV="1">
              <a:off x="7906512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Connector 218">
              <a:extLst>
                <a:ext uri="{FF2B5EF4-FFF2-40B4-BE49-F238E27FC236}">
                  <a16:creationId xmlns:a16="http://schemas.microsoft.com/office/drawing/2014/main" id="{1EEF661C-1A78-4E48-95F7-EB5D7C819FB1}"/>
                </a:ext>
              </a:extLst>
            </p:cNvPr>
            <p:cNvCxnSpPr/>
            <p:nvPr/>
          </p:nvCxnSpPr>
          <p:spPr>
            <a:xfrm flipV="1">
              <a:off x="793394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Connector 219">
              <a:extLst>
                <a:ext uri="{FF2B5EF4-FFF2-40B4-BE49-F238E27FC236}">
                  <a16:creationId xmlns:a16="http://schemas.microsoft.com/office/drawing/2014/main" id="{FB89056C-10D9-30A4-1568-859BD5A2A9DC}"/>
                </a:ext>
              </a:extLst>
            </p:cNvPr>
            <p:cNvCxnSpPr/>
            <p:nvPr/>
          </p:nvCxnSpPr>
          <p:spPr>
            <a:xfrm flipV="1">
              <a:off x="7961376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Connector 220">
              <a:extLst>
                <a:ext uri="{FF2B5EF4-FFF2-40B4-BE49-F238E27FC236}">
                  <a16:creationId xmlns:a16="http://schemas.microsoft.com/office/drawing/2014/main" id="{D39C44C1-60E5-5D33-70A8-F1CC20E68897}"/>
                </a:ext>
              </a:extLst>
            </p:cNvPr>
            <p:cNvCxnSpPr/>
            <p:nvPr/>
          </p:nvCxnSpPr>
          <p:spPr>
            <a:xfrm flipV="1">
              <a:off x="7988808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Connector 221">
              <a:extLst>
                <a:ext uri="{FF2B5EF4-FFF2-40B4-BE49-F238E27FC236}">
                  <a16:creationId xmlns:a16="http://schemas.microsoft.com/office/drawing/2014/main" id="{7D40814A-A660-2B1E-F9E1-7BF8B2BD3FD2}"/>
                </a:ext>
              </a:extLst>
            </p:cNvPr>
            <p:cNvCxnSpPr/>
            <p:nvPr/>
          </p:nvCxnSpPr>
          <p:spPr>
            <a:xfrm flipV="1">
              <a:off x="8016240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Connector 222">
              <a:extLst>
                <a:ext uri="{FF2B5EF4-FFF2-40B4-BE49-F238E27FC236}">
                  <a16:creationId xmlns:a16="http://schemas.microsoft.com/office/drawing/2014/main" id="{B00F6456-F57C-D7ED-5163-92E8240553E1}"/>
                </a:ext>
              </a:extLst>
            </p:cNvPr>
            <p:cNvCxnSpPr/>
            <p:nvPr/>
          </p:nvCxnSpPr>
          <p:spPr>
            <a:xfrm flipV="1">
              <a:off x="8043672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Connector 223">
              <a:extLst>
                <a:ext uri="{FF2B5EF4-FFF2-40B4-BE49-F238E27FC236}">
                  <a16:creationId xmlns:a16="http://schemas.microsoft.com/office/drawing/2014/main" id="{B5177AAA-4FB2-22EA-EEFB-3D477CDD843B}"/>
                </a:ext>
              </a:extLst>
            </p:cNvPr>
            <p:cNvCxnSpPr/>
            <p:nvPr/>
          </p:nvCxnSpPr>
          <p:spPr>
            <a:xfrm flipV="1">
              <a:off x="807110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Connector 224">
              <a:extLst>
                <a:ext uri="{FF2B5EF4-FFF2-40B4-BE49-F238E27FC236}">
                  <a16:creationId xmlns:a16="http://schemas.microsoft.com/office/drawing/2014/main" id="{93507A17-198F-A1A3-BB0B-758AD186B04E}"/>
                </a:ext>
              </a:extLst>
            </p:cNvPr>
            <p:cNvCxnSpPr/>
            <p:nvPr/>
          </p:nvCxnSpPr>
          <p:spPr>
            <a:xfrm flipV="1">
              <a:off x="8098536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Connector 225">
              <a:extLst>
                <a:ext uri="{FF2B5EF4-FFF2-40B4-BE49-F238E27FC236}">
                  <a16:creationId xmlns:a16="http://schemas.microsoft.com/office/drawing/2014/main" id="{C239622A-B852-FFCE-E105-A76DF57D32DA}"/>
                </a:ext>
              </a:extLst>
            </p:cNvPr>
            <p:cNvCxnSpPr/>
            <p:nvPr/>
          </p:nvCxnSpPr>
          <p:spPr>
            <a:xfrm flipV="1">
              <a:off x="8125968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Connector 226">
              <a:extLst>
                <a:ext uri="{FF2B5EF4-FFF2-40B4-BE49-F238E27FC236}">
                  <a16:creationId xmlns:a16="http://schemas.microsoft.com/office/drawing/2014/main" id="{D515A3B8-3BC8-DCC5-C764-BA05E1A1C5FF}"/>
                </a:ext>
              </a:extLst>
            </p:cNvPr>
            <p:cNvCxnSpPr/>
            <p:nvPr/>
          </p:nvCxnSpPr>
          <p:spPr>
            <a:xfrm>
              <a:off x="8153400" y="2514600"/>
              <a:ext cx="27432" cy="180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Connector 227">
              <a:extLst>
                <a:ext uri="{FF2B5EF4-FFF2-40B4-BE49-F238E27FC236}">
                  <a16:creationId xmlns:a16="http://schemas.microsoft.com/office/drawing/2014/main" id="{8784011A-6E15-4810-73AF-9793516B3A80}"/>
                </a:ext>
              </a:extLst>
            </p:cNvPr>
            <p:cNvCxnSpPr/>
            <p:nvPr/>
          </p:nvCxnSpPr>
          <p:spPr>
            <a:xfrm>
              <a:off x="8180832" y="2516404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Connector 228">
              <a:extLst>
                <a:ext uri="{FF2B5EF4-FFF2-40B4-BE49-F238E27FC236}">
                  <a16:creationId xmlns:a16="http://schemas.microsoft.com/office/drawing/2014/main" id="{69EFBF2C-BA11-2146-3BD6-721ECCF4B63D}"/>
                </a:ext>
              </a:extLst>
            </p:cNvPr>
            <p:cNvCxnSpPr/>
            <p:nvPr/>
          </p:nvCxnSpPr>
          <p:spPr>
            <a:xfrm>
              <a:off x="8208264" y="2521810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Connector 229">
              <a:extLst>
                <a:ext uri="{FF2B5EF4-FFF2-40B4-BE49-F238E27FC236}">
                  <a16:creationId xmlns:a16="http://schemas.microsoft.com/office/drawing/2014/main" id="{2FB4103A-E1C0-C978-811F-979024E59A47}"/>
                </a:ext>
              </a:extLst>
            </p:cNvPr>
            <p:cNvCxnSpPr/>
            <p:nvPr/>
          </p:nvCxnSpPr>
          <p:spPr>
            <a:xfrm>
              <a:off x="8235696" y="2530796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Connector 230">
              <a:extLst>
                <a:ext uri="{FF2B5EF4-FFF2-40B4-BE49-F238E27FC236}">
                  <a16:creationId xmlns:a16="http://schemas.microsoft.com/office/drawing/2014/main" id="{8EE7693D-9395-BEB1-A611-5BB3A6B4244E}"/>
                </a:ext>
              </a:extLst>
            </p:cNvPr>
            <p:cNvCxnSpPr/>
            <p:nvPr/>
          </p:nvCxnSpPr>
          <p:spPr>
            <a:xfrm>
              <a:off x="8263128" y="2543327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Connector 231">
              <a:extLst>
                <a:ext uri="{FF2B5EF4-FFF2-40B4-BE49-F238E27FC236}">
                  <a16:creationId xmlns:a16="http://schemas.microsoft.com/office/drawing/2014/main" id="{30BDAA7A-419B-F564-5B54-F149E7DA7829}"/>
                </a:ext>
              </a:extLst>
            </p:cNvPr>
            <p:cNvCxnSpPr/>
            <p:nvPr/>
          </p:nvCxnSpPr>
          <p:spPr>
            <a:xfrm>
              <a:off x="8290560" y="2559353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Connector 232">
              <a:extLst>
                <a:ext uri="{FF2B5EF4-FFF2-40B4-BE49-F238E27FC236}">
                  <a16:creationId xmlns:a16="http://schemas.microsoft.com/office/drawing/2014/main" id="{7C5051A8-18F1-A5CB-68F3-0D9449EDA747}"/>
                </a:ext>
              </a:extLst>
            </p:cNvPr>
            <p:cNvCxnSpPr/>
            <p:nvPr/>
          </p:nvCxnSpPr>
          <p:spPr>
            <a:xfrm>
              <a:off x="8317992" y="2578812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Connector 233">
              <a:extLst>
                <a:ext uri="{FF2B5EF4-FFF2-40B4-BE49-F238E27FC236}">
                  <a16:creationId xmlns:a16="http://schemas.microsoft.com/office/drawing/2014/main" id="{4F2DD5C0-BD53-ED4F-70C1-D4DD88CAFCA4}"/>
                </a:ext>
              </a:extLst>
            </p:cNvPr>
            <p:cNvCxnSpPr/>
            <p:nvPr/>
          </p:nvCxnSpPr>
          <p:spPr>
            <a:xfrm>
              <a:off x="8345424" y="2601626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Connector 234">
              <a:extLst>
                <a:ext uri="{FF2B5EF4-FFF2-40B4-BE49-F238E27FC236}">
                  <a16:creationId xmlns:a16="http://schemas.microsoft.com/office/drawing/2014/main" id="{FC1980B5-584E-55E9-7B8E-1264B2BAFF6D}"/>
                </a:ext>
              </a:extLst>
            </p:cNvPr>
            <p:cNvCxnSpPr/>
            <p:nvPr/>
          </p:nvCxnSpPr>
          <p:spPr>
            <a:xfrm>
              <a:off x="8372856" y="2627705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Connector 235">
              <a:extLst>
                <a:ext uri="{FF2B5EF4-FFF2-40B4-BE49-F238E27FC236}">
                  <a16:creationId xmlns:a16="http://schemas.microsoft.com/office/drawing/2014/main" id="{56FEE540-6D4F-AFE4-1B87-CC6F81D57111}"/>
                </a:ext>
              </a:extLst>
            </p:cNvPr>
            <p:cNvCxnSpPr/>
            <p:nvPr/>
          </p:nvCxnSpPr>
          <p:spPr>
            <a:xfrm>
              <a:off x="8400288" y="2656946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Connector 236">
              <a:extLst>
                <a:ext uri="{FF2B5EF4-FFF2-40B4-BE49-F238E27FC236}">
                  <a16:creationId xmlns:a16="http://schemas.microsoft.com/office/drawing/2014/main" id="{5DA4AB1B-8F5E-9874-FFA0-A47F4C2BCE35}"/>
                </a:ext>
              </a:extLst>
            </p:cNvPr>
            <p:cNvCxnSpPr/>
            <p:nvPr/>
          </p:nvCxnSpPr>
          <p:spPr>
            <a:xfrm>
              <a:off x="8427720" y="2689234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Connector 237">
              <a:extLst>
                <a:ext uri="{FF2B5EF4-FFF2-40B4-BE49-F238E27FC236}">
                  <a16:creationId xmlns:a16="http://schemas.microsoft.com/office/drawing/2014/main" id="{29EA6B48-2658-4656-8D51-C3736B91A2AC}"/>
                </a:ext>
              </a:extLst>
            </p:cNvPr>
            <p:cNvCxnSpPr/>
            <p:nvPr/>
          </p:nvCxnSpPr>
          <p:spPr>
            <a:xfrm>
              <a:off x="8455152" y="2724442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Connector 238">
              <a:extLst>
                <a:ext uri="{FF2B5EF4-FFF2-40B4-BE49-F238E27FC236}">
                  <a16:creationId xmlns:a16="http://schemas.microsoft.com/office/drawing/2014/main" id="{8686EFCD-3B21-ABA4-F4F8-E67C3AF25549}"/>
                </a:ext>
              </a:extLst>
            </p:cNvPr>
            <p:cNvCxnSpPr/>
            <p:nvPr/>
          </p:nvCxnSpPr>
          <p:spPr>
            <a:xfrm>
              <a:off x="8482584" y="2762431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Connector 239">
              <a:extLst>
                <a:ext uri="{FF2B5EF4-FFF2-40B4-BE49-F238E27FC236}">
                  <a16:creationId xmlns:a16="http://schemas.microsoft.com/office/drawing/2014/main" id="{F9596CD9-9730-A5D6-6A86-4B44639863AB}"/>
                </a:ext>
              </a:extLst>
            </p:cNvPr>
            <p:cNvCxnSpPr/>
            <p:nvPr/>
          </p:nvCxnSpPr>
          <p:spPr>
            <a:xfrm>
              <a:off x="8510016" y="280305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Connector 240">
              <a:extLst>
                <a:ext uri="{FF2B5EF4-FFF2-40B4-BE49-F238E27FC236}">
                  <a16:creationId xmlns:a16="http://schemas.microsoft.com/office/drawing/2014/main" id="{193F720F-D92C-658E-D16A-5B037CE1909A}"/>
                </a:ext>
              </a:extLst>
            </p:cNvPr>
            <p:cNvCxnSpPr/>
            <p:nvPr/>
          </p:nvCxnSpPr>
          <p:spPr>
            <a:xfrm>
              <a:off x="8537448" y="2846139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Connector 241">
              <a:extLst>
                <a:ext uri="{FF2B5EF4-FFF2-40B4-BE49-F238E27FC236}">
                  <a16:creationId xmlns:a16="http://schemas.microsoft.com/office/drawing/2014/main" id="{0783DC6F-E3DF-0062-73BC-BB543949A30F}"/>
                </a:ext>
              </a:extLst>
            </p:cNvPr>
            <p:cNvCxnSpPr/>
            <p:nvPr/>
          </p:nvCxnSpPr>
          <p:spPr>
            <a:xfrm>
              <a:off x="8564880" y="2891529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Connector 242">
              <a:extLst>
                <a:ext uri="{FF2B5EF4-FFF2-40B4-BE49-F238E27FC236}">
                  <a16:creationId xmlns:a16="http://schemas.microsoft.com/office/drawing/2014/main" id="{4668D036-C689-2366-3909-8D179D35E4ED}"/>
                </a:ext>
              </a:extLst>
            </p:cNvPr>
            <p:cNvCxnSpPr/>
            <p:nvPr/>
          </p:nvCxnSpPr>
          <p:spPr>
            <a:xfrm>
              <a:off x="8592312" y="2939039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6" name="Connector 243">
              <a:extLst>
                <a:ext uri="{FF2B5EF4-FFF2-40B4-BE49-F238E27FC236}">
                  <a16:creationId xmlns:a16="http://schemas.microsoft.com/office/drawing/2014/main" id="{30448408-CA1B-2663-CB6C-528FD139EB53}"/>
                </a:ext>
              </a:extLst>
            </p:cNvPr>
            <p:cNvCxnSpPr/>
            <p:nvPr/>
          </p:nvCxnSpPr>
          <p:spPr>
            <a:xfrm>
              <a:off x="8619744" y="2988484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Connector 244">
              <a:extLst>
                <a:ext uri="{FF2B5EF4-FFF2-40B4-BE49-F238E27FC236}">
                  <a16:creationId xmlns:a16="http://schemas.microsoft.com/office/drawing/2014/main" id="{063A1922-D612-DEB5-54E4-5E3A1CFCBD74}"/>
                </a:ext>
              </a:extLst>
            </p:cNvPr>
            <p:cNvCxnSpPr/>
            <p:nvPr/>
          </p:nvCxnSpPr>
          <p:spPr>
            <a:xfrm>
              <a:off x="8647176" y="3039667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Connector 245">
              <a:extLst>
                <a:ext uri="{FF2B5EF4-FFF2-40B4-BE49-F238E27FC236}">
                  <a16:creationId xmlns:a16="http://schemas.microsoft.com/office/drawing/2014/main" id="{DFDD2AB0-04BC-3C0F-A7BE-C60546AE67F1}"/>
                </a:ext>
              </a:extLst>
            </p:cNvPr>
            <p:cNvCxnSpPr/>
            <p:nvPr/>
          </p:nvCxnSpPr>
          <p:spPr>
            <a:xfrm>
              <a:off x="8674608" y="3092386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Connector 246">
              <a:extLst>
                <a:ext uri="{FF2B5EF4-FFF2-40B4-BE49-F238E27FC236}">
                  <a16:creationId xmlns:a16="http://schemas.microsoft.com/office/drawing/2014/main" id="{3A589303-DBF6-340F-810A-42A4F3E6E4DA}"/>
                </a:ext>
              </a:extLst>
            </p:cNvPr>
            <p:cNvCxnSpPr/>
            <p:nvPr/>
          </p:nvCxnSpPr>
          <p:spPr>
            <a:xfrm>
              <a:off x="8702040" y="3146434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Connector 247">
              <a:extLst>
                <a:ext uri="{FF2B5EF4-FFF2-40B4-BE49-F238E27FC236}">
                  <a16:creationId xmlns:a16="http://schemas.microsoft.com/office/drawing/2014/main" id="{78183B10-A98D-F562-6B83-692CEC300424}"/>
                </a:ext>
              </a:extLst>
            </p:cNvPr>
            <p:cNvCxnSpPr/>
            <p:nvPr/>
          </p:nvCxnSpPr>
          <p:spPr>
            <a:xfrm>
              <a:off x="8729472" y="3201597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Connector 248">
              <a:extLst>
                <a:ext uri="{FF2B5EF4-FFF2-40B4-BE49-F238E27FC236}">
                  <a16:creationId xmlns:a16="http://schemas.microsoft.com/office/drawing/2014/main" id="{8805FEC5-5504-1CA3-2C16-B37E04C99832}"/>
                </a:ext>
              </a:extLst>
            </p:cNvPr>
            <p:cNvCxnSpPr/>
            <p:nvPr/>
          </p:nvCxnSpPr>
          <p:spPr>
            <a:xfrm>
              <a:off x="8756904" y="3257658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Connector 249">
              <a:extLst>
                <a:ext uri="{FF2B5EF4-FFF2-40B4-BE49-F238E27FC236}">
                  <a16:creationId xmlns:a16="http://schemas.microsoft.com/office/drawing/2014/main" id="{5461BE26-F5ED-26A5-1C37-A36263AB3AAD}"/>
                </a:ext>
              </a:extLst>
            </p:cNvPr>
            <p:cNvCxnSpPr/>
            <p:nvPr/>
          </p:nvCxnSpPr>
          <p:spPr>
            <a:xfrm>
              <a:off x="8784336" y="331439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Connector 250">
              <a:extLst>
                <a:ext uri="{FF2B5EF4-FFF2-40B4-BE49-F238E27FC236}">
                  <a16:creationId xmlns:a16="http://schemas.microsoft.com/office/drawing/2014/main" id="{280D3B99-DCBB-0B63-04A1-2B209D8C88EB}"/>
                </a:ext>
              </a:extLst>
            </p:cNvPr>
            <p:cNvCxnSpPr/>
            <p:nvPr/>
          </p:nvCxnSpPr>
          <p:spPr>
            <a:xfrm>
              <a:off x="8811768" y="3371584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4" name="Connector 251">
              <a:extLst>
                <a:ext uri="{FF2B5EF4-FFF2-40B4-BE49-F238E27FC236}">
                  <a16:creationId xmlns:a16="http://schemas.microsoft.com/office/drawing/2014/main" id="{6613189C-7D04-5237-9C1B-A12BB68A77AD}"/>
                </a:ext>
              </a:extLst>
            </p:cNvPr>
            <p:cNvCxnSpPr/>
            <p:nvPr/>
          </p:nvCxnSpPr>
          <p:spPr>
            <a:xfrm>
              <a:off x="8839200" y="3428999"/>
              <a:ext cx="27432" cy="5741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Connector 252">
              <a:extLst>
                <a:ext uri="{FF2B5EF4-FFF2-40B4-BE49-F238E27FC236}">
                  <a16:creationId xmlns:a16="http://schemas.microsoft.com/office/drawing/2014/main" id="{9645FB7A-129B-B519-A24E-1D3C5925B8E0}"/>
                </a:ext>
              </a:extLst>
            </p:cNvPr>
            <p:cNvCxnSpPr/>
            <p:nvPr/>
          </p:nvCxnSpPr>
          <p:spPr>
            <a:xfrm>
              <a:off x="8866632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Connector 253">
              <a:extLst>
                <a:ext uri="{FF2B5EF4-FFF2-40B4-BE49-F238E27FC236}">
                  <a16:creationId xmlns:a16="http://schemas.microsoft.com/office/drawing/2014/main" id="{66C22944-6E04-563E-9F12-F81A0593961D}"/>
                </a:ext>
              </a:extLst>
            </p:cNvPr>
            <p:cNvCxnSpPr/>
            <p:nvPr/>
          </p:nvCxnSpPr>
          <p:spPr>
            <a:xfrm>
              <a:off x="889406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Connector 254">
              <a:extLst>
                <a:ext uri="{FF2B5EF4-FFF2-40B4-BE49-F238E27FC236}">
                  <a16:creationId xmlns:a16="http://schemas.microsoft.com/office/drawing/2014/main" id="{52380168-3D35-F366-5E59-22B68B08416A}"/>
                </a:ext>
              </a:extLst>
            </p:cNvPr>
            <p:cNvCxnSpPr/>
            <p:nvPr/>
          </p:nvCxnSpPr>
          <p:spPr>
            <a:xfrm>
              <a:off x="8921496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Connector 255">
              <a:extLst>
                <a:ext uri="{FF2B5EF4-FFF2-40B4-BE49-F238E27FC236}">
                  <a16:creationId xmlns:a16="http://schemas.microsoft.com/office/drawing/2014/main" id="{5D138566-8F33-8575-FD5D-1DA42BAC418F}"/>
                </a:ext>
              </a:extLst>
            </p:cNvPr>
            <p:cNvCxnSpPr/>
            <p:nvPr/>
          </p:nvCxnSpPr>
          <p:spPr>
            <a:xfrm>
              <a:off x="8948928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Connector 256">
              <a:extLst>
                <a:ext uri="{FF2B5EF4-FFF2-40B4-BE49-F238E27FC236}">
                  <a16:creationId xmlns:a16="http://schemas.microsoft.com/office/drawing/2014/main" id="{045481E9-A73A-6354-F176-28156C48ABA7}"/>
                </a:ext>
              </a:extLst>
            </p:cNvPr>
            <p:cNvCxnSpPr/>
            <p:nvPr/>
          </p:nvCxnSpPr>
          <p:spPr>
            <a:xfrm>
              <a:off x="8976360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Connector 257">
              <a:extLst>
                <a:ext uri="{FF2B5EF4-FFF2-40B4-BE49-F238E27FC236}">
                  <a16:creationId xmlns:a16="http://schemas.microsoft.com/office/drawing/2014/main" id="{280AB8AB-61BA-56F7-FFF2-351CCFFCD246}"/>
                </a:ext>
              </a:extLst>
            </p:cNvPr>
            <p:cNvCxnSpPr/>
            <p:nvPr/>
          </p:nvCxnSpPr>
          <p:spPr>
            <a:xfrm>
              <a:off x="9003792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Connector 258">
              <a:extLst>
                <a:ext uri="{FF2B5EF4-FFF2-40B4-BE49-F238E27FC236}">
                  <a16:creationId xmlns:a16="http://schemas.microsoft.com/office/drawing/2014/main" id="{C7447079-E324-3014-DC4B-9099EC928561}"/>
                </a:ext>
              </a:extLst>
            </p:cNvPr>
            <p:cNvCxnSpPr/>
            <p:nvPr/>
          </p:nvCxnSpPr>
          <p:spPr>
            <a:xfrm>
              <a:off x="903122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Connector 259">
              <a:extLst>
                <a:ext uri="{FF2B5EF4-FFF2-40B4-BE49-F238E27FC236}">
                  <a16:creationId xmlns:a16="http://schemas.microsoft.com/office/drawing/2014/main" id="{6894F7AB-8855-E722-76EB-F51FA1D94FB4}"/>
                </a:ext>
              </a:extLst>
            </p:cNvPr>
            <p:cNvCxnSpPr/>
            <p:nvPr/>
          </p:nvCxnSpPr>
          <p:spPr>
            <a:xfrm>
              <a:off x="9058656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Connector 260">
              <a:extLst>
                <a:ext uri="{FF2B5EF4-FFF2-40B4-BE49-F238E27FC236}">
                  <a16:creationId xmlns:a16="http://schemas.microsoft.com/office/drawing/2014/main" id="{59F8F40E-983E-0D88-BF63-98CE752102CF}"/>
                </a:ext>
              </a:extLst>
            </p:cNvPr>
            <p:cNvCxnSpPr/>
            <p:nvPr/>
          </p:nvCxnSpPr>
          <p:spPr>
            <a:xfrm>
              <a:off x="9086088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Connector 261">
              <a:extLst>
                <a:ext uri="{FF2B5EF4-FFF2-40B4-BE49-F238E27FC236}">
                  <a16:creationId xmlns:a16="http://schemas.microsoft.com/office/drawing/2014/main" id="{40E8F28D-738A-F774-6C84-B7F449C4C0E9}"/>
                </a:ext>
              </a:extLst>
            </p:cNvPr>
            <p:cNvCxnSpPr/>
            <p:nvPr/>
          </p:nvCxnSpPr>
          <p:spPr>
            <a:xfrm>
              <a:off x="9113520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Connector 262">
              <a:extLst>
                <a:ext uri="{FF2B5EF4-FFF2-40B4-BE49-F238E27FC236}">
                  <a16:creationId xmlns:a16="http://schemas.microsoft.com/office/drawing/2014/main" id="{67145867-3D67-B7F8-30E8-64C2D90DE422}"/>
                </a:ext>
              </a:extLst>
            </p:cNvPr>
            <p:cNvCxnSpPr/>
            <p:nvPr/>
          </p:nvCxnSpPr>
          <p:spPr>
            <a:xfrm>
              <a:off x="9140952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Connector 263">
              <a:extLst>
                <a:ext uri="{FF2B5EF4-FFF2-40B4-BE49-F238E27FC236}">
                  <a16:creationId xmlns:a16="http://schemas.microsoft.com/office/drawing/2014/main" id="{A4752D92-6D35-DF32-E98C-13E4781AE966}"/>
                </a:ext>
              </a:extLst>
            </p:cNvPr>
            <p:cNvCxnSpPr/>
            <p:nvPr/>
          </p:nvCxnSpPr>
          <p:spPr>
            <a:xfrm>
              <a:off x="91683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Connector 264">
              <a:extLst>
                <a:ext uri="{FF2B5EF4-FFF2-40B4-BE49-F238E27FC236}">
                  <a16:creationId xmlns:a16="http://schemas.microsoft.com/office/drawing/2014/main" id="{127B7765-74EA-EC00-7315-0633B421FB9E}"/>
                </a:ext>
              </a:extLst>
            </p:cNvPr>
            <p:cNvCxnSpPr/>
            <p:nvPr/>
          </p:nvCxnSpPr>
          <p:spPr>
            <a:xfrm>
              <a:off x="9195816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Connector 265">
              <a:extLst>
                <a:ext uri="{FF2B5EF4-FFF2-40B4-BE49-F238E27FC236}">
                  <a16:creationId xmlns:a16="http://schemas.microsoft.com/office/drawing/2014/main" id="{6C8630CE-834F-C6B0-D8BB-C5F93A497410}"/>
                </a:ext>
              </a:extLst>
            </p:cNvPr>
            <p:cNvCxnSpPr/>
            <p:nvPr/>
          </p:nvCxnSpPr>
          <p:spPr>
            <a:xfrm>
              <a:off x="9223248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Connector 266">
              <a:extLst>
                <a:ext uri="{FF2B5EF4-FFF2-40B4-BE49-F238E27FC236}">
                  <a16:creationId xmlns:a16="http://schemas.microsoft.com/office/drawing/2014/main" id="{D693CDAA-DBDF-3E6E-40CB-8F649BA00196}"/>
                </a:ext>
              </a:extLst>
            </p:cNvPr>
            <p:cNvCxnSpPr/>
            <p:nvPr/>
          </p:nvCxnSpPr>
          <p:spPr>
            <a:xfrm>
              <a:off x="9250680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Connector 267">
              <a:extLst>
                <a:ext uri="{FF2B5EF4-FFF2-40B4-BE49-F238E27FC236}">
                  <a16:creationId xmlns:a16="http://schemas.microsoft.com/office/drawing/2014/main" id="{B5693425-89E5-4C07-3CE5-C43858AC249D}"/>
                </a:ext>
              </a:extLst>
            </p:cNvPr>
            <p:cNvCxnSpPr/>
            <p:nvPr/>
          </p:nvCxnSpPr>
          <p:spPr>
            <a:xfrm>
              <a:off x="9278112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Connector 268">
              <a:extLst>
                <a:ext uri="{FF2B5EF4-FFF2-40B4-BE49-F238E27FC236}">
                  <a16:creationId xmlns:a16="http://schemas.microsoft.com/office/drawing/2014/main" id="{C38926FC-8F16-2806-D84B-E7DF1A1F6EEE}"/>
                </a:ext>
              </a:extLst>
            </p:cNvPr>
            <p:cNvCxnSpPr/>
            <p:nvPr/>
          </p:nvCxnSpPr>
          <p:spPr>
            <a:xfrm>
              <a:off x="930554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Connector 269">
              <a:extLst>
                <a:ext uri="{FF2B5EF4-FFF2-40B4-BE49-F238E27FC236}">
                  <a16:creationId xmlns:a16="http://schemas.microsoft.com/office/drawing/2014/main" id="{371FAEB5-5633-20F0-0C72-3A698A2A4450}"/>
                </a:ext>
              </a:extLst>
            </p:cNvPr>
            <p:cNvCxnSpPr/>
            <p:nvPr/>
          </p:nvCxnSpPr>
          <p:spPr>
            <a:xfrm>
              <a:off x="9332976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Connector 270">
              <a:extLst>
                <a:ext uri="{FF2B5EF4-FFF2-40B4-BE49-F238E27FC236}">
                  <a16:creationId xmlns:a16="http://schemas.microsoft.com/office/drawing/2014/main" id="{6556000D-7484-03E4-B30B-021F67C40B72}"/>
                </a:ext>
              </a:extLst>
            </p:cNvPr>
            <p:cNvCxnSpPr/>
            <p:nvPr/>
          </p:nvCxnSpPr>
          <p:spPr>
            <a:xfrm>
              <a:off x="9360408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Connector 271">
              <a:extLst>
                <a:ext uri="{FF2B5EF4-FFF2-40B4-BE49-F238E27FC236}">
                  <a16:creationId xmlns:a16="http://schemas.microsoft.com/office/drawing/2014/main" id="{45D0B47E-5191-FAC6-C82B-376F261E3BEF}"/>
                </a:ext>
              </a:extLst>
            </p:cNvPr>
            <p:cNvCxnSpPr/>
            <p:nvPr/>
          </p:nvCxnSpPr>
          <p:spPr>
            <a:xfrm>
              <a:off x="9387840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Connector 272">
              <a:extLst>
                <a:ext uri="{FF2B5EF4-FFF2-40B4-BE49-F238E27FC236}">
                  <a16:creationId xmlns:a16="http://schemas.microsoft.com/office/drawing/2014/main" id="{8C81DFE0-AC2C-616F-FCB9-686B6E34E4A2}"/>
                </a:ext>
              </a:extLst>
            </p:cNvPr>
            <p:cNvCxnSpPr/>
            <p:nvPr/>
          </p:nvCxnSpPr>
          <p:spPr>
            <a:xfrm>
              <a:off x="9415272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Connector 273">
              <a:extLst>
                <a:ext uri="{FF2B5EF4-FFF2-40B4-BE49-F238E27FC236}">
                  <a16:creationId xmlns:a16="http://schemas.microsoft.com/office/drawing/2014/main" id="{61FFE6CF-E283-4943-44BF-D83549AB1AFF}"/>
                </a:ext>
              </a:extLst>
            </p:cNvPr>
            <p:cNvCxnSpPr/>
            <p:nvPr/>
          </p:nvCxnSpPr>
          <p:spPr>
            <a:xfrm>
              <a:off x="944270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Connector 274">
              <a:extLst>
                <a:ext uri="{FF2B5EF4-FFF2-40B4-BE49-F238E27FC236}">
                  <a16:creationId xmlns:a16="http://schemas.microsoft.com/office/drawing/2014/main" id="{5B1E5249-1CBE-542F-80B0-8D8AEE7F38BD}"/>
                </a:ext>
              </a:extLst>
            </p:cNvPr>
            <p:cNvCxnSpPr/>
            <p:nvPr/>
          </p:nvCxnSpPr>
          <p:spPr>
            <a:xfrm>
              <a:off x="9470136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Connector 275">
              <a:extLst>
                <a:ext uri="{FF2B5EF4-FFF2-40B4-BE49-F238E27FC236}">
                  <a16:creationId xmlns:a16="http://schemas.microsoft.com/office/drawing/2014/main" id="{690D804E-3370-2649-F37B-2B693B2781F3}"/>
                </a:ext>
              </a:extLst>
            </p:cNvPr>
            <p:cNvCxnSpPr/>
            <p:nvPr/>
          </p:nvCxnSpPr>
          <p:spPr>
            <a:xfrm>
              <a:off x="9497568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Connector 276">
              <a:extLst>
                <a:ext uri="{FF2B5EF4-FFF2-40B4-BE49-F238E27FC236}">
                  <a16:creationId xmlns:a16="http://schemas.microsoft.com/office/drawing/2014/main" id="{27EF9A84-677F-2B1A-454F-23EDD3A23F03}"/>
                </a:ext>
              </a:extLst>
            </p:cNvPr>
            <p:cNvCxnSpPr/>
            <p:nvPr/>
          </p:nvCxnSpPr>
          <p:spPr>
            <a:xfrm flipV="1">
              <a:off x="9525000" y="4341595"/>
              <a:ext cx="27432" cy="180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Connector 277">
              <a:extLst>
                <a:ext uri="{FF2B5EF4-FFF2-40B4-BE49-F238E27FC236}">
                  <a16:creationId xmlns:a16="http://schemas.microsoft.com/office/drawing/2014/main" id="{CB3FD7D7-41B6-5F0D-1D28-E3D005D5528C}"/>
                </a:ext>
              </a:extLst>
            </p:cNvPr>
            <p:cNvCxnSpPr/>
            <p:nvPr/>
          </p:nvCxnSpPr>
          <p:spPr>
            <a:xfrm flipV="1">
              <a:off x="9552432" y="4336189"/>
              <a:ext cx="27432" cy="540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Connector 278">
              <a:extLst>
                <a:ext uri="{FF2B5EF4-FFF2-40B4-BE49-F238E27FC236}">
                  <a16:creationId xmlns:a16="http://schemas.microsoft.com/office/drawing/2014/main" id="{B71F8187-76DD-FD36-9948-5B8B5EB9ABFC}"/>
                </a:ext>
              </a:extLst>
            </p:cNvPr>
            <p:cNvCxnSpPr/>
            <p:nvPr/>
          </p:nvCxnSpPr>
          <p:spPr>
            <a:xfrm flipV="1">
              <a:off x="9579864" y="4327203"/>
              <a:ext cx="27432" cy="898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Connector 279">
              <a:extLst>
                <a:ext uri="{FF2B5EF4-FFF2-40B4-BE49-F238E27FC236}">
                  <a16:creationId xmlns:a16="http://schemas.microsoft.com/office/drawing/2014/main" id="{750DF489-D8D3-1BFE-D012-143020C03B1D}"/>
                </a:ext>
              </a:extLst>
            </p:cNvPr>
            <p:cNvCxnSpPr/>
            <p:nvPr/>
          </p:nvCxnSpPr>
          <p:spPr>
            <a:xfrm flipV="1">
              <a:off x="9607296" y="4314672"/>
              <a:ext cx="27432" cy="1253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Connector 280">
              <a:extLst>
                <a:ext uri="{FF2B5EF4-FFF2-40B4-BE49-F238E27FC236}">
                  <a16:creationId xmlns:a16="http://schemas.microsoft.com/office/drawing/2014/main" id="{1B4CD506-923A-F48A-E9D8-410AB20BD51C}"/>
                </a:ext>
              </a:extLst>
            </p:cNvPr>
            <p:cNvCxnSpPr/>
            <p:nvPr/>
          </p:nvCxnSpPr>
          <p:spPr>
            <a:xfrm flipV="1">
              <a:off x="9634728" y="4298646"/>
              <a:ext cx="27432" cy="16026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Connector 281">
              <a:extLst>
                <a:ext uri="{FF2B5EF4-FFF2-40B4-BE49-F238E27FC236}">
                  <a16:creationId xmlns:a16="http://schemas.microsoft.com/office/drawing/2014/main" id="{CE9D4A8F-A08A-87D8-C96C-52636A535075}"/>
                </a:ext>
              </a:extLst>
            </p:cNvPr>
            <p:cNvCxnSpPr/>
            <p:nvPr/>
          </p:nvCxnSpPr>
          <p:spPr>
            <a:xfrm flipV="1">
              <a:off x="9662160" y="4279187"/>
              <a:ext cx="27432" cy="1945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Connector 282">
              <a:extLst>
                <a:ext uri="{FF2B5EF4-FFF2-40B4-BE49-F238E27FC236}">
                  <a16:creationId xmlns:a16="http://schemas.microsoft.com/office/drawing/2014/main" id="{3C186F23-3BEB-5043-7D77-6163F59B3D2F}"/>
                </a:ext>
              </a:extLst>
            </p:cNvPr>
            <p:cNvCxnSpPr/>
            <p:nvPr/>
          </p:nvCxnSpPr>
          <p:spPr>
            <a:xfrm flipV="1">
              <a:off x="9689592" y="4256373"/>
              <a:ext cx="27432" cy="22814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Connector 283">
              <a:extLst>
                <a:ext uri="{FF2B5EF4-FFF2-40B4-BE49-F238E27FC236}">
                  <a16:creationId xmlns:a16="http://schemas.microsoft.com/office/drawing/2014/main" id="{EEC3F63F-B7AE-793C-51DF-7FCA61624FF9}"/>
                </a:ext>
              </a:extLst>
            </p:cNvPr>
            <p:cNvCxnSpPr/>
            <p:nvPr/>
          </p:nvCxnSpPr>
          <p:spPr>
            <a:xfrm flipV="1">
              <a:off x="9717024" y="4230294"/>
              <a:ext cx="27432" cy="2607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Connector 284">
              <a:extLst>
                <a:ext uri="{FF2B5EF4-FFF2-40B4-BE49-F238E27FC236}">
                  <a16:creationId xmlns:a16="http://schemas.microsoft.com/office/drawing/2014/main" id="{7ECB0118-2E1B-D996-2111-5291DD22239B}"/>
                </a:ext>
              </a:extLst>
            </p:cNvPr>
            <p:cNvCxnSpPr/>
            <p:nvPr/>
          </p:nvCxnSpPr>
          <p:spPr>
            <a:xfrm flipV="1">
              <a:off x="9744456" y="4201053"/>
              <a:ext cx="27432" cy="2924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Connector 285">
              <a:extLst>
                <a:ext uri="{FF2B5EF4-FFF2-40B4-BE49-F238E27FC236}">
                  <a16:creationId xmlns:a16="http://schemas.microsoft.com/office/drawing/2014/main" id="{0735A8E7-0133-8B36-77B9-FB788BDD6872}"/>
                </a:ext>
              </a:extLst>
            </p:cNvPr>
            <p:cNvCxnSpPr/>
            <p:nvPr/>
          </p:nvCxnSpPr>
          <p:spPr>
            <a:xfrm flipV="1">
              <a:off x="9771888" y="4168765"/>
              <a:ext cx="27432" cy="3228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Connector 286">
              <a:extLst>
                <a:ext uri="{FF2B5EF4-FFF2-40B4-BE49-F238E27FC236}">
                  <a16:creationId xmlns:a16="http://schemas.microsoft.com/office/drawing/2014/main" id="{BECD6F28-EF9D-5F5C-586F-72EEBE692B58}"/>
                </a:ext>
              </a:extLst>
            </p:cNvPr>
            <p:cNvCxnSpPr/>
            <p:nvPr/>
          </p:nvCxnSpPr>
          <p:spPr>
            <a:xfrm flipV="1">
              <a:off x="9799320" y="4133557"/>
              <a:ext cx="27432" cy="3520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Connector 287">
              <a:extLst>
                <a:ext uri="{FF2B5EF4-FFF2-40B4-BE49-F238E27FC236}">
                  <a16:creationId xmlns:a16="http://schemas.microsoft.com/office/drawing/2014/main" id="{E7F2777D-7E2E-6CC8-3382-8502E5FCBF5B}"/>
                </a:ext>
              </a:extLst>
            </p:cNvPr>
            <p:cNvCxnSpPr/>
            <p:nvPr/>
          </p:nvCxnSpPr>
          <p:spPr>
            <a:xfrm flipV="1">
              <a:off x="9826752" y="4095568"/>
              <a:ext cx="27432" cy="379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Connector 288">
              <a:extLst>
                <a:ext uri="{FF2B5EF4-FFF2-40B4-BE49-F238E27FC236}">
                  <a16:creationId xmlns:a16="http://schemas.microsoft.com/office/drawing/2014/main" id="{01664D33-519D-AF5D-B74F-5922C24471C5}"/>
                </a:ext>
              </a:extLst>
            </p:cNvPr>
            <p:cNvCxnSpPr/>
            <p:nvPr/>
          </p:nvCxnSpPr>
          <p:spPr>
            <a:xfrm flipV="1">
              <a:off x="9854184" y="4054949"/>
              <a:ext cx="27432" cy="406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Connector 289">
              <a:extLst>
                <a:ext uri="{FF2B5EF4-FFF2-40B4-BE49-F238E27FC236}">
                  <a16:creationId xmlns:a16="http://schemas.microsoft.com/office/drawing/2014/main" id="{D1DEB739-F325-C315-F0CF-9F2E1BF03B97}"/>
                </a:ext>
              </a:extLst>
            </p:cNvPr>
            <p:cNvCxnSpPr/>
            <p:nvPr/>
          </p:nvCxnSpPr>
          <p:spPr>
            <a:xfrm flipV="1">
              <a:off x="9881616" y="4011860"/>
              <a:ext cx="27432" cy="430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Connector 290">
              <a:extLst>
                <a:ext uri="{FF2B5EF4-FFF2-40B4-BE49-F238E27FC236}">
                  <a16:creationId xmlns:a16="http://schemas.microsoft.com/office/drawing/2014/main" id="{DE079ED3-5420-A24C-5A54-EDA93F0163BE}"/>
                </a:ext>
              </a:extLst>
            </p:cNvPr>
            <p:cNvCxnSpPr/>
            <p:nvPr/>
          </p:nvCxnSpPr>
          <p:spPr>
            <a:xfrm flipV="1">
              <a:off x="9909048" y="3966470"/>
              <a:ext cx="27432" cy="4539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Connector 291">
              <a:extLst>
                <a:ext uri="{FF2B5EF4-FFF2-40B4-BE49-F238E27FC236}">
                  <a16:creationId xmlns:a16="http://schemas.microsoft.com/office/drawing/2014/main" id="{EAE1F908-910F-2938-FE72-F5CD791BD406}"/>
                </a:ext>
              </a:extLst>
            </p:cNvPr>
            <p:cNvCxnSpPr/>
            <p:nvPr/>
          </p:nvCxnSpPr>
          <p:spPr>
            <a:xfrm flipV="1">
              <a:off x="9936480" y="3918960"/>
              <a:ext cx="27432" cy="4751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Connector 292">
              <a:extLst>
                <a:ext uri="{FF2B5EF4-FFF2-40B4-BE49-F238E27FC236}">
                  <a16:creationId xmlns:a16="http://schemas.microsoft.com/office/drawing/2014/main" id="{48863974-72E2-E151-37C1-6382CEE00F3E}"/>
                </a:ext>
              </a:extLst>
            </p:cNvPr>
            <p:cNvCxnSpPr/>
            <p:nvPr/>
          </p:nvCxnSpPr>
          <p:spPr>
            <a:xfrm flipV="1">
              <a:off x="9963912" y="3869515"/>
              <a:ext cx="27432" cy="4944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Connector 293">
              <a:extLst>
                <a:ext uri="{FF2B5EF4-FFF2-40B4-BE49-F238E27FC236}">
                  <a16:creationId xmlns:a16="http://schemas.microsoft.com/office/drawing/2014/main" id="{F0341EC5-1645-83E8-8929-9DBF36970E39}"/>
                </a:ext>
              </a:extLst>
            </p:cNvPr>
            <p:cNvCxnSpPr/>
            <p:nvPr/>
          </p:nvCxnSpPr>
          <p:spPr>
            <a:xfrm flipV="1">
              <a:off x="9991344" y="3818332"/>
              <a:ext cx="27432" cy="5118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" name="Connector 294">
              <a:extLst>
                <a:ext uri="{FF2B5EF4-FFF2-40B4-BE49-F238E27FC236}">
                  <a16:creationId xmlns:a16="http://schemas.microsoft.com/office/drawing/2014/main" id="{A1E2DE58-B697-AAA2-B89C-A7E294888DF5}"/>
                </a:ext>
              </a:extLst>
            </p:cNvPr>
            <p:cNvCxnSpPr/>
            <p:nvPr/>
          </p:nvCxnSpPr>
          <p:spPr>
            <a:xfrm flipV="1">
              <a:off x="10018776" y="3765613"/>
              <a:ext cx="27432" cy="5271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Connector 295">
              <a:extLst>
                <a:ext uri="{FF2B5EF4-FFF2-40B4-BE49-F238E27FC236}">
                  <a16:creationId xmlns:a16="http://schemas.microsoft.com/office/drawing/2014/main" id="{4DED1DDB-2364-8434-149C-7EF1A892DD3F}"/>
                </a:ext>
              </a:extLst>
            </p:cNvPr>
            <p:cNvCxnSpPr/>
            <p:nvPr/>
          </p:nvCxnSpPr>
          <p:spPr>
            <a:xfrm flipV="1">
              <a:off x="10046208" y="3711565"/>
              <a:ext cx="27432" cy="54048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Connector 296">
              <a:extLst>
                <a:ext uri="{FF2B5EF4-FFF2-40B4-BE49-F238E27FC236}">
                  <a16:creationId xmlns:a16="http://schemas.microsoft.com/office/drawing/2014/main" id="{B3F0E226-BEE6-1022-B838-C6BB3719ED1B}"/>
                </a:ext>
              </a:extLst>
            </p:cNvPr>
            <p:cNvCxnSpPr/>
            <p:nvPr/>
          </p:nvCxnSpPr>
          <p:spPr>
            <a:xfrm flipV="1">
              <a:off x="10073640" y="3656402"/>
              <a:ext cx="27432" cy="55163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Connector 297">
              <a:extLst>
                <a:ext uri="{FF2B5EF4-FFF2-40B4-BE49-F238E27FC236}">
                  <a16:creationId xmlns:a16="http://schemas.microsoft.com/office/drawing/2014/main" id="{EBF9F943-A417-C32B-59BF-A176506A75A1}"/>
                </a:ext>
              </a:extLst>
            </p:cNvPr>
            <p:cNvCxnSpPr/>
            <p:nvPr/>
          </p:nvCxnSpPr>
          <p:spPr>
            <a:xfrm flipV="1">
              <a:off x="10101072" y="3600341"/>
              <a:ext cx="27432" cy="56061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Connector 298">
              <a:extLst>
                <a:ext uri="{FF2B5EF4-FFF2-40B4-BE49-F238E27FC236}">
                  <a16:creationId xmlns:a16="http://schemas.microsoft.com/office/drawing/2014/main" id="{0F76D54A-33C1-8ECF-BC22-27A50FE8F505}"/>
                </a:ext>
              </a:extLst>
            </p:cNvPr>
            <p:cNvCxnSpPr/>
            <p:nvPr/>
          </p:nvCxnSpPr>
          <p:spPr>
            <a:xfrm flipV="1">
              <a:off x="10128504" y="3543604"/>
              <a:ext cx="27432" cy="56737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Connector 299">
              <a:extLst>
                <a:ext uri="{FF2B5EF4-FFF2-40B4-BE49-F238E27FC236}">
                  <a16:creationId xmlns:a16="http://schemas.microsoft.com/office/drawing/2014/main" id="{A2117937-28FA-61FC-A95B-3A94878256A4}"/>
                </a:ext>
              </a:extLst>
            </p:cNvPr>
            <p:cNvCxnSpPr/>
            <p:nvPr/>
          </p:nvCxnSpPr>
          <p:spPr>
            <a:xfrm flipV="1">
              <a:off x="10155936" y="3486415"/>
              <a:ext cx="27432" cy="57189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3" name="Connector 300">
              <a:extLst>
                <a:ext uri="{FF2B5EF4-FFF2-40B4-BE49-F238E27FC236}">
                  <a16:creationId xmlns:a16="http://schemas.microsoft.com/office/drawing/2014/main" id="{CC35CC61-0C2C-4436-A57E-67E7A01BDFE3}"/>
                </a:ext>
              </a:extLst>
            </p:cNvPr>
            <p:cNvCxnSpPr/>
            <p:nvPr/>
          </p:nvCxnSpPr>
          <p:spPr>
            <a:xfrm flipV="1">
              <a:off x="10183368" y="3429000"/>
              <a:ext cx="27432" cy="57415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0" name="Straight Arrow Connector 1029">
            <a:extLst>
              <a:ext uri="{FF2B5EF4-FFF2-40B4-BE49-F238E27FC236}">
                <a16:creationId xmlns:a16="http://schemas.microsoft.com/office/drawing/2014/main" id="{D468B5BC-8CF2-36FD-DA9C-16F1941A3412}"/>
              </a:ext>
            </a:extLst>
          </p:cNvPr>
          <p:cNvCxnSpPr/>
          <p:nvPr/>
        </p:nvCxnSpPr>
        <p:spPr>
          <a:xfrm>
            <a:off x="7921625" y="2065068"/>
            <a:ext cx="36766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0435E618-5EC8-7A04-EB6A-7B6E2B8C38AE}"/>
              </a:ext>
            </a:extLst>
          </p:cNvPr>
          <p:cNvCxnSpPr>
            <a:cxnSpLocks/>
          </p:cNvCxnSpPr>
          <p:nvPr/>
        </p:nvCxnSpPr>
        <p:spPr>
          <a:xfrm>
            <a:off x="7905750" y="2065068"/>
            <a:ext cx="0" cy="1532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42B8D60-09E6-8295-4847-ACA99D6E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339" y="4852386"/>
            <a:ext cx="114300" cy="1264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02148C0-1D50-7B58-5AFE-51509156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0050" y="1990011"/>
            <a:ext cx="114300" cy="1264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4D3AB7-7803-2B59-3EA7-981171B49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517" y="2626774"/>
            <a:ext cx="406909" cy="2545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F3EC0-D110-B670-18B3-3B8D4E68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259" y="2797453"/>
            <a:ext cx="292609" cy="228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A8896D6-B8DA-E693-964D-CA8AB363CF7E}"/>
              </a:ext>
            </a:extLst>
          </p:cNvPr>
          <p:cNvGrpSpPr/>
          <p:nvPr/>
        </p:nvGrpSpPr>
        <p:grpSpPr>
          <a:xfrm>
            <a:off x="4822484" y="2940638"/>
            <a:ext cx="1900773" cy="1628818"/>
            <a:chOff x="4822484" y="2940638"/>
            <a:chExt cx="1900773" cy="1628818"/>
          </a:xfrm>
        </p:grpSpPr>
        <p:grpSp>
          <p:nvGrpSpPr>
            <p:cNvPr id="4945" name="Group 4944">
              <a:extLst>
                <a:ext uri="{FF2B5EF4-FFF2-40B4-BE49-F238E27FC236}">
                  <a16:creationId xmlns:a16="http://schemas.microsoft.com/office/drawing/2014/main" id="{07EBBBDB-2FDB-8862-8C28-00566637DF3D}"/>
                </a:ext>
              </a:extLst>
            </p:cNvPr>
            <p:cNvGrpSpPr/>
            <p:nvPr/>
          </p:nvGrpSpPr>
          <p:grpSpPr>
            <a:xfrm>
              <a:off x="4822484" y="2940638"/>
              <a:ext cx="772341" cy="1312862"/>
              <a:chOff x="830215" y="3148267"/>
              <a:chExt cx="772341" cy="131286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7866111-F3AE-FE17-1945-BB28B5CA598D}"/>
                  </a:ext>
                </a:extLst>
              </p:cNvPr>
              <p:cNvCxnSpPr/>
              <p:nvPr/>
            </p:nvCxnSpPr>
            <p:spPr>
              <a:xfrm>
                <a:off x="1068651" y="3211513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Arrow Connector 1036">
                <a:extLst>
                  <a:ext uri="{FF2B5EF4-FFF2-40B4-BE49-F238E27FC236}">
                    <a16:creationId xmlns:a16="http://schemas.microsoft.com/office/drawing/2014/main" id="{48525CE6-1D7F-051E-723D-914F624F9D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5603" y="3249613"/>
                <a:ext cx="0" cy="1122362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A11D43C-2A8C-59E0-D1E6-3894880CFDFD}"/>
                  </a:ext>
                </a:extLst>
              </p:cNvPr>
              <p:cNvCxnSpPr/>
              <p:nvPr/>
            </p:nvCxnSpPr>
            <p:spPr>
              <a:xfrm>
                <a:off x="1068651" y="4371975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5AFCB2E-BD7C-1A65-FF0E-E30968AE99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0215" y="4282821"/>
                <a:ext cx="126492" cy="178308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5A51B0B-3D86-5E26-DC2D-E7D3060CD3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005" y="3148267"/>
                <a:ext cx="102108" cy="12649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44ADC9E-6CFC-1F7A-EAA1-CCAA25562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6480" y="3708577"/>
                <a:ext cx="240792" cy="164592"/>
              </a:xfrm>
              <a:prstGeom prst="rect">
                <a:avLst/>
              </a:prstGeom>
            </p:spPr>
          </p:pic>
        </p:grpSp>
        <p:grpSp>
          <p:nvGrpSpPr>
            <p:cNvPr id="4946" name="Group 4945">
              <a:extLst>
                <a:ext uri="{FF2B5EF4-FFF2-40B4-BE49-F238E27FC236}">
                  <a16:creationId xmlns:a16="http://schemas.microsoft.com/office/drawing/2014/main" id="{B6ABCB15-FD19-9010-38E8-C4EEEC8BFDD6}"/>
                </a:ext>
              </a:extLst>
            </p:cNvPr>
            <p:cNvGrpSpPr/>
            <p:nvPr/>
          </p:nvGrpSpPr>
          <p:grpSpPr>
            <a:xfrm>
              <a:off x="5939328" y="2971479"/>
              <a:ext cx="783929" cy="1597977"/>
              <a:chOff x="1963609" y="3088323"/>
              <a:chExt cx="783929" cy="159797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BC21339-0EA7-9590-4E28-BDF6CF8D7028}"/>
                  </a:ext>
                </a:extLst>
              </p:cNvPr>
              <p:cNvCxnSpPr/>
              <p:nvPr/>
            </p:nvCxnSpPr>
            <p:spPr>
              <a:xfrm>
                <a:off x="2213633" y="4686300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2C918FB-FFFE-6085-C9BB-3BDEB2EDBF78}"/>
                  </a:ext>
                </a:extLst>
              </p:cNvPr>
              <p:cNvCxnSpPr/>
              <p:nvPr/>
            </p:nvCxnSpPr>
            <p:spPr>
              <a:xfrm>
                <a:off x="2197543" y="3514567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Arrow Connector 725">
                <a:extLst>
                  <a:ext uri="{FF2B5EF4-FFF2-40B4-BE49-F238E27FC236}">
                    <a16:creationId xmlns:a16="http://schemas.microsoft.com/office/drawing/2014/main" id="{FE4505A8-52CE-3933-6620-46CE8D313B3A}"/>
                  </a:ext>
                </a:extLst>
              </p:cNvPr>
              <p:cNvCxnSpPr/>
              <p:nvPr/>
            </p:nvCxnSpPr>
            <p:spPr>
              <a:xfrm>
                <a:off x="2466975" y="4305300"/>
                <a:ext cx="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Arrow Connector 726">
                <a:extLst>
                  <a:ext uri="{FF2B5EF4-FFF2-40B4-BE49-F238E27FC236}">
                    <a16:creationId xmlns:a16="http://schemas.microsoft.com/office/drawing/2014/main" id="{3A1F5C59-0E77-0793-92F5-D3FCF20BF95D}"/>
                  </a:ext>
                </a:extLst>
              </p:cNvPr>
              <p:cNvCxnSpPr/>
              <p:nvPr/>
            </p:nvCxnSpPr>
            <p:spPr>
              <a:xfrm>
                <a:off x="2447925" y="3095943"/>
                <a:ext cx="0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DD56DA1-041E-2853-583C-D414315C6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5719" y="4333875"/>
                <a:ext cx="406909" cy="25450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171EE13-03A8-5DE1-EE67-A1A1700A0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3609" y="3088323"/>
                <a:ext cx="406909" cy="254509"/>
              </a:xfrm>
              <a:prstGeom prst="rect">
                <a:avLst/>
              </a:prstGeom>
            </p:spPr>
          </p:pic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444F64E-0E25-EA2E-05AC-F822F22BF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994" y="3429000"/>
              <a:ext cx="0" cy="112236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3745D9-D6B4-E226-82F5-B62F38B309BF}"/>
              </a:ext>
            </a:extLst>
          </p:cNvPr>
          <p:cNvCxnSpPr/>
          <p:nvPr/>
        </p:nvCxnSpPr>
        <p:spPr>
          <a:xfrm>
            <a:off x="7905750" y="4937116"/>
            <a:ext cx="367665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C5652E7-6BC4-4AC4-0C4B-29E3F17D134D}"/>
              </a:ext>
            </a:extLst>
          </p:cNvPr>
          <p:cNvCxnSpPr>
            <a:cxnSpLocks/>
          </p:cNvCxnSpPr>
          <p:nvPr/>
        </p:nvCxnSpPr>
        <p:spPr>
          <a:xfrm flipV="1">
            <a:off x="7905750" y="4086386"/>
            <a:ext cx="0" cy="15320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15EBD52-AA61-494E-BC9E-702DB6B7252E}"/>
              </a:ext>
            </a:extLst>
          </p:cNvPr>
          <p:cNvCxnSpPr/>
          <p:nvPr/>
        </p:nvCxnSpPr>
        <p:spPr>
          <a:xfrm>
            <a:off x="7921625" y="4937116"/>
            <a:ext cx="337105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81564A8-5332-5ACC-5461-91B2F2C7B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902" y="4851623"/>
            <a:ext cx="406909" cy="2545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726E32-E7AE-5400-333F-8E4776F037B1}"/>
              </a:ext>
            </a:extLst>
          </p:cNvPr>
          <p:cNvGrpSpPr/>
          <p:nvPr/>
        </p:nvGrpSpPr>
        <p:grpSpPr>
          <a:xfrm flipV="1">
            <a:off x="902271" y="2615242"/>
            <a:ext cx="3564155" cy="2983300"/>
            <a:chOff x="1000225" y="1287780"/>
            <a:chExt cx="5842535" cy="356616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6BAEBB1-EA77-F780-2CFD-7A9A98992B8D}"/>
                </a:ext>
              </a:extLst>
            </p:cNvPr>
            <p:cNvGrpSpPr/>
            <p:nvPr/>
          </p:nvGrpSpPr>
          <p:grpSpPr>
            <a:xfrm>
              <a:off x="1000225" y="1333499"/>
              <a:ext cx="5430072" cy="3513219"/>
              <a:chOff x="914400" y="-3898060"/>
              <a:chExt cx="10241280" cy="6650508"/>
            </a:xfrm>
          </p:grpSpPr>
          <p:cxnSp>
            <p:nvCxnSpPr>
              <p:cNvPr id="18" name="Connector 1">
                <a:extLst>
                  <a:ext uri="{FF2B5EF4-FFF2-40B4-BE49-F238E27FC236}">
                    <a16:creationId xmlns:a16="http://schemas.microsoft.com/office/drawing/2014/main" id="{469D7022-8BAA-8630-1213-240887329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400" y="1312909"/>
                <a:ext cx="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or 2">
                <a:extLst>
                  <a:ext uri="{FF2B5EF4-FFF2-40B4-BE49-F238E27FC236}">
                    <a16:creationId xmlns:a16="http://schemas.microsoft.com/office/drawing/2014/main" id="{E02A7B2A-438B-564F-36B3-5399B4A7DD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4400" y="-2806448"/>
                <a:ext cx="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674607-6B50-EB00-BCFA-795855087A6E}"/>
                  </a:ext>
                </a:extLst>
              </p:cNvPr>
              <p:cNvSpPr txBox="1"/>
              <p:nvPr/>
            </p:nvSpPr>
            <p:spPr>
              <a:xfrm>
                <a:off x="5943600" y="1312908"/>
                <a:ext cx="457200" cy="873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2400"/>
                </a:pPr>
                <a:endParaRPr dirty="0"/>
              </a:p>
            </p:txBody>
          </p:sp>
          <p:cxnSp>
            <p:nvCxnSpPr>
              <p:cNvPr id="22" name="Connector 5">
                <a:extLst>
                  <a:ext uri="{FF2B5EF4-FFF2-40B4-BE49-F238E27FC236}">
                    <a16:creationId xmlns:a16="http://schemas.microsoft.com/office/drawing/2014/main" id="{3B0C9D0C-E490-CC6D-F9A8-B1CF655488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-772887"/>
                <a:ext cx="14651" cy="6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or 6">
                <a:extLst>
                  <a:ext uri="{FF2B5EF4-FFF2-40B4-BE49-F238E27FC236}">
                    <a16:creationId xmlns:a16="http://schemas.microsoft.com/office/drawing/2014/main" id="{F8F0D662-83E7-3D4D-45EB-2A15ECCFB8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051" y="-773506"/>
                <a:ext cx="14651" cy="6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or 7">
                <a:extLst>
                  <a:ext uri="{FF2B5EF4-FFF2-40B4-BE49-F238E27FC236}">
                    <a16:creationId xmlns:a16="http://schemas.microsoft.com/office/drawing/2014/main" id="{250C05C8-AB94-F4B4-4D46-EE970FB53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702" y="-774131"/>
                <a:ext cx="14651" cy="6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or 8">
                <a:extLst>
                  <a:ext uri="{FF2B5EF4-FFF2-40B4-BE49-F238E27FC236}">
                    <a16:creationId xmlns:a16="http://schemas.microsoft.com/office/drawing/2014/main" id="{F9C769CC-8D0C-E91E-27D0-016E8D505B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353" y="-774759"/>
                <a:ext cx="14652" cy="6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 9">
                <a:extLst>
                  <a:ext uri="{FF2B5EF4-FFF2-40B4-BE49-F238E27FC236}">
                    <a16:creationId xmlns:a16="http://schemas.microsoft.com/office/drawing/2014/main" id="{CE301D38-5DD6-4AF9-B7C9-3F43B63EB3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005" y="-775392"/>
                <a:ext cx="14651" cy="6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 10">
                <a:extLst>
                  <a:ext uri="{FF2B5EF4-FFF2-40B4-BE49-F238E27FC236}">
                    <a16:creationId xmlns:a16="http://schemas.microsoft.com/office/drawing/2014/main" id="{68064231-7F3D-6759-F30A-8422654EAA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7656" y="-776030"/>
                <a:ext cx="14651" cy="6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or 11">
                <a:extLst>
                  <a:ext uri="{FF2B5EF4-FFF2-40B4-BE49-F238E27FC236}">
                    <a16:creationId xmlns:a16="http://schemas.microsoft.com/office/drawing/2014/main" id="{BDC69577-B521-9E17-D455-5F4D931523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307" y="-776672"/>
                <a:ext cx="14652" cy="6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or 12">
                <a:extLst>
                  <a:ext uri="{FF2B5EF4-FFF2-40B4-BE49-F238E27FC236}">
                    <a16:creationId xmlns:a16="http://schemas.microsoft.com/office/drawing/2014/main" id="{C6747787-096D-00F6-2F92-87A25A9BD0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6959" y="-777318"/>
                <a:ext cx="14651" cy="6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or 13">
                <a:extLst>
                  <a:ext uri="{FF2B5EF4-FFF2-40B4-BE49-F238E27FC236}">
                    <a16:creationId xmlns:a16="http://schemas.microsoft.com/office/drawing/2014/main" id="{E4FF6CED-A112-99E6-2B93-F1CDFECFA8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610" y="-777970"/>
                <a:ext cx="14651" cy="6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or 14">
                <a:extLst>
                  <a:ext uri="{FF2B5EF4-FFF2-40B4-BE49-F238E27FC236}">
                    <a16:creationId xmlns:a16="http://schemas.microsoft.com/office/drawing/2014/main" id="{9E92BDF9-9DF5-C56F-757E-E1D9E05D3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261" y="-778625"/>
                <a:ext cx="14652" cy="6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or 15">
                <a:extLst>
                  <a:ext uri="{FF2B5EF4-FFF2-40B4-BE49-F238E27FC236}">
                    <a16:creationId xmlns:a16="http://schemas.microsoft.com/office/drawing/2014/main" id="{D0F2E4EB-DD9F-DEC9-D8E0-B7A30B73AD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0913" y="-779286"/>
                <a:ext cx="14651" cy="6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or 16">
                <a:extLst>
                  <a:ext uri="{FF2B5EF4-FFF2-40B4-BE49-F238E27FC236}">
                    <a16:creationId xmlns:a16="http://schemas.microsoft.com/office/drawing/2014/main" id="{94953D6F-A937-70B4-A085-9A8AF30A0A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5564" y="-779952"/>
                <a:ext cx="14651" cy="6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or 17">
                <a:extLst>
                  <a:ext uri="{FF2B5EF4-FFF2-40B4-BE49-F238E27FC236}">
                    <a16:creationId xmlns:a16="http://schemas.microsoft.com/office/drawing/2014/main" id="{608E7099-691D-7E6F-BD8A-BA7FFB826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215" y="-780622"/>
                <a:ext cx="14652" cy="6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or 18">
                <a:extLst>
                  <a:ext uri="{FF2B5EF4-FFF2-40B4-BE49-F238E27FC236}">
                    <a16:creationId xmlns:a16="http://schemas.microsoft.com/office/drawing/2014/main" id="{C23B5CE7-05B6-1880-3956-9D351D32C5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867" y="-781298"/>
                <a:ext cx="14651" cy="6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or 19">
                <a:extLst>
                  <a:ext uri="{FF2B5EF4-FFF2-40B4-BE49-F238E27FC236}">
                    <a16:creationId xmlns:a16="http://schemas.microsoft.com/office/drawing/2014/main" id="{5D1EDB1C-50AF-9FA2-26B1-9084362B4C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9518" y="-781978"/>
                <a:ext cx="14651" cy="6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or 20">
                <a:extLst>
                  <a:ext uri="{FF2B5EF4-FFF2-40B4-BE49-F238E27FC236}">
                    <a16:creationId xmlns:a16="http://schemas.microsoft.com/office/drawing/2014/main" id="{D0E028D7-5389-A26F-B297-1483F8700D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169" y="-782663"/>
                <a:ext cx="14652" cy="6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or 21">
                <a:extLst>
                  <a:ext uri="{FF2B5EF4-FFF2-40B4-BE49-F238E27FC236}">
                    <a16:creationId xmlns:a16="http://schemas.microsoft.com/office/drawing/2014/main" id="{12E38F67-24AD-A89B-0EC7-90AF1234A4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821" y="-783353"/>
                <a:ext cx="14651" cy="6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or 22">
                <a:extLst>
                  <a:ext uri="{FF2B5EF4-FFF2-40B4-BE49-F238E27FC236}">
                    <a16:creationId xmlns:a16="http://schemas.microsoft.com/office/drawing/2014/main" id="{47935027-415E-96ED-0577-C58C376969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472" y="-784049"/>
                <a:ext cx="14651" cy="6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or 23">
                <a:extLst>
                  <a:ext uri="{FF2B5EF4-FFF2-40B4-BE49-F238E27FC236}">
                    <a16:creationId xmlns:a16="http://schemas.microsoft.com/office/drawing/2014/main" id="{A7BACBCE-0725-B5D9-21F2-1F0339016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8123" y="-784749"/>
                <a:ext cx="14652" cy="7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 24">
                <a:extLst>
                  <a:ext uri="{FF2B5EF4-FFF2-40B4-BE49-F238E27FC236}">
                    <a16:creationId xmlns:a16="http://schemas.microsoft.com/office/drawing/2014/main" id="{43E2D54E-7F54-A945-362B-2087566462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2775" y="-785455"/>
                <a:ext cx="14651" cy="7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 25">
                <a:extLst>
                  <a:ext uri="{FF2B5EF4-FFF2-40B4-BE49-F238E27FC236}">
                    <a16:creationId xmlns:a16="http://schemas.microsoft.com/office/drawing/2014/main" id="{4D10E557-ED0B-E95A-48EB-9F3568AD2C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7426" y="-786166"/>
                <a:ext cx="14651" cy="7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or 26">
                <a:extLst>
                  <a:ext uri="{FF2B5EF4-FFF2-40B4-BE49-F238E27FC236}">
                    <a16:creationId xmlns:a16="http://schemas.microsoft.com/office/drawing/2014/main" id="{170C289E-2667-DB85-16EE-F02C56AF95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2077" y="-786882"/>
                <a:ext cx="14652" cy="7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or 27">
                <a:extLst>
                  <a:ext uri="{FF2B5EF4-FFF2-40B4-BE49-F238E27FC236}">
                    <a16:creationId xmlns:a16="http://schemas.microsoft.com/office/drawing/2014/main" id="{B41B74C4-A381-41FD-8869-D999C06D82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6729" y="-787604"/>
                <a:ext cx="14651" cy="7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 28">
                <a:extLst>
                  <a:ext uri="{FF2B5EF4-FFF2-40B4-BE49-F238E27FC236}">
                    <a16:creationId xmlns:a16="http://schemas.microsoft.com/office/drawing/2014/main" id="{0EFB916D-BDF4-6720-46ED-A02BB6F260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1380" y="-788331"/>
                <a:ext cx="14651" cy="7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or 29">
                <a:extLst>
                  <a:ext uri="{FF2B5EF4-FFF2-40B4-BE49-F238E27FC236}">
                    <a16:creationId xmlns:a16="http://schemas.microsoft.com/office/drawing/2014/main" id="{F9552331-15BC-2BAE-90C5-509C3BD8EC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6031" y="-789064"/>
                <a:ext cx="14652" cy="7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or 30">
                <a:extLst>
                  <a:ext uri="{FF2B5EF4-FFF2-40B4-BE49-F238E27FC236}">
                    <a16:creationId xmlns:a16="http://schemas.microsoft.com/office/drawing/2014/main" id="{12A2C067-3134-B211-9931-69AB6ACB71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0683" y="-789802"/>
                <a:ext cx="14651" cy="7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 31">
                <a:extLst>
                  <a:ext uri="{FF2B5EF4-FFF2-40B4-BE49-F238E27FC236}">
                    <a16:creationId xmlns:a16="http://schemas.microsoft.com/office/drawing/2014/main" id="{E922799A-EE81-9220-2989-220AC8AF6C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5334" y="-790546"/>
                <a:ext cx="14651" cy="7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or 32">
                <a:extLst>
                  <a:ext uri="{FF2B5EF4-FFF2-40B4-BE49-F238E27FC236}">
                    <a16:creationId xmlns:a16="http://schemas.microsoft.com/office/drawing/2014/main" id="{8B123802-F78C-F9F0-499F-C88CEDC3CE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9985" y="-791296"/>
                <a:ext cx="14652" cy="7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or 33">
                <a:extLst>
                  <a:ext uri="{FF2B5EF4-FFF2-40B4-BE49-F238E27FC236}">
                    <a16:creationId xmlns:a16="http://schemas.microsoft.com/office/drawing/2014/main" id="{879A548C-B2F7-8840-5118-540DD31A99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24637" y="-792052"/>
                <a:ext cx="14651" cy="7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or 34">
                <a:extLst>
                  <a:ext uri="{FF2B5EF4-FFF2-40B4-BE49-F238E27FC236}">
                    <a16:creationId xmlns:a16="http://schemas.microsoft.com/office/drawing/2014/main" id="{589A0752-D5E1-D20A-3962-3E8A87603C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9288" y="-792814"/>
                <a:ext cx="14651" cy="7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or 35">
                <a:extLst>
                  <a:ext uri="{FF2B5EF4-FFF2-40B4-BE49-F238E27FC236}">
                    <a16:creationId xmlns:a16="http://schemas.microsoft.com/office/drawing/2014/main" id="{377A98ED-2F6F-51AE-BD50-9C1FE8B81E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3939" y="-793581"/>
                <a:ext cx="14652" cy="7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or 36">
                <a:extLst>
                  <a:ext uri="{FF2B5EF4-FFF2-40B4-BE49-F238E27FC236}">
                    <a16:creationId xmlns:a16="http://schemas.microsoft.com/office/drawing/2014/main" id="{966D46FC-9B02-954A-605E-52007F9138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8591" y="-794355"/>
                <a:ext cx="14651" cy="7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Connector 37">
                <a:extLst>
                  <a:ext uri="{FF2B5EF4-FFF2-40B4-BE49-F238E27FC236}">
                    <a16:creationId xmlns:a16="http://schemas.microsoft.com/office/drawing/2014/main" id="{5AED9776-8544-3602-8CFB-150CB86D8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3242" y="-795134"/>
                <a:ext cx="14651" cy="7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Connector 38">
                <a:extLst>
                  <a:ext uri="{FF2B5EF4-FFF2-40B4-BE49-F238E27FC236}">
                    <a16:creationId xmlns:a16="http://schemas.microsoft.com/office/drawing/2014/main" id="{2880C723-AB66-E6EE-BC73-5A99585064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7893" y="-795919"/>
                <a:ext cx="14652" cy="7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Connector 39">
                <a:extLst>
                  <a:ext uri="{FF2B5EF4-FFF2-40B4-BE49-F238E27FC236}">
                    <a16:creationId xmlns:a16="http://schemas.microsoft.com/office/drawing/2014/main" id="{7DA3C143-A712-3C85-AD6E-77F24EE39D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2545" y="-796711"/>
                <a:ext cx="14651" cy="7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Connector 40">
                <a:extLst>
                  <a:ext uri="{FF2B5EF4-FFF2-40B4-BE49-F238E27FC236}">
                    <a16:creationId xmlns:a16="http://schemas.microsoft.com/office/drawing/2014/main" id="{0849A94F-96BA-34EC-2276-C56373436A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7196" y="-797510"/>
                <a:ext cx="14651" cy="7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Connector 41">
                <a:extLst>
                  <a:ext uri="{FF2B5EF4-FFF2-40B4-BE49-F238E27FC236}">
                    <a16:creationId xmlns:a16="http://schemas.microsoft.com/office/drawing/2014/main" id="{51D85FC4-3CB8-FFE5-0738-EE34D4E932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1847" y="-798314"/>
                <a:ext cx="14652" cy="8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Connector 42">
                <a:extLst>
                  <a:ext uri="{FF2B5EF4-FFF2-40B4-BE49-F238E27FC236}">
                    <a16:creationId xmlns:a16="http://schemas.microsoft.com/office/drawing/2014/main" id="{2DDA6605-2E39-B248-4A15-66758A11DD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6499" y="-799125"/>
                <a:ext cx="14651" cy="8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Connector 43">
                <a:extLst>
                  <a:ext uri="{FF2B5EF4-FFF2-40B4-BE49-F238E27FC236}">
                    <a16:creationId xmlns:a16="http://schemas.microsoft.com/office/drawing/2014/main" id="{D2487ED1-50EF-BF01-4741-E410F86266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1150" y="-799942"/>
                <a:ext cx="14651" cy="8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Connector 44">
                <a:extLst>
                  <a:ext uri="{FF2B5EF4-FFF2-40B4-BE49-F238E27FC236}">
                    <a16:creationId xmlns:a16="http://schemas.microsoft.com/office/drawing/2014/main" id="{995E8DD6-E47A-DEBF-168F-2E8C20C19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5801" y="-800766"/>
                <a:ext cx="14652" cy="82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Connector 45">
                <a:extLst>
                  <a:ext uri="{FF2B5EF4-FFF2-40B4-BE49-F238E27FC236}">
                    <a16:creationId xmlns:a16="http://schemas.microsoft.com/office/drawing/2014/main" id="{1A153B74-8423-19DA-6D2F-0363AB1643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0453" y="-801597"/>
                <a:ext cx="14651" cy="8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Connector 46">
                <a:extLst>
                  <a:ext uri="{FF2B5EF4-FFF2-40B4-BE49-F238E27FC236}">
                    <a16:creationId xmlns:a16="http://schemas.microsoft.com/office/drawing/2014/main" id="{9517FB4B-748F-862E-EEC1-8EB61FE668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104" y="-802434"/>
                <a:ext cx="14651" cy="8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Connector 47">
                <a:extLst>
                  <a:ext uri="{FF2B5EF4-FFF2-40B4-BE49-F238E27FC236}">
                    <a16:creationId xmlns:a16="http://schemas.microsoft.com/office/drawing/2014/main" id="{EA71BB8E-CF84-9DAA-F9D2-620F3E7936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755" y="-803279"/>
                <a:ext cx="14652" cy="8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Connector 48">
                <a:extLst>
                  <a:ext uri="{FF2B5EF4-FFF2-40B4-BE49-F238E27FC236}">
                    <a16:creationId xmlns:a16="http://schemas.microsoft.com/office/drawing/2014/main" id="{3FB40BA1-E602-B9C7-B3D6-26F4106BAF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4407" y="-804130"/>
                <a:ext cx="14651" cy="8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Connector 49">
                <a:extLst>
                  <a:ext uri="{FF2B5EF4-FFF2-40B4-BE49-F238E27FC236}">
                    <a16:creationId xmlns:a16="http://schemas.microsoft.com/office/drawing/2014/main" id="{4CC5D0D5-24B8-C5AE-2841-A7786865B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9058" y="-804988"/>
                <a:ext cx="14651" cy="8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Connector 50">
                <a:extLst>
                  <a:ext uri="{FF2B5EF4-FFF2-40B4-BE49-F238E27FC236}">
                    <a16:creationId xmlns:a16="http://schemas.microsoft.com/office/drawing/2014/main" id="{37CE5EC1-AD16-2DCF-AEEF-5397424AAA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3709" y="-805853"/>
                <a:ext cx="14652" cy="8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Connector 51">
                <a:extLst>
                  <a:ext uri="{FF2B5EF4-FFF2-40B4-BE49-F238E27FC236}">
                    <a16:creationId xmlns:a16="http://schemas.microsoft.com/office/drawing/2014/main" id="{3605CD18-071F-793F-A1A4-5A307955FB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361" y="-806726"/>
                <a:ext cx="14651" cy="8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Connector 52">
                <a:extLst>
                  <a:ext uri="{FF2B5EF4-FFF2-40B4-BE49-F238E27FC236}">
                    <a16:creationId xmlns:a16="http://schemas.microsoft.com/office/drawing/2014/main" id="{6CE14ED0-E65D-B35B-716B-DE6F6B10E5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3012" y="-807606"/>
                <a:ext cx="14651" cy="8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Connector 53">
                <a:extLst>
                  <a:ext uri="{FF2B5EF4-FFF2-40B4-BE49-F238E27FC236}">
                    <a16:creationId xmlns:a16="http://schemas.microsoft.com/office/drawing/2014/main" id="{3644C85D-F940-18B9-F228-AB8C890A16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7663" y="-808493"/>
                <a:ext cx="14652" cy="8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Connector 54">
                <a:extLst>
                  <a:ext uri="{FF2B5EF4-FFF2-40B4-BE49-F238E27FC236}">
                    <a16:creationId xmlns:a16="http://schemas.microsoft.com/office/drawing/2014/main" id="{B87D1EAF-3977-4A86-BE40-3707AC2FF0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315" y="-809388"/>
                <a:ext cx="14651" cy="8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Connector 55">
                <a:extLst>
                  <a:ext uri="{FF2B5EF4-FFF2-40B4-BE49-F238E27FC236}">
                    <a16:creationId xmlns:a16="http://schemas.microsoft.com/office/drawing/2014/main" id="{6667A116-4A24-8BA9-C77A-FE603B1722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6966" y="-810290"/>
                <a:ext cx="14651" cy="9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Connector 56">
                <a:extLst>
                  <a:ext uri="{FF2B5EF4-FFF2-40B4-BE49-F238E27FC236}">
                    <a16:creationId xmlns:a16="http://schemas.microsoft.com/office/drawing/2014/main" id="{FEBEF71B-BD6F-ABA7-DD7E-434288A246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1617" y="-811199"/>
                <a:ext cx="14652" cy="9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Connector 57">
                <a:extLst>
                  <a:ext uri="{FF2B5EF4-FFF2-40B4-BE49-F238E27FC236}">
                    <a16:creationId xmlns:a16="http://schemas.microsoft.com/office/drawing/2014/main" id="{8A025B5B-A922-61CA-6C4E-64D4F9D7B8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6269" y="-812117"/>
                <a:ext cx="14651" cy="9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Connector 58">
                <a:extLst>
                  <a:ext uri="{FF2B5EF4-FFF2-40B4-BE49-F238E27FC236}">
                    <a16:creationId xmlns:a16="http://schemas.microsoft.com/office/drawing/2014/main" id="{8FD1B43F-8A99-27D5-EBE0-48A7ACE2AC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0920" y="-813043"/>
                <a:ext cx="14651" cy="9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Connector 59">
                <a:extLst>
                  <a:ext uri="{FF2B5EF4-FFF2-40B4-BE49-F238E27FC236}">
                    <a16:creationId xmlns:a16="http://schemas.microsoft.com/office/drawing/2014/main" id="{00AC423F-BA3D-983C-696D-416403973B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5571" y="-813976"/>
                <a:ext cx="14652" cy="9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Connector 60">
                <a:extLst>
                  <a:ext uri="{FF2B5EF4-FFF2-40B4-BE49-F238E27FC236}">
                    <a16:creationId xmlns:a16="http://schemas.microsoft.com/office/drawing/2014/main" id="{F3F2B415-F60F-CE6E-73DC-3C248BCD2C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0223" y="-814918"/>
                <a:ext cx="14651" cy="9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Connector 61">
                <a:extLst>
                  <a:ext uri="{FF2B5EF4-FFF2-40B4-BE49-F238E27FC236}">
                    <a16:creationId xmlns:a16="http://schemas.microsoft.com/office/drawing/2014/main" id="{599DC954-EF22-3AEE-9D4C-406E42CBC3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4874" y="-815867"/>
                <a:ext cx="14651" cy="9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Connector 62">
                <a:extLst>
                  <a:ext uri="{FF2B5EF4-FFF2-40B4-BE49-F238E27FC236}">
                    <a16:creationId xmlns:a16="http://schemas.microsoft.com/office/drawing/2014/main" id="{103FA00B-8F1A-E648-B0B8-75964CA194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9525" y="-816825"/>
                <a:ext cx="14652" cy="9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Connector 63">
                <a:extLst>
                  <a:ext uri="{FF2B5EF4-FFF2-40B4-BE49-F238E27FC236}">
                    <a16:creationId xmlns:a16="http://schemas.microsoft.com/office/drawing/2014/main" id="{A6549B4F-2D46-6640-500C-C5A5ADEB08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4177" y="-817791"/>
                <a:ext cx="14651" cy="9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Connector 64">
                <a:extLst>
                  <a:ext uri="{FF2B5EF4-FFF2-40B4-BE49-F238E27FC236}">
                    <a16:creationId xmlns:a16="http://schemas.microsoft.com/office/drawing/2014/main" id="{517E3762-7725-7C1A-01AF-5056A6FD19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828" y="-818766"/>
                <a:ext cx="14651" cy="9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Connector 65">
                <a:extLst>
                  <a:ext uri="{FF2B5EF4-FFF2-40B4-BE49-F238E27FC236}">
                    <a16:creationId xmlns:a16="http://schemas.microsoft.com/office/drawing/2014/main" id="{75C7D888-79B2-13FA-55E1-D89ED9CF3F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3479" y="-819749"/>
                <a:ext cx="14652" cy="9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Connector 66">
                <a:extLst>
                  <a:ext uri="{FF2B5EF4-FFF2-40B4-BE49-F238E27FC236}">
                    <a16:creationId xmlns:a16="http://schemas.microsoft.com/office/drawing/2014/main" id="{0F798FD9-5DA1-02F0-7522-2A3C090107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8131" y="-820741"/>
                <a:ext cx="14651" cy="9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Connector 67">
                <a:extLst>
                  <a:ext uri="{FF2B5EF4-FFF2-40B4-BE49-F238E27FC236}">
                    <a16:creationId xmlns:a16="http://schemas.microsoft.com/office/drawing/2014/main" id="{699DC9A9-F816-86C2-E822-2DB857E028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2782" y="-821742"/>
                <a:ext cx="14651" cy="10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Connector 68">
                <a:extLst>
                  <a:ext uri="{FF2B5EF4-FFF2-40B4-BE49-F238E27FC236}">
                    <a16:creationId xmlns:a16="http://schemas.microsoft.com/office/drawing/2014/main" id="{44C956D2-FA13-B2D2-3E4A-456B4349A3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7433" y="-822752"/>
                <a:ext cx="14652" cy="10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Connector 69">
                <a:extLst>
                  <a:ext uri="{FF2B5EF4-FFF2-40B4-BE49-F238E27FC236}">
                    <a16:creationId xmlns:a16="http://schemas.microsoft.com/office/drawing/2014/main" id="{66B67A8F-13E2-F969-F18B-9E51CAB342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2085" y="-823771"/>
                <a:ext cx="14651" cy="10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Connector 70">
                <a:extLst>
                  <a:ext uri="{FF2B5EF4-FFF2-40B4-BE49-F238E27FC236}">
                    <a16:creationId xmlns:a16="http://schemas.microsoft.com/office/drawing/2014/main" id="{AEFD7163-4ADD-ECCB-0FC3-FEAC47CCE9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736" y="-824798"/>
                <a:ext cx="14651" cy="10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Connector 71">
                <a:extLst>
                  <a:ext uri="{FF2B5EF4-FFF2-40B4-BE49-F238E27FC236}">
                    <a16:creationId xmlns:a16="http://schemas.microsoft.com/office/drawing/2014/main" id="{6D341999-948F-9321-FA85-F7D37AE51B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1387" y="-825836"/>
                <a:ext cx="14652" cy="10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Connector 72">
                <a:extLst>
                  <a:ext uri="{FF2B5EF4-FFF2-40B4-BE49-F238E27FC236}">
                    <a16:creationId xmlns:a16="http://schemas.microsoft.com/office/drawing/2014/main" id="{A9FC93D8-9A86-5530-522A-6A2F59E971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6039" y="-826883"/>
                <a:ext cx="14651" cy="10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Connector 73">
                <a:extLst>
                  <a:ext uri="{FF2B5EF4-FFF2-40B4-BE49-F238E27FC236}">
                    <a16:creationId xmlns:a16="http://schemas.microsoft.com/office/drawing/2014/main" id="{0F61E877-F2F5-3844-DBA6-A0DD00F25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0690" y="-827939"/>
                <a:ext cx="14651" cy="10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Connector 74">
                <a:extLst>
                  <a:ext uri="{FF2B5EF4-FFF2-40B4-BE49-F238E27FC236}">
                    <a16:creationId xmlns:a16="http://schemas.microsoft.com/office/drawing/2014/main" id="{8ACA71AB-E399-735B-AA82-0CA1F1202F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5341" y="-829005"/>
                <a:ext cx="14652" cy="10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Connector 75">
                <a:extLst>
                  <a:ext uri="{FF2B5EF4-FFF2-40B4-BE49-F238E27FC236}">
                    <a16:creationId xmlns:a16="http://schemas.microsoft.com/office/drawing/2014/main" id="{45F2F98C-4294-D335-32E8-658CF18A5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93" y="-830081"/>
                <a:ext cx="14651" cy="10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Connector 76">
                <a:extLst>
                  <a:ext uri="{FF2B5EF4-FFF2-40B4-BE49-F238E27FC236}">
                    <a16:creationId xmlns:a16="http://schemas.microsoft.com/office/drawing/2014/main" id="{00688A47-33AD-0D37-DB69-B9265D0E3B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4644" y="-831167"/>
                <a:ext cx="14651" cy="108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Connector 77">
                <a:extLst>
                  <a:ext uri="{FF2B5EF4-FFF2-40B4-BE49-F238E27FC236}">
                    <a16:creationId xmlns:a16="http://schemas.microsoft.com/office/drawing/2014/main" id="{EA7EE889-6A82-5F6B-6E44-4948A27AD8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9295" y="-832263"/>
                <a:ext cx="14652" cy="10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Connector 78">
                <a:extLst>
                  <a:ext uri="{FF2B5EF4-FFF2-40B4-BE49-F238E27FC236}">
                    <a16:creationId xmlns:a16="http://schemas.microsoft.com/office/drawing/2014/main" id="{099E7A8C-F0A2-297D-C85C-7024DE5DF7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947" y="-833369"/>
                <a:ext cx="14651" cy="11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Connector 79">
                <a:extLst>
                  <a:ext uri="{FF2B5EF4-FFF2-40B4-BE49-F238E27FC236}">
                    <a16:creationId xmlns:a16="http://schemas.microsoft.com/office/drawing/2014/main" id="{34A1360C-7675-E298-6B5B-F297A60268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8598" y="-834486"/>
                <a:ext cx="14651" cy="11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Connector 80">
                <a:extLst>
                  <a:ext uri="{FF2B5EF4-FFF2-40B4-BE49-F238E27FC236}">
                    <a16:creationId xmlns:a16="http://schemas.microsoft.com/office/drawing/2014/main" id="{20156599-281C-1DE3-D72E-752BCC15FB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3249" y="-835613"/>
                <a:ext cx="14652" cy="11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Connector 81">
                <a:extLst>
                  <a:ext uri="{FF2B5EF4-FFF2-40B4-BE49-F238E27FC236}">
                    <a16:creationId xmlns:a16="http://schemas.microsoft.com/office/drawing/2014/main" id="{A9F37334-B49F-DE27-C6F9-89DA7FCDD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7901" y="-836751"/>
                <a:ext cx="14651" cy="11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Connector 82">
                <a:extLst>
                  <a:ext uri="{FF2B5EF4-FFF2-40B4-BE49-F238E27FC236}">
                    <a16:creationId xmlns:a16="http://schemas.microsoft.com/office/drawing/2014/main" id="{2909C4D6-5845-4332-E120-F1C1BFCCF0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2552" y="-837900"/>
                <a:ext cx="14651" cy="11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Connector 83">
                <a:extLst>
                  <a:ext uri="{FF2B5EF4-FFF2-40B4-BE49-F238E27FC236}">
                    <a16:creationId xmlns:a16="http://schemas.microsoft.com/office/drawing/2014/main" id="{BCBBF3CA-2A97-D1EA-8F1B-5BF9A7D716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203" y="-839059"/>
                <a:ext cx="14652" cy="11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Connector 84">
                <a:extLst>
                  <a:ext uri="{FF2B5EF4-FFF2-40B4-BE49-F238E27FC236}">
                    <a16:creationId xmlns:a16="http://schemas.microsoft.com/office/drawing/2014/main" id="{0968A102-40E8-93C3-6D02-8C4BA987C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1855" y="-840230"/>
                <a:ext cx="14651" cy="11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Connector 85">
                <a:extLst>
                  <a:ext uri="{FF2B5EF4-FFF2-40B4-BE49-F238E27FC236}">
                    <a16:creationId xmlns:a16="http://schemas.microsoft.com/office/drawing/2014/main" id="{EF283D9B-AEB6-C421-6081-C86418293F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6506" y="-841412"/>
                <a:ext cx="14651" cy="11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Connector 86">
                <a:extLst>
                  <a:ext uri="{FF2B5EF4-FFF2-40B4-BE49-F238E27FC236}">
                    <a16:creationId xmlns:a16="http://schemas.microsoft.com/office/drawing/2014/main" id="{0992B40F-5A8E-926A-F121-D1D4B9B6F5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157" y="-842606"/>
                <a:ext cx="14652" cy="11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Connector 87">
                <a:extLst>
                  <a:ext uri="{FF2B5EF4-FFF2-40B4-BE49-F238E27FC236}">
                    <a16:creationId xmlns:a16="http://schemas.microsoft.com/office/drawing/2014/main" id="{3928581F-F012-D82C-5CF3-AFE424A496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809" y="-843812"/>
                <a:ext cx="14651" cy="12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Connector 88">
                <a:extLst>
                  <a:ext uri="{FF2B5EF4-FFF2-40B4-BE49-F238E27FC236}">
                    <a16:creationId xmlns:a16="http://schemas.microsoft.com/office/drawing/2014/main" id="{C5EA96E4-A135-C745-A243-5B3A3905E8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0460" y="-845029"/>
                <a:ext cx="14651" cy="12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Connector 89">
                <a:extLst>
                  <a:ext uri="{FF2B5EF4-FFF2-40B4-BE49-F238E27FC236}">
                    <a16:creationId xmlns:a16="http://schemas.microsoft.com/office/drawing/2014/main" id="{5BF6B530-A679-06B3-0747-6D58E5E905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5111" y="-846258"/>
                <a:ext cx="14652" cy="12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Connector 90">
                <a:extLst>
                  <a:ext uri="{FF2B5EF4-FFF2-40B4-BE49-F238E27FC236}">
                    <a16:creationId xmlns:a16="http://schemas.microsoft.com/office/drawing/2014/main" id="{11F204B7-CA59-B244-A01C-9E82307F7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9763" y="-847499"/>
                <a:ext cx="14651" cy="12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Connector 91">
                <a:extLst>
                  <a:ext uri="{FF2B5EF4-FFF2-40B4-BE49-F238E27FC236}">
                    <a16:creationId xmlns:a16="http://schemas.microsoft.com/office/drawing/2014/main" id="{71C5BB31-FCE5-9065-1779-DB46310CF9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4414" y="-848753"/>
                <a:ext cx="14651" cy="12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Connector 92">
                <a:extLst>
                  <a:ext uri="{FF2B5EF4-FFF2-40B4-BE49-F238E27FC236}">
                    <a16:creationId xmlns:a16="http://schemas.microsoft.com/office/drawing/2014/main" id="{6C2CE95C-B218-463D-EF6A-431F5BC4D3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9065" y="-850019"/>
                <a:ext cx="14652" cy="12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Connector 93">
                <a:extLst>
                  <a:ext uri="{FF2B5EF4-FFF2-40B4-BE49-F238E27FC236}">
                    <a16:creationId xmlns:a16="http://schemas.microsoft.com/office/drawing/2014/main" id="{86C35704-36B7-2BAE-2BFC-2B9305B9F6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3717" y="-851298"/>
                <a:ext cx="14651" cy="12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Connector 94">
                <a:extLst>
                  <a:ext uri="{FF2B5EF4-FFF2-40B4-BE49-F238E27FC236}">
                    <a16:creationId xmlns:a16="http://schemas.microsoft.com/office/drawing/2014/main" id="{C8EF6A5A-AA3A-4E5E-E10A-346423795F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8368" y="-852590"/>
                <a:ext cx="14651" cy="129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Connector 95">
                <a:extLst>
                  <a:ext uri="{FF2B5EF4-FFF2-40B4-BE49-F238E27FC236}">
                    <a16:creationId xmlns:a16="http://schemas.microsoft.com/office/drawing/2014/main" id="{694C4E0C-D522-B94A-35CD-C20C36081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019" y="-853895"/>
                <a:ext cx="14652" cy="13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Connector 96">
                <a:extLst>
                  <a:ext uri="{FF2B5EF4-FFF2-40B4-BE49-F238E27FC236}">
                    <a16:creationId xmlns:a16="http://schemas.microsoft.com/office/drawing/2014/main" id="{0B46D4A3-A40B-6F83-1370-0F266C1BD7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7671" y="-855213"/>
                <a:ext cx="14651" cy="13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Connector 97">
                <a:extLst>
                  <a:ext uri="{FF2B5EF4-FFF2-40B4-BE49-F238E27FC236}">
                    <a16:creationId xmlns:a16="http://schemas.microsoft.com/office/drawing/2014/main" id="{2977D122-F43F-9681-F5FC-C2855F09E1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2322" y="-856545"/>
                <a:ext cx="14651" cy="13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Connector 98">
                <a:extLst>
                  <a:ext uri="{FF2B5EF4-FFF2-40B4-BE49-F238E27FC236}">
                    <a16:creationId xmlns:a16="http://schemas.microsoft.com/office/drawing/2014/main" id="{03CF1A70-A1E8-C690-AEAD-378FB9D251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6973" y="-857891"/>
                <a:ext cx="14652" cy="13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Connector 99">
                <a:extLst>
                  <a:ext uri="{FF2B5EF4-FFF2-40B4-BE49-F238E27FC236}">
                    <a16:creationId xmlns:a16="http://schemas.microsoft.com/office/drawing/2014/main" id="{90115C94-FB84-FB7E-0C60-3D12E5F3F3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1625" y="-859250"/>
                <a:ext cx="14651" cy="13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Connector 100">
                <a:extLst>
                  <a:ext uri="{FF2B5EF4-FFF2-40B4-BE49-F238E27FC236}">
                    <a16:creationId xmlns:a16="http://schemas.microsoft.com/office/drawing/2014/main" id="{A90D3DEB-3551-4C76-300B-A7B736DF6A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276" y="-860624"/>
                <a:ext cx="14651" cy="13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Connector 101">
                <a:extLst>
                  <a:ext uri="{FF2B5EF4-FFF2-40B4-BE49-F238E27FC236}">
                    <a16:creationId xmlns:a16="http://schemas.microsoft.com/office/drawing/2014/main" id="{8D7E5D51-4866-1732-3D8B-A84AFAADD3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0927" y="-862013"/>
                <a:ext cx="14652" cy="13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Connector 102">
                <a:extLst>
                  <a:ext uri="{FF2B5EF4-FFF2-40B4-BE49-F238E27FC236}">
                    <a16:creationId xmlns:a16="http://schemas.microsoft.com/office/drawing/2014/main" id="{9F600296-5BBF-BAD1-E0EE-46CB279ABE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5579" y="-863415"/>
                <a:ext cx="14651" cy="14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Connector 103">
                <a:extLst>
                  <a:ext uri="{FF2B5EF4-FFF2-40B4-BE49-F238E27FC236}">
                    <a16:creationId xmlns:a16="http://schemas.microsoft.com/office/drawing/2014/main" id="{AC3BCEDC-87E3-F59A-8BEB-E55D13D33F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230" y="-864833"/>
                <a:ext cx="14651" cy="14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Connector 104">
                <a:extLst>
                  <a:ext uri="{FF2B5EF4-FFF2-40B4-BE49-F238E27FC236}">
                    <a16:creationId xmlns:a16="http://schemas.microsoft.com/office/drawing/2014/main" id="{043E462A-91A8-AD81-098C-D2EC10B063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4881" y="-866265"/>
                <a:ext cx="14652" cy="14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Connector 105">
                <a:extLst>
                  <a:ext uri="{FF2B5EF4-FFF2-40B4-BE49-F238E27FC236}">
                    <a16:creationId xmlns:a16="http://schemas.microsoft.com/office/drawing/2014/main" id="{DD9DF95C-2367-1AAA-EDFD-71F7160A93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9533" y="-867714"/>
                <a:ext cx="14651" cy="14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Connector 106">
                <a:extLst>
                  <a:ext uri="{FF2B5EF4-FFF2-40B4-BE49-F238E27FC236}">
                    <a16:creationId xmlns:a16="http://schemas.microsoft.com/office/drawing/2014/main" id="{02C6822F-A757-2C0F-0E23-3FB98B0ED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4184" y="-869177"/>
                <a:ext cx="14651" cy="14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Connector 107">
                <a:extLst>
                  <a:ext uri="{FF2B5EF4-FFF2-40B4-BE49-F238E27FC236}">
                    <a16:creationId xmlns:a16="http://schemas.microsoft.com/office/drawing/2014/main" id="{8B63303C-588A-7C69-A29A-2E27083936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8835" y="-870657"/>
                <a:ext cx="14652" cy="14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Connector 108">
                <a:extLst>
                  <a:ext uri="{FF2B5EF4-FFF2-40B4-BE49-F238E27FC236}">
                    <a16:creationId xmlns:a16="http://schemas.microsoft.com/office/drawing/2014/main" id="{0FC70983-E5FE-63D8-3C2A-0F68C0EC8D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3487" y="-872153"/>
                <a:ext cx="14651" cy="14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Connector 109">
                <a:extLst>
                  <a:ext uri="{FF2B5EF4-FFF2-40B4-BE49-F238E27FC236}">
                    <a16:creationId xmlns:a16="http://schemas.microsoft.com/office/drawing/2014/main" id="{6D5E14A6-609C-27E5-6F59-8FC86ABD68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38138" y="-873665"/>
                <a:ext cx="14651" cy="15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Connector 110">
                <a:extLst>
                  <a:ext uri="{FF2B5EF4-FFF2-40B4-BE49-F238E27FC236}">
                    <a16:creationId xmlns:a16="http://schemas.microsoft.com/office/drawing/2014/main" id="{1D6B746A-3142-4633-4C69-F451BBB1DA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52789" y="-875193"/>
                <a:ext cx="14652" cy="15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Connector 111">
                <a:extLst>
                  <a:ext uri="{FF2B5EF4-FFF2-40B4-BE49-F238E27FC236}">
                    <a16:creationId xmlns:a16="http://schemas.microsoft.com/office/drawing/2014/main" id="{46AA7F51-A649-D47D-295F-86AF9C5226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7441" y="-876739"/>
                <a:ext cx="14651" cy="15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Connector 112">
                <a:extLst>
                  <a:ext uri="{FF2B5EF4-FFF2-40B4-BE49-F238E27FC236}">
                    <a16:creationId xmlns:a16="http://schemas.microsoft.com/office/drawing/2014/main" id="{9105FADD-DFFD-B356-131D-8DF034B78F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2092" y="-878301"/>
                <a:ext cx="14651" cy="15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Connector 113">
                <a:extLst>
                  <a:ext uri="{FF2B5EF4-FFF2-40B4-BE49-F238E27FC236}">
                    <a16:creationId xmlns:a16="http://schemas.microsoft.com/office/drawing/2014/main" id="{6E8F8215-1370-9099-2B2E-0A3C582E5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6743" y="-879882"/>
                <a:ext cx="14652" cy="15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Connector 114">
                <a:extLst>
                  <a:ext uri="{FF2B5EF4-FFF2-40B4-BE49-F238E27FC236}">
                    <a16:creationId xmlns:a16="http://schemas.microsoft.com/office/drawing/2014/main" id="{A8AC9140-322C-802C-A99D-E34B9BB38A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1395" y="-881479"/>
                <a:ext cx="14651" cy="15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Connector 115">
                <a:extLst>
                  <a:ext uri="{FF2B5EF4-FFF2-40B4-BE49-F238E27FC236}">
                    <a16:creationId xmlns:a16="http://schemas.microsoft.com/office/drawing/2014/main" id="{45FF436C-6153-4E68-C54C-BC4930B0DF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6046" y="-883095"/>
                <a:ext cx="14651" cy="16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Connector 116">
                <a:extLst>
                  <a:ext uri="{FF2B5EF4-FFF2-40B4-BE49-F238E27FC236}">
                    <a16:creationId xmlns:a16="http://schemas.microsoft.com/office/drawing/2014/main" id="{27BA4E08-2CC8-5A13-21FB-131FB0CB3F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0697" y="-884730"/>
                <a:ext cx="14652" cy="16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Connector 117">
                <a:extLst>
                  <a:ext uri="{FF2B5EF4-FFF2-40B4-BE49-F238E27FC236}">
                    <a16:creationId xmlns:a16="http://schemas.microsoft.com/office/drawing/2014/main" id="{6C573928-C4B1-3894-01C4-96C549B44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55349" y="-886383"/>
                <a:ext cx="14651" cy="16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Connector 118">
                <a:extLst>
                  <a:ext uri="{FF2B5EF4-FFF2-40B4-BE49-F238E27FC236}">
                    <a16:creationId xmlns:a16="http://schemas.microsoft.com/office/drawing/2014/main" id="{E0C52689-5950-C177-4AE0-D7ADCC3063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0000" y="-888055"/>
                <a:ext cx="14651" cy="16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Connector 119">
                <a:extLst>
                  <a:ext uri="{FF2B5EF4-FFF2-40B4-BE49-F238E27FC236}">
                    <a16:creationId xmlns:a16="http://schemas.microsoft.com/office/drawing/2014/main" id="{5775DF41-F693-1C6E-8FA3-5BBDC744E8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84651" y="-889747"/>
                <a:ext cx="14652" cy="16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Connector 120">
                <a:extLst>
                  <a:ext uri="{FF2B5EF4-FFF2-40B4-BE49-F238E27FC236}">
                    <a16:creationId xmlns:a16="http://schemas.microsoft.com/office/drawing/2014/main" id="{A506642F-D079-7D16-95D0-F5AB827D82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303" y="-891458"/>
                <a:ext cx="14651" cy="17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Connector 121">
                <a:extLst>
                  <a:ext uri="{FF2B5EF4-FFF2-40B4-BE49-F238E27FC236}">
                    <a16:creationId xmlns:a16="http://schemas.microsoft.com/office/drawing/2014/main" id="{EB1E3F57-CC98-5327-BC60-379CA31D38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3954" y="-893189"/>
                <a:ext cx="14651" cy="17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Connector 122">
                <a:extLst>
                  <a:ext uri="{FF2B5EF4-FFF2-40B4-BE49-F238E27FC236}">
                    <a16:creationId xmlns:a16="http://schemas.microsoft.com/office/drawing/2014/main" id="{F56507A5-4146-4625-90BF-427E3039C4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28605" y="-894940"/>
                <a:ext cx="14651" cy="17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Connector 123">
                <a:extLst>
                  <a:ext uri="{FF2B5EF4-FFF2-40B4-BE49-F238E27FC236}">
                    <a16:creationId xmlns:a16="http://schemas.microsoft.com/office/drawing/2014/main" id="{0BF54BB1-C43F-B99E-C5FC-9D5A38EFC4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43256" y="-896713"/>
                <a:ext cx="14652" cy="17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Connector 124">
                <a:extLst>
                  <a:ext uri="{FF2B5EF4-FFF2-40B4-BE49-F238E27FC236}">
                    <a16:creationId xmlns:a16="http://schemas.microsoft.com/office/drawing/2014/main" id="{D822E1BD-D018-D291-0964-1AD3065104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7908" y="-898507"/>
                <a:ext cx="14651" cy="17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Connector 125">
                <a:extLst>
                  <a:ext uri="{FF2B5EF4-FFF2-40B4-BE49-F238E27FC236}">
                    <a16:creationId xmlns:a16="http://schemas.microsoft.com/office/drawing/2014/main" id="{C91B1D2D-29FE-7818-FC2A-A6125FB457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2559" y="-900321"/>
                <a:ext cx="14651" cy="1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Connector 126">
                <a:extLst>
                  <a:ext uri="{FF2B5EF4-FFF2-40B4-BE49-F238E27FC236}">
                    <a16:creationId xmlns:a16="http://schemas.microsoft.com/office/drawing/2014/main" id="{D7F58F2D-5933-1131-6C8D-55B69983BD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87210" y="-902158"/>
                <a:ext cx="14652" cy="18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Connector 127">
                <a:extLst>
                  <a:ext uri="{FF2B5EF4-FFF2-40B4-BE49-F238E27FC236}">
                    <a16:creationId xmlns:a16="http://schemas.microsoft.com/office/drawing/2014/main" id="{2266626F-E1B0-6132-1B0B-7E0F18C8FB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1862" y="-904017"/>
                <a:ext cx="14651" cy="18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Connector 128">
                <a:extLst>
                  <a:ext uri="{FF2B5EF4-FFF2-40B4-BE49-F238E27FC236}">
                    <a16:creationId xmlns:a16="http://schemas.microsoft.com/office/drawing/2014/main" id="{5C76CB1B-B2FB-F93B-C214-00BA3E778D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6513" y="-905899"/>
                <a:ext cx="14651" cy="18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Connector 129">
                <a:extLst>
                  <a:ext uri="{FF2B5EF4-FFF2-40B4-BE49-F238E27FC236}">
                    <a16:creationId xmlns:a16="http://schemas.microsoft.com/office/drawing/2014/main" id="{EEB2B592-770C-4518-16E5-8DA2E3B201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1164" y="-907804"/>
                <a:ext cx="14652" cy="19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Connector 130">
                <a:extLst>
                  <a:ext uri="{FF2B5EF4-FFF2-40B4-BE49-F238E27FC236}">
                    <a16:creationId xmlns:a16="http://schemas.microsoft.com/office/drawing/2014/main" id="{73EF5A73-6F5E-9D85-1800-403F10FCD3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45816" y="-909732"/>
                <a:ext cx="14651" cy="19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Connector 131">
                <a:extLst>
                  <a:ext uri="{FF2B5EF4-FFF2-40B4-BE49-F238E27FC236}">
                    <a16:creationId xmlns:a16="http://schemas.microsoft.com/office/drawing/2014/main" id="{73F8C9BF-30F9-7C42-80D2-7A94C0EECC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60467" y="-911685"/>
                <a:ext cx="14651" cy="19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Connector 132">
                <a:extLst>
                  <a:ext uri="{FF2B5EF4-FFF2-40B4-BE49-F238E27FC236}">
                    <a16:creationId xmlns:a16="http://schemas.microsoft.com/office/drawing/2014/main" id="{75E6EA44-C1A1-8CAC-86DE-1771633324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75118" y="-913662"/>
                <a:ext cx="14652" cy="19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Connector 133">
                <a:extLst>
                  <a:ext uri="{FF2B5EF4-FFF2-40B4-BE49-F238E27FC236}">
                    <a16:creationId xmlns:a16="http://schemas.microsoft.com/office/drawing/2014/main" id="{9C260ABD-1A6C-7D06-F832-C69E571C9B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9770" y="-915664"/>
                <a:ext cx="14651" cy="20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Connector 134">
                <a:extLst>
                  <a:ext uri="{FF2B5EF4-FFF2-40B4-BE49-F238E27FC236}">
                    <a16:creationId xmlns:a16="http://schemas.microsoft.com/office/drawing/2014/main" id="{DD00A52A-5A2E-F545-49F0-6FD8932B9B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04421" y="-917691"/>
                <a:ext cx="14651" cy="20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Connector 135">
                <a:extLst>
                  <a:ext uri="{FF2B5EF4-FFF2-40B4-BE49-F238E27FC236}">
                    <a16:creationId xmlns:a16="http://schemas.microsoft.com/office/drawing/2014/main" id="{91541B31-36EF-2B0D-8694-8BBB5FD04E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19072" y="-919744"/>
                <a:ext cx="14652" cy="20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Connector 136">
                <a:extLst>
                  <a:ext uri="{FF2B5EF4-FFF2-40B4-BE49-F238E27FC236}">
                    <a16:creationId xmlns:a16="http://schemas.microsoft.com/office/drawing/2014/main" id="{1E8DDF89-1D2B-B933-BA4A-70674CF31D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3724" y="-921824"/>
                <a:ext cx="14651" cy="20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Connector 137">
                <a:extLst>
                  <a:ext uri="{FF2B5EF4-FFF2-40B4-BE49-F238E27FC236}">
                    <a16:creationId xmlns:a16="http://schemas.microsoft.com/office/drawing/2014/main" id="{72D98364-1626-8C94-6EC3-BB5B320FCE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48375" y="-923930"/>
                <a:ext cx="14651" cy="21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Connector 138">
                <a:extLst>
                  <a:ext uri="{FF2B5EF4-FFF2-40B4-BE49-F238E27FC236}">
                    <a16:creationId xmlns:a16="http://schemas.microsoft.com/office/drawing/2014/main" id="{CA84C7F4-91D4-F155-9202-E1236BCAF7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3026" y="-926064"/>
                <a:ext cx="14652" cy="213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Connector 139">
                <a:extLst>
                  <a:ext uri="{FF2B5EF4-FFF2-40B4-BE49-F238E27FC236}">
                    <a16:creationId xmlns:a16="http://schemas.microsoft.com/office/drawing/2014/main" id="{7340D89D-D872-DBB6-7AB9-3474FF3C08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77678" y="-928225"/>
                <a:ext cx="14651" cy="21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Connector 140">
                <a:extLst>
                  <a:ext uri="{FF2B5EF4-FFF2-40B4-BE49-F238E27FC236}">
                    <a16:creationId xmlns:a16="http://schemas.microsoft.com/office/drawing/2014/main" id="{0FB1061D-C584-2AF5-8D06-BB478C23DE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92329" y="-930415"/>
                <a:ext cx="14651" cy="21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Connector 141">
                <a:extLst>
                  <a:ext uri="{FF2B5EF4-FFF2-40B4-BE49-F238E27FC236}">
                    <a16:creationId xmlns:a16="http://schemas.microsoft.com/office/drawing/2014/main" id="{A98CBA2E-9C9B-6D39-25A3-D89D4A4EA0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06980" y="-932634"/>
                <a:ext cx="14652" cy="22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Connector 142">
                <a:extLst>
                  <a:ext uri="{FF2B5EF4-FFF2-40B4-BE49-F238E27FC236}">
                    <a16:creationId xmlns:a16="http://schemas.microsoft.com/office/drawing/2014/main" id="{FA69F0F2-EC3D-2F5C-A463-30DA31E1AB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21632" y="-934883"/>
                <a:ext cx="14651" cy="22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Connector 143">
                <a:extLst>
                  <a:ext uri="{FF2B5EF4-FFF2-40B4-BE49-F238E27FC236}">
                    <a16:creationId xmlns:a16="http://schemas.microsoft.com/office/drawing/2014/main" id="{E454AD59-A4CF-0E0A-0958-1B2A6AF86B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36283" y="-937162"/>
                <a:ext cx="14651" cy="22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Connector 144">
                <a:extLst>
                  <a:ext uri="{FF2B5EF4-FFF2-40B4-BE49-F238E27FC236}">
                    <a16:creationId xmlns:a16="http://schemas.microsoft.com/office/drawing/2014/main" id="{E101C4E7-4511-DB8B-2264-6F1A29635E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50934" y="-939471"/>
                <a:ext cx="14652" cy="23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Connector 145">
                <a:extLst>
                  <a:ext uri="{FF2B5EF4-FFF2-40B4-BE49-F238E27FC236}">
                    <a16:creationId xmlns:a16="http://schemas.microsoft.com/office/drawing/2014/main" id="{206C0039-22AA-EA5E-FD11-6C29A59A9B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5586" y="-941812"/>
                <a:ext cx="14651" cy="23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Connector 146">
                <a:extLst>
                  <a:ext uri="{FF2B5EF4-FFF2-40B4-BE49-F238E27FC236}">
                    <a16:creationId xmlns:a16="http://schemas.microsoft.com/office/drawing/2014/main" id="{B957C608-E05B-A9F0-7402-76F179F4E7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80237" y="-944186"/>
                <a:ext cx="14651" cy="23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Connector 147">
                <a:extLst>
                  <a:ext uri="{FF2B5EF4-FFF2-40B4-BE49-F238E27FC236}">
                    <a16:creationId xmlns:a16="http://schemas.microsoft.com/office/drawing/2014/main" id="{64752CC9-5D34-35BF-0A73-D8BD6F82C5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94888" y="-946592"/>
                <a:ext cx="14652" cy="24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Connector 148">
                <a:extLst>
                  <a:ext uri="{FF2B5EF4-FFF2-40B4-BE49-F238E27FC236}">
                    <a16:creationId xmlns:a16="http://schemas.microsoft.com/office/drawing/2014/main" id="{1496E802-45A2-5DE2-3169-AC67B0D11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540" y="-949032"/>
                <a:ext cx="14651" cy="24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Connector 149">
                <a:extLst>
                  <a:ext uri="{FF2B5EF4-FFF2-40B4-BE49-F238E27FC236}">
                    <a16:creationId xmlns:a16="http://schemas.microsoft.com/office/drawing/2014/main" id="{DE5840A1-3AB7-A842-8BD5-705CB935EB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24191" y="-951505"/>
                <a:ext cx="14651" cy="24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Connector 150">
                <a:extLst>
                  <a:ext uri="{FF2B5EF4-FFF2-40B4-BE49-F238E27FC236}">
                    <a16:creationId xmlns:a16="http://schemas.microsoft.com/office/drawing/2014/main" id="{EB6DEC05-EE87-3818-CE6E-EAEC041B66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8842" y="-954014"/>
                <a:ext cx="14652" cy="25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Connector 151">
                <a:extLst>
                  <a:ext uri="{FF2B5EF4-FFF2-40B4-BE49-F238E27FC236}">
                    <a16:creationId xmlns:a16="http://schemas.microsoft.com/office/drawing/2014/main" id="{7BE14346-BE8A-50B9-F56C-2F51361173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3494" y="-956558"/>
                <a:ext cx="14651" cy="25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Connector 152">
                <a:extLst>
                  <a:ext uri="{FF2B5EF4-FFF2-40B4-BE49-F238E27FC236}">
                    <a16:creationId xmlns:a16="http://schemas.microsoft.com/office/drawing/2014/main" id="{62C9611C-FA7E-7231-96E1-649A00AC18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8145" y="-959139"/>
                <a:ext cx="14651" cy="25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Connector 153">
                <a:extLst>
                  <a:ext uri="{FF2B5EF4-FFF2-40B4-BE49-F238E27FC236}">
                    <a16:creationId xmlns:a16="http://schemas.microsoft.com/office/drawing/2014/main" id="{3F702E7B-3AB8-C10D-C3FF-7826DD7DF5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2796" y="-961757"/>
                <a:ext cx="14652" cy="26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Connector 154">
                <a:extLst>
                  <a:ext uri="{FF2B5EF4-FFF2-40B4-BE49-F238E27FC236}">
                    <a16:creationId xmlns:a16="http://schemas.microsoft.com/office/drawing/2014/main" id="{8C5AC47B-533B-8800-AAE5-BA6509D75E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7448" y="-964412"/>
                <a:ext cx="14651" cy="26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Connector 155">
                <a:extLst>
                  <a:ext uri="{FF2B5EF4-FFF2-40B4-BE49-F238E27FC236}">
                    <a16:creationId xmlns:a16="http://schemas.microsoft.com/office/drawing/2014/main" id="{561C4DC2-C48C-4920-BC47-0534EAD1C4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2099" y="-967107"/>
                <a:ext cx="14651" cy="26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Connector 156">
                <a:extLst>
                  <a:ext uri="{FF2B5EF4-FFF2-40B4-BE49-F238E27FC236}">
                    <a16:creationId xmlns:a16="http://schemas.microsoft.com/office/drawing/2014/main" id="{7657A3AF-8405-DB9B-AC6D-86741371AB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6750" y="-969841"/>
                <a:ext cx="14652" cy="273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Connector 157">
                <a:extLst>
                  <a:ext uri="{FF2B5EF4-FFF2-40B4-BE49-F238E27FC236}">
                    <a16:creationId xmlns:a16="http://schemas.microsoft.com/office/drawing/2014/main" id="{F6644911-5EFA-4C03-308B-4C8FE7BDA3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1402" y="-972616"/>
                <a:ext cx="14651" cy="27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Connector 158">
                <a:extLst>
                  <a:ext uri="{FF2B5EF4-FFF2-40B4-BE49-F238E27FC236}">
                    <a16:creationId xmlns:a16="http://schemas.microsoft.com/office/drawing/2014/main" id="{B6EDBFC1-F064-B010-9265-1B72CACFFA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56053" y="-975432"/>
                <a:ext cx="14651" cy="28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Connector 159">
                <a:extLst>
                  <a:ext uri="{FF2B5EF4-FFF2-40B4-BE49-F238E27FC236}">
                    <a16:creationId xmlns:a16="http://schemas.microsoft.com/office/drawing/2014/main" id="{8127910B-83F9-9A46-0B07-38148126E0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0704" y="-978291"/>
                <a:ext cx="14652" cy="28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Connector 160">
                <a:extLst>
                  <a:ext uri="{FF2B5EF4-FFF2-40B4-BE49-F238E27FC236}">
                    <a16:creationId xmlns:a16="http://schemas.microsoft.com/office/drawing/2014/main" id="{460CC875-2809-07FB-8810-F9FC849B48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5356" y="-981193"/>
                <a:ext cx="14651" cy="29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Connector 161">
                <a:extLst>
                  <a:ext uri="{FF2B5EF4-FFF2-40B4-BE49-F238E27FC236}">
                    <a16:creationId xmlns:a16="http://schemas.microsoft.com/office/drawing/2014/main" id="{4D03B572-C99F-1401-E402-5F0DF11AF4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0007" y="-984140"/>
                <a:ext cx="14651" cy="29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Connector 162">
                <a:extLst>
                  <a:ext uri="{FF2B5EF4-FFF2-40B4-BE49-F238E27FC236}">
                    <a16:creationId xmlns:a16="http://schemas.microsoft.com/office/drawing/2014/main" id="{7F459F8B-8C83-D071-2DB1-5EF8FA434F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4658" y="-987132"/>
                <a:ext cx="14652" cy="29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Connector 163">
                <a:extLst>
                  <a:ext uri="{FF2B5EF4-FFF2-40B4-BE49-F238E27FC236}">
                    <a16:creationId xmlns:a16="http://schemas.microsoft.com/office/drawing/2014/main" id="{AB5F37F0-7E2F-6596-D349-168AF3DB7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29310" y="-990170"/>
                <a:ext cx="14651" cy="30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Connector 164">
                <a:extLst>
                  <a:ext uri="{FF2B5EF4-FFF2-40B4-BE49-F238E27FC236}">
                    <a16:creationId xmlns:a16="http://schemas.microsoft.com/office/drawing/2014/main" id="{502090F3-4943-E24D-6D10-77C015AB3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3961" y="-993256"/>
                <a:ext cx="14651" cy="308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Connector 165">
                <a:extLst>
                  <a:ext uri="{FF2B5EF4-FFF2-40B4-BE49-F238E27FC236}">
                    <a16:creationId xmlns:a16="http://schemas.microsoft.com/office/drawing/2014/main" id="{B096CEAC-9F4D-D40B-9C76-C76F473F1C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8612" y="-996390"/>
                <a:ext cx="14652" cy="31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Connector 166">
                <a:extLst>
                  <a:ext uri="{FF2B5EF4-FFF2-40B4-BE49-F238E27FC236}">
                    <a16:creationId xmlns:a16="http://schemas.microsoft.com/office/drawing/2014/main" id="{1E878796-AA2B-16D1-4B8F-8E13BF7C60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264" y="-999575"/>
                <a:ext cx="14651" cy="31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Connector 167">
                <a:extLst>
                  <a:ext uri="{FF2B5EF4-FFF2-40B4-BE49-F238E27FC236}">
                    <a16:creationId xmlns:a16="http://schemas.microsoft.com/office/drawing/2014/main" id="{D7A49C28-402F-796A-A7B7-ABFD72785C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7915" y="-1002810"/>
                <a:ext cx="14651" cy="32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Connector 168">
                <a:extLst>
                  <a:ext uri="{FF2B5EF4-FFF2-40B4-BE49-F238E27FC236}">
                    <a16:creationId xmlns:a16="http://schemas.microsoft.com/office/drawing/2014/main" id="{F7CDC311-52CE-4854-07E5-8DBE0E3EBB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2566" y="-1006097"/>
                <a:ext cx="14652" cy="32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Connector 169">
                <a:extLst>
                  <a:ext uri="{FF2B5EF4-FFF2-40B4-BE49-F238E27FC236}">
                    <a16:creationId xmlns:a16="http://schemas.microsoft.com/office/drawing/2014/main" id="{9B3216B3-E81D-7C4A-0E4D-5A67E01EC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218" y="-1009438"/>
                <a:ext cx="14651" cy="33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Connector 170">
                <a:extLst>
                  <a:ext uri="{FF2B5EF4-FFF2-40B4-BE49-F238E27FC236}">
                    <a16:creationId xmlns:a16="http://schemas.microsoft.com/office/drawing/2014/main" id="{5C5FF5EA-0194-E745-31C8-B874A4345F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1869" y="-1012834"/>
                <a:ext cx="14651" cy="33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Connector 171">
                <a:extLst>
                  <a:ext uri="{FF2B5EF4-FFF2-40B4-BE49-F238E27FC236}">
                    <a16:creationId xmlns:a16="http://schemas.microsoft.com/office/drawing/2014/main" id="{0C216D01-13D2-C180-1F27-7821EBB2A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520" y="-1016287"/>
                <a:ext cx="14652" cy="34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Connector 172">
                <a:extLst>
                  <a:ext uri="{FF2B5EF4-FFF2-40B4-BE49-F238E27FC236}">
                    <a16:creationId xmlns:a16="http://schemas.microsoft.com/office/drawing/2014/main" id="{F6DBD70F-16D0-4A30-B281-7017B22E80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172" y="-1019797"/>
                <a:ext cx="14651" cy="35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Connector 173">
                <a:extLst>
                  <a:ext uri="{FF2B5EF4-FFF2-40B4-BE49-F238E27FC236}">
                    <a16:creationId xmlns:a16="http://schemas.microsoft.com/office/drawing/2014/main" id="{AD949C75-5B83-FE1F-A68B-D4179E4C08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5823" y="-1023365"/>
                <a:ext cx="14651" cy="35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Connector 174">
                <a:extLst>
                  <a:ext uri="{FF2B5EF4-FFF2-40B4-BE49-F238E27FC236}">
                    <a16:creationId xmlns:a16="http://schemas.microsoft.com/office/drawing/2014/main" id="{AAE8536B-F904-CA70-864B-0E3FFE9C9C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474" y="-1026995"/>
                <a:ext cx="14652" cy="36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Connector 175">
                <a:extLst>
                  <a:ext uri="{FF2B5EF4-FFF2-40B4-BE49-F238E27FC236}">
                    <a16:creationId xmlns:a16="http://schemas.microsoft.com/office/drawing/2014/main" id="{F17CFE3C-A8C1-9D95-7AAE-8CF33C863B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5126" y="-1030687"/>
                <a:ext cx="14651" cy="36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Connector 176">
                <a:extLst>
                  <a:ext uri="{FF2B5EF4-FFF2-40B4-BE49-F238E27FC236}">
                    <a16:creationId xmlns:a16="http://schemas.microsoft.com/office/drawing/2014/main" id="{43A93586-690B-5F40-6DC2-33DC9689D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9777" y="-1034442"/>
                <a:ext cx="14651" cy="37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Connector 177">
                <a:extLst>
                  <a:ext uri="{FF2B5EF4-FFF2-40B4-BE49-F238E27FC236}">
                    <a16:creationId xmlns:a16="http://schemas.microsoft.com/office/drawing/2014/main" id="{508877C9-EEB6-D397-8AC3-DA1A0DDFDE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4428" y="-1038263"/>
                <a:ext cx="14652" cy="38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Connector 178">
                <a:extLst>
                  <a:ext uri="{FF2B5EF4-FFF2-40B4-BE49-F238E27FC236}">
                    <a16:creationId xmlns:a16="http://schemas.microsoft.com/office/drawing/2014/main" id="{55E90D42-47CF-9C22-FC3C-649459BD81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9080" y="-1042150"/>
                <a:ext cx="14651" cy="38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8" name="Connector 179">
                <a:extLst>
                  <a:ext uri="{FF2B5EF4-FFF2-40B4-BE49-F238E27FC236}">
                    <a16:creationId xmlns:a16="http://schemas.microsoft.com/office/drawing/2014/main" id="{D7D7DFED-19AE-90EA-6436-59F02677E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3731" y="-1046107"/>
                <a:ext cx="14651" cy="39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9" name="Connector 180">
                <a:extLst>
                  <a:ext uri="{FF2B5EF4-FFF2-40B4-BE49-F238E27FC236}">
                    <a16:creationId xmlns:a16="http://schemas.microsoft.com/office/drawing/2014/main" id="{76632355-6130-BE47-D851-4E6D5F859E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8382" y="-1050135"/>
                <a:ext cx="14652" cy="40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0" name="Connector 181">
                <a:extLst>
                  <a:ext uri="{FF2B5EF4-FFF2-40B4-BE49-F238E27FC236}">
                    <a16:creationId xmlns:a16="http://schemas.microsoft.com/office/drawing/2014/main" id="{4B4B0F55-86E5-F08B-7021-F1D84F6ACC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3034" y="-1054235"/>
                <a:ext cx="14651" cy="41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1" name="Connector 182">
                <a:extLst>
                  <a:ext uri="{FF2B5EF4-FFF2-40B4-BE49-F238E27FC236}">
                    <a16:creationId xmlns:a16="http://schemas.microsoft.com/office/drawing/2014/main" id="{683DF7E1-03D1-FD0C-CF37-DF75660E04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7685" y="-1058410"/>
                <a:ext cx="14651" cy="41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2" name="Connector 183">
                <a:extLst>
                  <a:ext uri="{FF2B5EF4-FFF2-40B4-BE49-F238E27FC236}">
                    <a16:creationId xmlns:a16="http://schemas.microsoft.com/office/drawing/2014/main" id="{57DF4B92-B886-AF04-2873-0FBE7A1C66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2336" y="-1062662"/>
                <a:ext cx="14652" cy="42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3" name="Connector 184">
                <a:extLst>
                  <a:ext uri="{FF2B5EF4-FFF2-40B4-BE49-F238E27FC236}">
                    <a16:creationId xmlns:a16="http://schemas.microsoft.com/office/drawing/2014/main" id="{DF4DEBF4-57C9-36BE-6F86-220616CB8B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36988" y="-1066992"/>
                <a:ext cx="14651" cy="43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4" name="Connector 185">
                <a:extLst>
                  <a:ext uri="{FF2B5EF4-FFF2-40B4-BE49-F238E27FC236}">
                    <a16:creationId xmlns:a16="http://schemas.microsoft.com/office/drawing/2014/main" id="{EE43F1DE-969F-D6BD-519B-79F79BB8BF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1639" y="-1071404"/>
                <a:ext cx="14651" cy="44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5" name="Connector 186">
                <a:extLst>
                  <a:ext uri="{FF2B5EF4-FFF2-40B4-BE49-F238E27FC236}">
                    <a16:creationId xmlns:a16="http://schemas.microsoft.com/office/drawing/2014/main" id="{D97A3698-59EF-DBFC-2014-275BDE59EF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6290" y="-1075899"/>
                <a:ext cx="14652" cy="44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6" name="Connector 187">
                <a:extLst>
                  <a:ext uri="{FF2B5EF4-FFF2-40B4-BE49-F238E27FC236}">
                    <a16:creationId xmlns:a16="http://schemas.microsoft.com/office/drawing/2014/main" id="{43C5D898-8709-6B4D-0D33-B7F88D41BD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942" y="-1080480"/>
                <a:ext cx="14651" cy="45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7" name="Connector 188">
                <a:extLst>
                  <a:ext uri="{FF2B5EF4-FFF2-40B4-BE49-F238E27FC236}">
                    <a16:creationId xmlns:a16="http://schemas.microsoft.com/office/drawing/2014/main" id="{57D838B3-F1BB-CDBE-923E-F614726A15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5593" y="-1085149"/>
                <a:ext cx="14651" cy="46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8" name="Connector 189">
                <a:extLst>
                  <a:ext uri="{FF2B5EF4-FFF2-40B4-BE49-F238E27FC236}">
                    <a16:creationId xmlns:a16="http://schemas.microsoft.com/office/drawing/2014/main" id="{923F2A08-30ED-2D22-44A6-D273CA98AD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244" y="-1089908"/>
                <a:ext cx="14652" cy="4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9" name="Connector 190">
                <a:extLst>
                  <a:ext uri="{FF2B5EF4-FFF2-40B4-BE49-F238E27FC236}">
                    <a16:creationId xmlns:a16="http://schemas.microsoft.com/office/drawing/2014/main" id="{D7607164-8519-4D50-BD61-28AA8DB171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4896" y="-1094762"/>
                <a:ext cx="14651" cy="48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0" name="Connector 191">
                <a:extLst>
                  <a:ext uri="{FF2B5EF4-FFF2-40B4-BE49-F238E27FC236}">
                    <a16:creationId xmlns:a16="http://schemas.microsoft.com/office/drawing/2014/main" id="{DBAF587B-3B4A-41FE-276D-0BC6D88E27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9547" y="-1099711"/>
                <a:ext cx="14651" cy="49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1" name="Connector 192">
                <a:extLst>
                  <a:ext uri="{FF2B5EF4-FFF2-40B4-BE49-F238E27FC236}">
                    <a16:creationId xmlns:a16="http://schemas.microsoft.com/office/drawing/2014/main" id="{BA39C86C-C984-E5A3-301B-E743D4FD81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4198" y="-1104760"/>
                <a:ext cx="14652" cy="50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2" name="Connector 193">
                <a:extLst>
                  <a:ext uri="{FF2B5EF4-FFF2-40B4-BE49-F238E27FC236}">
                    <a16:creationId xmlns:a16="http://schemas.microsoft.com/office/drawing/2014/main" id="{E35CE250-964C-E50A-F555-C6A914A776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8850" y="-1109911"/>
                <a:ext cx="14651" cy="51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3" name="Connector 194">
                <a:extLst>
                  <a:ext uri="{FF2B5EF4-FFF2-40B4-BE49-F238E27FC236}">
                    <a16:creationId xmlns:a16="http://schemas.microsoft.com/office/drawing/2014/main" id="{C757B9CF-C688-B21A-6C00-636E86042F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3501" y="-1115167"/>
                <a:ext cx="14651" cy="52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4" name="Connector 195">
                <a:extLst>
                  <a:ext uri="{FF2B5EF4-FFF2-40B4-BE49-F238E27FC236}">
                    <a16:creationId xmlns:a16="http://schemas.microsoft.com/office/drawing/2014/main" id="{6B166964-5F42-48ED-11F7-5689576A92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8152" y="-1120533"/>
                <a:ext cx="14652" cy="53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2" name="Connector 196">
                <a:extLst>
                  <a:ext uri="{FF2B5EF4-FFF2-40B4-BE49-F238E27FC236}">
                    <a16:creationId xmlns:a16="http://schemas.microsoft.com/office/drawing/2014/main" id="{F8AAC35D-CD17-1CA4-5D45-4D7F4D4FA8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804" y="-1126009"/>
                <a:ext cx="14651" cy="54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3" name="Connector 197">
                <a:extLst>
                  <a:ext uri="{FF2B5EF4-FFF2-40B4-BE49-F238E27FC236}">
                    <a16:creationId xmlns:a16="http://schemas.microsoft.com/office/drawing/2014/main" id="{8585F53B-75BF-381F-F2C0-972614DB9C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7455" y="-1131601"/>
                <a:ext cx="14651" cy="55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4" name="Connector 198">
                <a:extLst>
                  <a:ext uri="{FF2B5EF4-FFF2-40B4-BE49-F238E27FC236}">
                    <a16:creationId xmlns:a16="http://schemas.microsoft.com/office/drawing/2014/main" id="{15F09A19-4503-BCCB-9B73-F2D249D935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2106" y="-1137313"/>
                <a:ext cx="14652" cy="57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5" name="Connector 199">
                <a:extLst>
                  <a:ext uri="{FF2B5EF4-FFF2-40B4-BE49-F238E27FC236}">
                    <a16:creationId xmlns:a16="http://schemas.microsoft.com/office/drawing/2014/main" id="{994DE660-82A1-A205-2CF2-BC025F4671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758" y="-1143148"/>
                <a:ext cx="14651" cy="58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6" name="Connector 200">
                <a:extLst>
                  <a:ext uri="{FF2B5EF4-FFF2-40B4-BE49-F238E27FC236}">
                    <a16:creationId xmlns:a16="http://schemas.microsoft.com/office/drawing/2014/main" id="{C7367BFD-2BC0-11CD-3987-BBBA4DB45A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1409" y="-1149109"/>
                <a:ext cx="14651" cy="59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7" name="Connector 201">
                <a:extLst>
                  <a:ext uri="{FF2B5EF4-FFF2-40B4-BE49-F238E27FC236}">
                    <a16:creationId xmlns:a16="http://schemas.microsoft.com/office/drawing/2014/main" id="{FC9E2E14-A8B8-D461-17C1-012BE7FB8E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6060" y="-1155202"/>
                <a:ext cx="14652" cy="60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8" name="Connector 202">
                <a:extLst>
                  <a:ext uri="{FF2B5EF4-FFF2-40B4-BE49-F238E27FC236}">
                    <a16:creationId xmlns:a16="http://schemas.microsoft.com/office/drawing/2014/main" id="{6F485496-7DA0-D330-8EEE-8AFB1E93B0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0712" y="-1161430"/>
                <a:ext cx="14651" cy="62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9" name="Connector 203">
                <a:extLst>
                  <a:ext uri="{FF2B5EF4-FFF2-40B4-BE49-F238E27FC236}">
                    <a16:creationId xmlns:a16="http://schemas.microsoft.com/office/drawing/2014/main" id="{483F4E85-EB5F-372D-9D21-A57733C2F3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5363" y="-1167800"/>
                <a:ext cx="14651" cy="63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0" name="Connector 204">
                <a:extLst>
                  <a:ext uri="{FF2B5EF4-FFF2-40B4-BE49-F238E27FC236}">
                    <a16:creationId xmlns:a16="http://schemas.microsoft.com/office/drawing/2014/main" id="{856D0CD6-0326-309E-01D4-0923BAE5A6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0014" y="-1174313"/>
                <a:ext cx="14652" cy="65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1" name="Connector 205">
                <a:extLst>
                  <a:ext uri="{FF2B5EF4-FFF2-40B4-BE49-F238E27FC236}">
                    <a16:creationId xmlns:a16="http://schemas.microsoft.com/office/drawing/2014/main" id="{79C8F8AD-C036-FAD7-E060-03C9C6BCFE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4666" y="-1180977"/>
                <a:ext cx="14651" cy="66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2" name="Connector 206">
                <a:extLst>
                  <a:ext uri="{FF2B5EF4-FFF2-40B4-BE49-F238E27FC236}">
                    <a16:creationId xmlns:a16="http://schemas.microsoft.com/office/drawing/2014/main" id="{7C70354D-A52B-3B73-4831-3EBE2E320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317" y="-1187797"/>
                <a:ext cx="14651" cy="68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3" name="Connector 207">
                <a:extLst>
                  <a:ext uri="{FF2B5EF4-FFF2-40B4-BE49-F238E27FC236}">
                    <a16:creationId xmlns:a16="http://schemas.microsoft.com/office/drawing/2014/main" id="{43F034ED-EB3C-0A0D-D981-A4B28CA520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968" y="-1194776"/>
                <a:ext cx="14652" cy="69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4" name="Connector 208">
                <a:extLst>
                  <a:ext uri="{FF2B5EF4-FFF2-40B4-BE49-F238E27FC236}">
                    <a16:creationId xmlns:a16="http://schemas.microsoft.com/office/drawing/2014/main" id="{62E3FCFA-C116-FE8C-4329-AD94DD72C0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8620" y="-1201923"/>
                <a:ext cx="14651" cy="71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5" name="Connector 209">
                <a:extLst>
                  <a:ext uri="{FF2B5EF4-FFF2-40B4-BE49-F238E27FC236}">
                    <a16:creationId xmlns:a16="http://schemas.microsoft.com/office/drawing/2014/main" id="{00D37468-CEBB-E6E3-7165-3665FB1787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3271" y="-1209242"/>
                <a:ext cx="14651" cy="73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6" name="Connector 210">
                <a:extLst>
                  <a:ext uri="{FF2B5EF4-FFF2-40B4-BE49-F238E27FC236}">
                    <a16:creationId xmlns:a16="http://schemas.microsoft.com/office/drawing/2014/main" id="{557BAE61-872E-5BE8-A527-C3FE4C7850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922" y="-1216740"/>
                <a:ext cx="14652" cy="74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7" name="Connector 211">
                <a:extLst>
                  <a:ext uri="{FF2B5EF4-FFF2-40B4-BE49-F238E27FC236}">
                    <a16:creationId xmlns:a16="http://schemas.microsoft.com/office/drawing/2014/main" id="{1974DA83-0145-50D0-3A69-A04DA18D0E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574" y="-1224424"/>
                <a:ext cx="14651" cy="76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8" name="Connector 212">
                <a:extLst>
                  <a:ext uri="{FF2B5EF4-FFF2-40B4-BE49-F238E27FC236}">
                    <a16:creationId xmlns:a16="http://schemas.microsoft.com/office/drawing/2014/main" id="{E915D4C0-03BF-5175-3872-26C4EFEE0D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7225" y="-1232300"/>
                <a:ext cx="14651" cy="78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9" name="Connector 213">
                <a:extLst>
                  <a:ext uri="{FF2B5EF4-FFF2-40B4-BE49-F238E27FC236}">
                    <a16:creationId xmlns:a16="http://schemas.microsoft.com/office/drawing/2014/main" id="{AA78ECFD-B95E-D61C-DF9C-8C2329F1B5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1876" y="-1240376"/>
                <a:ext cx="14652" cy="80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0" name="Connector 214">
                <a:extLst>
                  <a:ext uri="{FF2B5EF4-FFF2-40B4-BE49-F238E27FC236}">
                    <a16:creationId xmlns:a16="http://schemas.microsoft.com/office/drawing/2014/main" id="{859E0BD6-2A59-B600-DA8A-5682BBB32C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528" y="-1248660"/>
                <a:ext cx="14651" cy="82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1" name="Connector 215">
                <a:extLst>
                  <a:ext uri="{FF2B5EF4-FFF2-40B4-BE49-F238E27FC236}">
                    <a16:creationId xmlns:a16="http://schemas.microsoft.com/office/drawing/2014/main" id="{DD87CBC1-5952-E3CC-9636-94BD1A821F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1179" y="-1257158"/>
                <a:ext cx="14651" cy="84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2" name="Connector 216">
                <a:extLst>
                  <a:ext uri="{FF2B5EF4-FFF2-40B4-BE49-F238E27FC236}">
                    <a16:creationId xmlns:a16="http://schemas.microsoft.com/office/drawing/2014/main" id="{9FC10A93-0486-8AC9-CA43-08CE3A6DD2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5830" y="-1265881"/>
                <a:ext cx="14652" cy="87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3" name="Connector 217">
                <a:extLst>
                  <a:ext uri="{FF2B5EF4-FFF2-40B4-BE49-F238E27FC236}">
                    <a16:creationId xmlns:a16="http://schemas.microsoft.com/office/drawing/2014/main" id="{0B0A0C4B-F4F5-108F-EC71-28FDD16520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0482" y="-1274838"/>
                <a:ext cx="14651" cy="89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4" name="Connector 218">
                <a:extLst>
                  <a:ext uri="{FF2B5EF4-FFF2-40B4-BE49-F238E27FC236}">
                    <a16:creationId xmlns:a16="http://schemas.microsoft.com/office/drawing/2014/main" id="{2523B72E-B079-2950-D574-5644E7A6EC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5133" y="-1284037"/>
                <a:ext cx="14651" cy="91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5" name="Connector 219">
                <a:extLst>
                  <a:ext uri="{FF2B5EF4-FFF2-40B4-BE49-F238E27FC236}">
                    <a16:creationId xmlns:a16="http://schemas.microsoft.com/office/drawing/2014/main" id="{A7426E8D-3FDC-D586-4221-B578B45580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9784" y="-1293489"/>
                <a:ext cx="14652" cy="94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6" name="Connector 220">
                <a:extLst>
                  <a:ext uri="{FF2B5EF4-FFF2-40B4-BE49-F238E27FC236}">
                    <a16:creationId xmlns:a16="http://schemas.microsoft.com/office/drawing/2014/main" id="{573E2164-A110-EBFF-27FF-A3EC058EDA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436" y="-1303204"/>
                <a:ext cx="14651" cy="97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7" name="Connector 221">
                <a:extLst>
                  <a:ext uri="{FF2B5EF4-FFF2-40B4-BE49-F238E27FC236}">
                    <a16:creationId xmlns:a16="http://schemas.microsoft.com/office/drawing/2014/main" id="{1C0570F8-534C-ADD0-7F48-B2FC5B7C92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9087" y="-1313193"/>
                <a:ext cx="14651" cy="99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8" name="Connector 222">
                <a:extLst>
                  <a:ext uri="{FF2B5EF4-FFF2-40B4-BE49-F238E27FC236}">
                    <a16:creationId xmlns:a16="http://schemas.microsoft.com/office/drawing/2014/main" id="{9DC8C300-E5F6-623F-6A6E-7255F4A951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3738" y="-1323469"/>
                <a:ext cx="14652" cy="102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9" name="Connector 223">
                <a:extLst>
                  <a:ext uri="{FF2B5EF4-FFF2-40B4-BE49-F238E27FC236}">
                    <a16:creationId xmlns:a16="http://schemas.microsoft.com/office/drawing/2014/main" id="{3AC53FAA-8B6A-2CBC-38D2-554EAC6AA0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8390" y="-1334043"/>
                <a:ext cx="14651" cy="105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0" name="Connector 224">
                <a:extLst>
                  <a:ext uri="{FF2B5EF4-FFF2-40B4-BE49-F238E27FC236}">
                    <a16:creationId xmlns:a16="http://schemas.microsoft.com/office/drawing/2014/main" id="{832ACC39-7651-CE5B-0E55-1048B51925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3041" y="-1344929"/>
                <a:ext cx="14651" cy="1088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1" name="Connector 225">
                <a:extLst>
                  <a:ext uri="{FF2B5EF4-FFF2-40B4-BE49-F238E27FC236}">
                    <a16:creationId xmlns:a16="http://schemas.microsoft.com/office/drawing/2014/main" id="{D6B7CC89-DDEE-1D87-A1CF-6442AA95E6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7692" y="-1356140"/>
                <a:ext cx="14652" cy="112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2" name="Connector 226">
                <a:extLst>
                  <a:ext uri="{FF2B5EF4-FFF2-40B4-BE49-F238E27FC236}">
                    <a16:creationId xmlns:a16="http://schemas.microsoft.com/office/drawing/2014/main" id="{30907CD7-376E-9919-A868-C68065803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344" y="-1367693"/>
                <a:ext cx="14651" cy="115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3" name="Connector 227">
                <a:extLst>
                  <a:ext uri="{FF2B5EF4-FFF2-40B4-BE49-F238E27FC236}">
                    <a16:creationId xmlns:a16="http://schemas.microsoft.com/office/drawing/2014/main" id="{267815C3-2A2D-EDA2-D661-05DCF14CE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995" y="-1379601"/>
                <a:ext cx="14651" cy="119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4" name="Connector 228">
                <a:extLst>
                  <a:ext uri="{FF2B5EF4-FFF2-40B4-BE49-F238E27FC236}">
                    <a16:creationId xmlns:a16="http://schemas.microsoft.com/office/drawing/2014/main" id="{E545599E-7F7E-2766-CF32-4FE0CB7D85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1646" y="-1391883"/>
                <a:ext cx="14652" cy="122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5" name="Connector 229">
                <a:extLst>
                  <a:ext uri="{FF2B5EF4-FFF2-40B4-BE49-F238E27FC236}">
                    <a16:creationId xmlns:a16="http://schemas.microsoft.com/office/drawing/2014/main" id="{7842A287-9D63-A990-9625-664D395649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6298" y="-1404556"/>
                <a:ext cx="14651" cy="126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6" name="Connector 230">
                <a:extLst>
                  <a:ext uri="{FF2B5EF4-FFF2-40B4-BE49-F238E27FC236}">
                    <a16:creationId xmlns:a16="http://schemas.microsoft.com/office/drawing/2014/main" id="{19D8F7A2-DB96-BD13-873F-ABE599342C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949" y="-1417639"/>
                <a:ext cx="14651" cy="130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7" name="Connector 231">
                <a:extLst>
                  <a:ext uri="{FF2B5EF4-FFF2-40B4-BE49-F238E27FC236}">
                    <a16:creationId xmlns:a16="http://schemas.microsoft.com/office/drawing/2014/main" id="{84A6C978-7AF1-C9B9-6BC5-83283E4093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600" y="-1431152"/>
                <a:ext cx="14652" cy="135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8" name="Connector 232">
                <a:extLst>
                  <a:ext uri="{FF2B5EF4-FFF2-40B4-BE49-F238E27FC236}">
                    <a16:creationId xmlns:a16="http://schemas.microsoft.com/office/drawing/2014/main" id="{62FE6795-86C0-A5A2-5227-3022942924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0252" y="-1445117"/>
                <a:ext cx="14651" cy="139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9" name="Connector 233">
                <a:extLst>
                  <a:ext uri="{FF2B5EF4-FFF2-40B4-BE49-F238E27FC236}">
                    <a16:creationId xmlns:a16="http://schemas.microsoft.com/office/drawing/2014/main" id="{1542C912-0B2C-1668-2238-31E79A878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4903" y="-1459557"/>
                <a:ext cx="14651" cy="144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0" name="Connector 234">
                <a:extLst>
                  <a:ext uri="{FF2B5EF4-FFF2-40B4-BE49-F238E27FC236}">
                    <a16:creationId xmlns:a16="http://schemas.microsoft.com/office/drawing/2014/main" id="{6AFAADF0-9B8D-93B4-1527-14D6DC394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554" y="-1474495"/>
                <a:ext cx="14652" cy="149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1" name="Connector 235">
                <a:extLst>
                  <a:ext uri="{FF2B5EF4-FFF2-40B4-BE49-F238E27FC236}">
                    <a16:creationId xmlns:a16="http://schemas.microsoft.com/office/drawing/2014/main" id="{F6A89657-83FA-B6BA-FE47-DAC5F8508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4206" y="-1489960"/>
                <a:ext cx="14651" cy="154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2" name="Connector 236">
                <a:extLst>
                  <a:ext uri="{FF2B5EF4-FFF2-40B4-BE49-F238E27FC236}">
                    <a16:creationId xmlns:a16="http://schemas.microsoft.com/office/drawing/2014/main" id="{51F31923-1FE1-099E-0748-08FD90DDC7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8857" y="-1505979"/>
                <a:ext cx="14651" cy="160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3" name="Connector 237">
                <a:extLst>
                  <a:ext uri="{FF2B5EF4-FFF2-40B4-BE49-F238E27FC236}">
                    <a16:creationId xmlns:a16="http://schemas.microsoft.com/office/drawing/2014/main" id="{8B479871-0E8B-DF62-BCB7-5CCC011B05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3508" y="-1522583"/>
                <a:ext cx="14652" cy="166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4" name="Connector 238">
                <a:extLst>
                  <a:ext uri="{FF2B5EF4-FFF2-40B4-BE49-F238E27FC236}">
                    <a16:creationId xmlns:a16="http://schemas.microsoft.com/office/drawing/2014/main" id="{19B7BFA2-2CE6-8882-A491-C1FEE7E141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8160" y="-1539802"/>
                <a:ext cx="14651" cy="172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5" name="Connector 239">
                <a:extLst>
                  <a:ext uri="{FF2B5EF4-FFF2-40B4-BE49-F238E27FC236}">
                    <a16:creationId xmlns:a16="http://schemas.microsoft.com/office/drawing/2014/main" id="{D33F53CF-9689-4CA1-65A4-8FB3137EDA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2811" y="-1557675"/>
                <a:ext cx="14651" cy="178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6" name="Connector 240">
                <a:extLst>
                  <a:ext uri="{FF2B5EF4-FFF2-40B4-BE49-F238E27FC236}">
                    <a16:creationId xmlns:a16="http://schemas.microsoft.com/office/drawing/2014/main" id="{E5FE8152-0F4F-71C4-13EB-835C91E067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7462" y="-1576237"/>
                <a:ext cx="14651" cy="185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7" name="Connector 241">
                <a:extLst>
                  <a:ext uri="{FF2B5EF4-FFF2-40B4-BE49-F238E27FC236}">
                    <a16:creationId xmlns:a16="http://schemas.microsoft.com/office/drawing/2014/main" id="{A353011F-CCB2-1F30-1B9C-19B9F90EA9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2113" y="-1595530"/>
                <a:ext cx="14652" cy="192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8" name="Connector 242">
                <a:extLst>
                  <a:ext uri="{FF2B5EF4-FFF2-40B4-BE49-F238E27FC236}">
                    <a16:creationId xmlns:a16="http://schemas.microsoft.com/office/drawing/2014/main" id="{50724250-7C3C-9CDF-3EC6-11B00F176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6765" y="-1615596"/>
                <a:ext cx="14651" cy="200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9" name="Connector 243">
                <a:extLst>
                  <a:ext uri="{FF2B5EF4-FFF2-40B4-BE49-F238E27FC236}">
                    <a16:creationId xmlns:a16="http://schemas.microsoft.com/office/drawing/2014/main" id="{B4787A31-AC0F-6005-A181-11A16239E7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1416" y="-1636485"/>
                <a:ext cx="14651" cy="208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0" name="Connector 244">
                <a:extLst>
                  <a:ext uri="{FF2B5EF4-FFF2-40B4-BE49-F238E27FC236}">
                    <a16:creationId xmlns:a16="http://schemas.microsoft.com/office/drawing/2014/main" id="{4FCE72F9-D6D7-A617-0E79-8A5C1668C6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6067" y="-1658247"/>
                <a:ext cx="14652" cy="217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1" name="Connector 245">
                <a:extLst>
                  <a:ext uri="{FF2B5EF4-FFF2-40B4-BE49-F238E27FC236}">
                    <a16:creationId xmlns:a16="http://schemas.microsoft.com/office/drawing/2014/main" id="{64A227C9-720F-6AA7-0F02-4F6A9E6D88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0719" y="-1680940"/>
                <a:ext cx="14651" cy="226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2" name="Connector 246">
                <a:extLst>
                  <a:ext uri="{FF2B5EF4-FFF2-40B4-BE49-F238E27FC236}">
                    <a16:creationId xmlns:a16="http://schemas.microsoft.com/office/drawing/2014/main" id="{266415DE-EDBA-8D7E-3752-3F03E0E83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5370" y="-1704622"/>
                <a:ext cx="14651" cy="236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3" name="Connector 247">
                <a:extLst>
                  <a:ext uri="{FF2B5EF4-FFF2-40B4-BE49-F238E27FC236}">
                    <a16:creationId xmlns:a16="http://schemas.microsoft.com/office/drawing/2014/main" id="{2F526941-D68D-8A7A-684A-782FDE30A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0021" y="-1729361"/>
                <a:ext cx="14652" cy="247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4" name="Connector 248">
                <a:extLst>
                  <a:ext uri="{FF2B5EF4-FFF2-40B4-BE49-F238E27FC236}">
                    <a16:creationId xmlns:a16="http://schemas.microsoft.com/office/drawing/2014/main" id="{C4F74566-7C27-45F4-A86F-9D0793DFA7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4673" y="-1755229"/>
                <a:ext cx="14651" cy="258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5" name="Connector 249">
                <a:extLst>
                  <a:ext uri="{FF2B5EF4-FFF2-40B4-BE49-F238E27FC236}">
                    <a16:creationId xmlns:a16="http://schemas.microsoft.com/office/drawing/2014/main" id="{AB611CB3-B86B-1CC5-7453-2164E6C987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9324" y="-1782306"/>
                <a:ext cx="14651" cy="270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6" name="Connector 250">
                <a:extLst>
                  <a:ext uri="{FF2B5EF4-FFF2-40B4-BE49-F238E27FC236}">
                    <a16:creationId xmlns:a16="http://schemas.microsoft.com/office/drawing/2014/main" id="{D370C720-B49F-08B1-BF33-25ADF69B46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3975" y="-1810677"/>
                <a:ext cx="14652" cy="283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7" name="Connector 251">
                <a:extLst>
                  <a:ext uri="{FF2B5EF4-FFF2-40B4-BE49-F238E27FC236}">
                    <a16:creationId xmlns:a16="http://schemas.microsoft.com/office/drawing/2014/main" id="{868653D2-92DB-7ACC-DAF4-E294EE8609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8627" y="-1840438"/>
                <a:ext cx="14651" cy="297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8" name="Connector 252">
                <a:extLst>
                  <a:ext uri="{FF2B5EF4-FFF2-40B4-BE49-F238E27FC236}">
                    <a16:creationId xmlns:a16="http://schemas.microsoft.com/office/drawing/2014/main" id="{31C8705D-DA70-A22C-FC7E-9349194963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3278" y="-1871694"/>
                <a:ext cx="14651" cy="312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9" name="Connector 253">
                <a:extLst>
                  <a:ext uri="{FF2B5EF4-FFF2-40B4-BE49-F238E27FC236}">
                    <a16:creationId xmlns:a16="http://schemas.microsoft.com/office/drawing/2014/main" id="{DE3EADDC-74A0-A788-59C5-D438B8A849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929" y="-1904559"/>
                <a:ext cx="14652" cy="328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0" name="Connector 254">
                <a:extLst>
                  <a:ext uri="{FF2B5EF4-FFF2-40B4-BE49-F238E27FC236}">
                    <a16:creationId xmlns:a16="http://schemas.microsoft.com/office/drawing/2014/main" id="{2AFAAD4E-142D-5A9E-0E05-8402A505DD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2581" y="-1939163"/>
                <a:ext cx="14651" cy="346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1" name="Connector 255">
                <a:extLst>
                  <a:ext uri="{FF2B5EF4-FFF2-40B4-BE49-F238E27FC236}">
                    <a16:creationId xmlns:a16="http://schemas.microsoft.com/office/drawing/2014/main" id="{2C9C78A3-52DA-A1B8-3077-6B5B40DD67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7232" y="-1975646"/>
                <a:ext cx="14651" cy="364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2" name="Connector 256">
                <a:extLst>
                  <a:ext uri="{FF2B5EF4-FFF2-40B4-BE49-F238E27FC236}">
                    <a16:creationId xmlns:a16="http://schemas.microsoft.com/office/drawing/2014/main" id="{82915387-B560-A4A2-4944-2F180A6E3B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1883" y="-2014166"/>
                <a:ext cx="14652" cy="385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3" name="Connector 257">
                <a:extLst>
                  <a:ext uri="{FF2B5EF4-FFF2-40B4-BE49-F238E27FC236}">
                    <a16:creationId xmlns:a16="http://schemas.microsoft.com/office/drawing/2014/main" id="{0DAE7406-8A1B-2B77-F14F-F168E0BEA7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6535" y="-2054898"/>
                <a:ext cx="14651" cy="407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4" name="Connector 258">
                <a:extLst>
                  <a:ext uri="{FF2B5EF4-FFF2-40B4-BE49-F238E27FC236}">
                    <a16:creationId xmlns:a16="http://schemas.microsoft.com/office/drawing/2014/main" id="{61A5C0CA-DBCA-8124-4CC8-3532B5C1F6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1186" y="-2098039"/>
                <a:ext cx="14651" cy="431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5" name="Connector 259">
                <a:extLst>
                  <a:ext uri="{FF2B5EF4-FFF2-40B4-BE49-F238E27FC236}">
                    <a16:creationId xmlns:a16="http://schemas.microsoft.com/office/drawing/2014/main" id="{EB17025F-8541-014D-6F8A-CB3A103CB3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5837" y="-2143808"/>
                <a:ext cx="14652" cy="457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6" name="Connector 260">
                <a:extLst>
                  <a:ext uri="{FF2B5EF4-FFF2-40B4-BE49-F238E27FC236}">
                    <a16:creationId xmlns:a16="http://schemas.microsoft.com/office/drawing/2014/main" id="{0F4F36C4-5B12-1F8B-D070-4AA619F5D0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0489" y="-2192454"/>
                <a:ext cx="14651" cy="486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7" name="Connector 261">
                <a:extLst>
                  <a:ext uri="{FF2B5EF4-FFF2-40B4-BE49-F238E27FC236}">
                    <a16:creationId xmlns:a16="http://schemas.microsoft.com/office/drawing/2014/main" id="{BAD275DF-B72A-AFC8-E681-2951CEDF1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5140" y="-2244256"/>
                <a:ext cx="14651" cy="518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8" name="Connector 262">
                <a:extLst>
                  <a:ext uri="{FF2B5EF4-FFF2-40B4-BE49-F238E27FC236}">
                    <a16:creationId xmlns:a16="http://schemas.microsoft.com/office/drawing/2014/main" id="{780C78AC-0393-7BBF-B4E0-498D968B8C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9791" y="-2299532"/>
                <a:ext cx="14652" cy="552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9" name="Connector 263">
                <a:extLst>
                  <a:ext uri="{FF2B5EF4-FFF2-40B4-BE49-F238E27FC236}">
                    <a16:creationId xmlns:a16="http://schemas.microsoft.com/office/drawing/2014/main" id="{6D70F391-7F45-508C-D3E7-694313D66A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443" y="-2358644"/>
                <a:ext cx="14651" cy="591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0" name="Connector 264">
                <a:extLst>
                  <a:ext uri="{FF2B5EF4-FFF2-40B4-BE49-F238E27FC236}">
                    <a16:creationId xmlns:a16="http://schemas.microsoft.com/office/drawing/2014/main" id="{19C0D56C-E5FC-64B1-010C-B031144014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9094" y="-2422004"/>
                <a:ext cx="14651" cy="633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1" name="Connector 265">
                <a:extLst>
                  <a:ext uri="{FF2B5EF4-FFF2-40B4-BE49-F238E27FC236}">
                    <a16:creationId xmlns:a16="http://schemas.microsoft.com/office/drawing/2014/main" id="{51030840-031E-CFA1-710A-BF20F007BB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3745" y="-2490090"/>
                <a:ext cx="14652" cy="680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2" name="Connector 266">
                <a:extLst>
                  <a:ext uri="{FF2B5EF4-FFF2-40B4-BE49-F238E27FC236}">
                    <a16:creationId xmlns:a16="http://schemas.microsoft.com/office/drawing/2014/main" id="{F0169B84-4763-92C3-8561-78398B44A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8397" y="-2563447"/>
                <a:ext cx="14651" cy="733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3" name="Connector 267">
                <a:extLst>
                  <a:ext uri="{FF2B5EF4-FFF2-40B4-BE49-F238E27FC236}">
                    <a16:creationId xmlns:a16="http://schemas.microsoft.com/office/drawing/2014/main" id="{D19805BF-028E-7CEF-AB27-CD803AC5A1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3048" y="-2642715"/>
                <a:ext cx="14651" cy="792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4" name="Connector 268">
                <a:extLst>
                  <a:ext uri="{FF2B5EF4-FFF2-40B4-BE49-F238E27FC236}">
                    <a16:creationId xmlns:a16="http://schemas.microsoft.com/office/drawing/2014/main" id="{354921B8-959A-0C32-E326-C2EA828360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7699" y="-2728638"/>
                <a:ext cx="14652" cy="859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5" name="Connector 269">
                <a:extLst>
                  <a:ext uri="{FF2B5EF4-FFF2-40B4-BE49-F238E27FC236}">
                    <a16:creationId xmlns:a16="http://schemas.microsoft.com/office/drawing/2014/main" id="{E632D88E-D45C-1D1E-2F96-EE8325E416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2351" y="-2822090"/>
                <a:ext cx="14651" cy="934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6" name="Connector 270">
                <a:extLst>
                  <a:ext uri="{FF2B5EF4-FFF2-40B4-BE49-F238E27FC236}">
                    <a16:creationId xmlns:a16="http://schemas.microsoft.com/office/drawing/2014/main" id="{E2AC1699-1E36-381D-B401-0EEF22157A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7002" y="-2924106"/>
                <a:ext cx="14651" cy="1020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7" name="Connector 271">
                <a:extLst>
                  <a:ext uri="{FF2B5EF4-FFF2-40B4-BE49-F238E27FC236}">
                    <a16:creationId xmlns:a16="http://schemas.microsoft.com/office/drawing/2014/main" id="{C942C703-B511-3767-2F83-8549C682C1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653" y="-3035922"/>
                <a:ext cx="14652" cy="111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8" name="Connector 272">
                <a:extLst>
                  <a:ext uri="{FF2B5EF4-FFF2-40B4-BE49-F238E27FC236}">
                    <a16:creationId xmlns:a16="http://schemas.microsoft.com/office/drawing/2014/main" id="{EB734442-D4C1-B53C-FE74-46E6A7417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26305" y="-3159017"/>
                <a:ext cx="14651" cy="1230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9" name="Connector 273">
                <a:extLst>
                  <a:ext uri="{FF2B5EF4-FFF2-40B4-BE49-F238E27FC236}">
                    <a16:creationId xmlns:a16="http://schemas.microsoft.com/office/drawing/2014/main" id="{C6C13AE1-1689-3C21-512A-C7DF76242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0956" y="-3295192"/>
                <a:ext cx="14651" cy="1361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0" name="Connector 274">
                <a:extLst>
                  <a:ext uri="{FF2B5EF4-FFF2-40B4-BE49-F238E27FC236}">
                    <a16:creationId xmlns:a16="http://schemas.microsoft.com/office/drawing/2014/main" id="{A803C316-F496-223E-0116-08E2995B02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5607" y="-3446648"/>
                <a:ext cx="14652" cy="1514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1" name="Connector 275">
                <a:extLst>
                  <a:ext uri="{FF2B5EF4-FFF2-40B4-BE49-F238E27FC236}">
                    <a16:creationId xmlns:a16="http://schemas.microsoft.com/office/drawing/2014/main" id="{752AD979-C20E-B689-7BA2-727104BA02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0259" y="-3616108"/>
                <a:ext cx="14651" cy="1694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2" name="Connector 294">
                <a:extLst>
                  <a:ext uri="{FF2B5EF4-FFF2-40B4-BE49-F238E27FC236}">
                    <a16:creationId xmlns:a16="http://schemas.microsoft.com/office/drawing/2014/main" id="{32906648-DB32-CF7C-258F-AC95041388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753" y="2545470"/>
                <a:ext cx="14651" cy="2069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3" name="Connector 295">
                <a:extLst>
                  <a:ext uri="{FF2B5EF4-FFF2-40B4-BE49-F238E27FC236}">
                    <a16:creationId xmlns:a16="http://schemas.microsoft.com/office/drawing/2014/main" id="{03D49414-8B1E-CC2C-A7E9-25288C11D7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8404" y="2362591"/>
                <a:ext cx="14651" cy="1828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4" name="Connector 296">
                <a:extLst>
                  <a:ext uri="{FF2B5EF4-FFF2-40B4-BE49-F238E27FC236}">
                    <a16:creationId xmlns:a16="http://schemas.microsoft.com/office/drawing/2014/main" id="{D0FBD500-F71E-7C7C-A255-09A987ABF2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055" y="2199836"/>
                <a:ext cx="14652" cy="1627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5" name="Connector 297">
                <a:extLst>
                  <a:ext uri="{FF2B5EF4-FFF2-40B4-BE49-F238E27FC236}">
                    <a16:creationId xmlns:a16="http://schemas.microsoft.com/office/drawing/2014/main" id="{C8374BCF-2A80-EBB0-63A6-50AF529B5A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707" y="2054056"/>
                <a:ext cx="14651" cy="1457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6" name="Connector 298">
                <a:extLst>
                  <a:ext uri="{FF2B5EF4-FFF2-40B4-BE49-F238E27FC236}">
                    <a16:creationId xmlns:a16="http://schemas.microsoft.com/office/drawing/2014/main" id="{DF96A790-4B3D-4D93-DCC7-4F41CD4898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2358" y="1922725"/>
                <a:ext cx="14651" cy="1313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7" name="Connector 299">
                <a:extLst>
                  <a:ext uri="{FF2B5EF4-FFF2-40B4-BE49-F238E27FC236}">
                    <a16:creationId xmlns:a16="http://schemas.microsoft.com/office/drawing/2014/main" id="{3F1A1B84-4357-6E1F-B046-8012B31521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7009" y="1803798"/>
                <a:ext cx="14652" cy="1189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8" name="Connector 300">
                <a:extLst>
                  <a:ext uri="{FF2B5EF4-FFF2-40B4-BE49-F238E27FC236}">
                    <a16:creationId xmlns:a16="http://schemas.microsoft.com/office/drawing/2014/main" id="{2CBC39A2-E211-21B1-7953-38C24C8382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1661" y="1695597"/>
                <a:ext cx="14651" cy="1082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9" name="Connector 301">
                <a:extLst>
                  <a:ext uri="{FF2B5EF4-FFF2-40B4-BE49-F238E27FC236}">
                    <a16:creationId xmlns:a16="http://schemas.microsoft.com/office/drawing/2014/main" id="{E5C3217E-4649-C4EA-5255-F2C09AD8E9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6312" y="1596732"/>
                <a:ext cx="14651" cy="988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0" name="Connector 302">
                <a:extLst>
                  <a:ext uri="{FF2B5EF4-FFF2-40B4-BE49-F238E27FC236}">
                    <a16:creationId xmlns:a16="http://schemas.microsoft.com/office/drawing/2014/main" id="{7518392E-2FD9-6E63-4154-B41F64C91C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0963" y="1506047"/>
                <a:ext cx="14652" cy="906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1" name="Connector 303">
                <a:extLst>
                  <a:ext uri="{FF2B5EF4-FFF2-40B4-BE49-F238E27FC236}">
                    <a16:creationId xmlns:a16="http://schemas.microsoft.com/office/drawing/2014/main" id="{6805C3BF-69B3-6700-C256-7D20B8EBB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5615" y="1422565"/>
                <a:ext cx="14651" cy="834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2" name="Connector 304">
                <a:extLst>
                  <a:ext uri="{FF2B5EF4-FFF2-40B4-BE49-F238E27FC236}">
                    <a16:creationId xmlns:a16="http://schemas.microsoft.com/office/drawing/2014/main" id="{839F8DC0-73B3-61D4-5D44-338A7ACF0F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0266" y="1345462"/>
                <a:ext cx="14651" cy="771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3" name="Connector 305">
                <a:extLst>
                  <a:ext uri="{FF2B5EF4-FFF2-40B4-BE49-F238E27FC236}">
                    <a16:creationId xmlns:a16="http://schemas.microsoft.com/office/drawing/2014/main" id="{18A5897A-F087-8BD9-B25F-D5D84591F2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4917" y="1274033"/>
                <a:ext cx="14652" cy="714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4" name="Connector 306">
                <a:extLst>
                  <a:ext uri="{FF2B5EF4-FFF2-40B4-BE49-F238E27FC236}">
                    <a16:creationId xmlns:a16="http://schemas.microsoft.com/office/drawing/2014/main" id="{840052BC-CC57-EBC9-6333-CB1149F05E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9569" y="1207674"/>
                <a:ext cx="14651" cy="663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5" name="Connector 307">
                <a:extLst>
                  <a:ext uri="{FF2B5EF4-FFF2-40B4-BE49-F238E27FC236}">
                    <a16:creationId xmlns:a16="http://schemas.microsoft.com/office/drawing/2014/main" id="{3ACBDF1B-7E14-9F7B-A443-1B26A02A61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4220" y="1145864"/>
                <a:ext cx="14651" cy="618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6" name="Connector 308">
                <a:extLst>
                  <a:ext uri="{FF2B5EF4-FFF2-40B4-BE49-F238E27FC236}">
                    <a16:creationId xmlns:a16="http://schemas.microsoft.com/office/drawing/2014/main" id="{2CF40BC6-DF20-C787-0BC6-65B6B49665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8871" y="1088150"/>
                <a:ext cx="14652" cy="577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7" name="Connector 309">
                <a:extLst>
                  <a:ext uri="{FF2B5EF4-FFF2-40B4-BE49-F238E27FC236}">
                    <a16:creationId xmlns:a16="http://schemas.microsoft.com/office/drawing/2014/main" id="{992085CE-3292-9FAF-4C3E-23A2FFF26A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523" y="1034139"/>
                <a:ext cx="14651" cy="540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8" name="Connector 310">
                <a:extLst>
                  <a:ext uri="{FF2B5EF4-FFF2-40B4-BE49-F238E27FC236}">
                    <a16:creationId xmlns:a16="http://schemas.microsoft.com/office/drawing/2014/main" id="{533469FA-D4FB-7106-7CAB-FBF4D43C0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8174" y="983485"/>
                <a:ext cx="14651" cy="506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9" name="Connector 311">
                <a:extLst>
                  <a:ext uri="{FF2B5EF4-FFF2-40B4-BE49-F238E27FC236}">
                    <a16:creationId xmlns:a16="http://schemas.microsoft.com/office/drawing/2014/main" id="{A6181136-E001-8EFD-82DE-DFAC7AC9D3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2825" y="935885"/>
                <a:ext cx="14652" cy="476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0" name="Connector 312">
                <a:extLst>
                  <a:ext uri="{FF2B5EF4-FFF2-40B4-BE49-F238E27FC236}">
                    <a16:creationId xmlns:a16="http://schemas.microsoft.com/office/drawing/2014/main" id="{BEB0B4E2-7353-B0D6-4D9A-0B618E1F2A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7477" y="891070"/>
                <a:ext cx="14651" cy="44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1" name="Connector 313">
                <a:extLst>
                  <a:ext uri="{FF2B5EF4-FFF2-40B4-BE49-F238E27FC236}">
                    <a16:creationId xmlns:a16="http://schemas.microsoft.com/office/drawing/2014/main" id="{284850DE-80B4-D50F-B8D2-67E8ED9BF6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128" y="848803"/>
                <a:ext cx="14651" cy="422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2" name="Connector 314">
                <a:extLst>
                  <a:ext uri="{FF2B5EF4-FFF2-40B4-BE49-F238E27FC236}">
                    <a16:creationId xmlns:a16="http://schemas.microsoft.com/office/drawing/2014/main" id="{759D2A4E-47A7-78C6-DA4C-20C2FE6DD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6779" y="808873"/>
                <a:ext cx="14652" cy="399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3" name="Connector 315">
                <a:extLst>
                  <a:ext uri="{FF2B5EF4-FFF2-40B4-BE49-F238E27FC236}">
                    <a16:creationId xmlns:a16="http://schemas.microsoft.com/office/drawing/2014/main" id="{A4030D32-8FF2-65C2-B3A0-8D0925AFCE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1431" y="771091"/>
                <a:ext cx="14651" cy="377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4" name="Connector 316">
                <a:extLst>
                  <a:ext uri="{FF2B5EF4-FFF2-40B4-BE49-F238E27FC236}">
                    <a16:creationId xmlns:a16="http://schemas.microsoft.com/office/drawing/2014/main" id="{601BD4DA-7EE2-9041-A17B-C0C75EA16A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6082" y="735289"/>
                <a:ext cx="14651" cy="358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5" name="Connector 317">
                <a:extLst>
                  <a:ext uri="{FF2B5EF4-FFF2-40B4-BE49-F238E27FC236}">
                    <a16:creationId xmlns:a16="http://schemas.microsoft.com/office/drawing/2014/main" id="{47B08451-9C12-58ED-B667-86D5F4EA5C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733" y="701313"/>
                <a:ext cx="14652" cy="339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6" name="Connector 318">
                <a:extLst>
                  <a:ext uri="{FF2B5EF4-FFF2-40B4-BE49-F238E27FC236}">
                    <a16:creationId xmlns:a16="http://schemas.microsoft.com/office/drawing/2014/main" id="{6109483A-3494-7680-2ADF-8083908CBB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5385" y="669030"/>
                <a:ext cx="14651" cy="322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7" name="Connector 319">
                <a:extLst>
                  <a:ext uri="{FF2B5EF4-FFF2-40B4-BE49-F238E27FC236}">
                    <a16:creationId xmlns:a16="http://schemas.microsoft.com/office/drawing/2014/main" id="{AD46F57E-A058-13CE-102B-941193FC47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0036" y="638314"/>
                <a:ext cx="14651" cy="307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8" name="Connector 320">
                <a:extLst>
                  <a:ext uri="{FF2B5EF4-FFF2-40B4-BE49-F238E27FC236}">
                    <a16:creationId xmlns:a16="http://schemas.microsoft.com/office/drawing/2014/main" id="{F71029AF-660E-6A38-9BD8-FA290FEC9A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4687" y="609055"/>
                <a:ext cx="14652" cy="292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9" name="Connector 321">
                <a:extLst>
                  <a:ext uri="{FF2B5EF4-FFF2-40B4-BE49-F238E27FC236}">
                    <a16:creationId xmlns:a16="http://schemas.microsoft.com/office/drawing/2014/main" id="{3792143C-B588-78D5-8707-1A586E3F39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9339" y="581152"/>
                <a:ext cx="14651" cy="279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0" name="Connector 322">
                <a:extLst>
                  <a:ext uri="{FF2B5EF4-FFF2-40B4-BE49-F238E27FC236}">
                    <a16:creationId xmlns:a16="http://schemas.microsoft.com/office/drawing/2014/main" id="{D3A4513C-DFB3-B5D3-0C31-4E5D37F0A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3990" y="554511"/>
                <a:ext cx="14651" cy="266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1" name="Connector 323">
                <a:extLst>
                  <a:ext uri="{FF2B5EF4-FFF2-40B4-BE49-F238E27FC236}">
                    <a16:creationId xmlns:a16="http://schemas.microsoft.com/office/drawing/2014/main" id="{71D92C1D-2BCB-E2BB-1156-C83F0A5E6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8641" y="529050"/>
                <a:ext cx="14652" cy="254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2" name="Connector 324">
                <a:extLst>
                  <a:ext uri="{FF2B5EF4-FFF2-40B4-BE49-F238E27FC236}">
                    <a16:creationId xmlns:a16="http://schemas.microsoft.com/office/drawing/2014/main" id="{106344E5-D3E0-9DA9-3942-8392D21EFF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3293" y="504692"/>
                <a:ext cx="14651" cy="243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3" name="Connector 325">
                <a:extLst>
                  <a:ext uri="{FF2B5EF4-FFF2-40B4-BE49-F238E27FC236}">
                    <a16:creationId xmlns:a16="http://schemas.microsoft.com/office/drawing/2014/main" id="{FBE78826-3DCB-F96C-5B20-773E36D6C0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7944" y="481367"/>
                <a:ext cx="14651" cy="233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4" name="Connector 326">
                <a:extLst>
                  <a:ext uri="{FF2B5EF4-FFF2-40B4-BE49-F238E27FC236}">
                    <a16:creationId xmlns:a16="http://schemas.microsoft.com/office/drawing/2014/main" id="{89CB005D-3342-36D2-4FD4-3035BE2883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2595" y="459009"/>
                <a:ext cx="14652" cy="223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5" name="Connector 327">
                <a:extLst>
                  <a:ext uri="{FF2B5EF4-FFF2-40B4-BE49-F238E27FC236}">
                    <a16:creationId xmlns:a16="http://schemas.microsoft.com/office/drawing/2014/main" id="{CF188B5B-B17C-A5A5-1198-FA1A184007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37247" y="437561"/>
                <a:ext cx="14651" cy="214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6" name="Connector 328">
                <a:extLst>
                  <a:ext uri="{FF2B5EF4-FFF2-40B4-BE49-F238E27FC236}">
                    <a16:creationId xmlns:a16="http://schemas.microsoft.com/office/drawing/2014/main" id="{65781441-2FC7-5F96-2EF1-EAE7DC0A40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1898" y="416968"/>
                <a:ext cx="14651" cy="205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7" name="Connector 329">
                <a:extLst>
                  <a:ext uri="{FF2B5EF4-FFF2-40B4-BE49-F238E27FC236}">
                    <a16:creationId xmlns:a16="http://schemas.microsoft.com/office/drawing/2014/main" id="{D829DBE2-D681-F627-519D-BAC56E60D0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6549" y="397180"/>
                <a:ext cx="14652" cy="197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8" name="Connector 330">
                <a:extLst>
                  <a:ext uri="{FF2B5EF4-FFF2-40B4-BE49-F238E27FC236}">
                    <a16:creationId xmlns:a16="http://schemas.microsoft.com/office/drawing/2014/main" id="{9D4B1CDE-7AB2-D96B-5AC3-FA380D4AB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201" y="378150"/>
                <a:ext cx="14651" cy="190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9" name="Connector 331">
                <a:extLst>
                  <a:ext uri="{FF2B5EF4-FFF2-40B4-BE49-F238E27FC236}">
                    <a16:creationId xmlns:a16="http://schemas.microsoft.com/office/drawing/2014/main" id="{3A1F45C0-9947-867C-3A70-1611B297C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5852" y="359836"/>
                <a:ext cx="14651" cy="183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0" name="Connector 332">
                <a:extLst>
                  <a:ext uri="{FF2B5EF4-FFF2-40B4-BE49-F238E27FC236}">
                    <a16:creationId xmlns:a16="http://schemas.microsoft.com/office/drawing/2014/main" id="{AA9B0761-8E3B-0B5A-A6E7-5A297C9455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0503" y="342198"/>
                <a:ext cx="14652" cy="176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1" name="Connector 333">
                <a:extLst>
                  <a:ext uri="{FF2B5EF4-FFF2-40B4-BE49-F238E27FC236}">
                    <a16:creationId xmlns:a16="http://schemas.microsoft.com/office/drawing/2014/main" id="{A0582344-70FD-9B4C-B86A-51D6A19105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5155" y="325199"/>
                <a:ext cx="14651" cy="169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2" name="Connector 334">
                <a:extLst>
                  <a:ext uri="{FF2B5EF4-FFF2-40B4-BE49-F238E27FC236}">
                    <a16:creationId xmlns:a16="http://schemas.microsoft.com/office/drawing/2014/main" id="{F6AB93A1-7A2F-998B-1102-D13B259084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9806" y="308806"/>
                <a:ext cx="14651" cy="163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3" name="Connector 335">
                <a:extLst>
                  <a:ext uri="{FF2B5EF4-FFF2-40B4-BE49-F238E27FC236}">
                    <a16:creationId xmlns:a16="http://schemas.microsoft.com/office/drawing/2014/main" id="{82F722EE-9697-1A45-942D-554B3E39A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4457" y="292986"/>
                <a:ext cx="14652" cy="158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4" name="Connector 336">
                <a:extLst>
                  <a:ext uri="{FF2B5EF4-FFF2-40B4-BE49-F238E27FC236}">
                    <a16:creationId xmlns:a16="http://schemas.microsoft.com/office/drawing/2014/main" id="{AF491BCB-48B2-043D-D1A2-7BC6405E33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9109" y="277710"/>
                <a:ext cx="14651" cy="152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5" name="Connector 337">
                <a:extLst>
                  <a:ext uri="{FF2B5EF4-FFF2-40B4-BE49-F238E27FC236}">
                    <a16:creationId xmlns:a16="http://schemas.microsoft.com/office/drawing/2014/main" id="{3DBDFB35-3469-C711-7696-7F70820CBA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3760" y="262950"/>
                <a:ext cx="14651" cy="14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6" name="Connector 338">
                <a:extLst>
                  <a:ext uri="{FF2B5EF4-FFF2-40B4-BE49-F238E27FC236}">
                    <a16:creationId xmlns:a16="http://schemas.microsoft.com/office/drawing/2014/main" id="{71A901A3-1768-3EF4-0965-1B177CC6BA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8411" y="248681"/>
                <a:ext cx="14652" cy="142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7" name="Connector 339">
                <a:extLst>
                  <a:ext uri="{FF2B5EF4-FFF2-40B4-BE49-F238E27FC236}">
                    <a16:creationId xmlns:a16="http://schemas.microsoft.com/office/drawing/2014/main" id="{B0EBB41E-8FF9-C14F-FBD6-57EF9C3E48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3063" y="234878"/>
                <a:ext cx="14651" cy="138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8" name="Connector 340">
                <a:extLst>
                  <a:ext uri="{FF2B5EF4-FFF2-40B4-BE49-F238E27FC236}">
                    <a16:creationId xmlns:a16="http://schemas.microsoft.com/office/drawing/2014/main" id="{2480704F-13A5-33E4-9CE4-FC8E11B359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7714" y="221519"/>
                <a:ext cx="14651" cy="133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9" name="Connector 341">
                <a:extLst>
                  <a:ext uri="{FF2B5EF4-FFF2-40B4-BE49-F238E27FC236}">
                    <a16:creationId xmlns:a16="http://schemas.microsoft.com/office/drawing/2014/main" id="{248331D1-B363-CB99-9391-97589D83B8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2365" y="208583"/>
                <a:ext cx="14651" cy="1293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0" name="Connector 342">
                <a:extLst>
                  <a:ext uri="{FF2B5EF4-FFF2-40B4-BE49-F238E27FC236}">
                    <a16:creationId xmlns:a16="http://schemas.microsoft.com/office/drawing/2014/main" id="{685F4FE1-5500-70BD-F62F-3DD73966FD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57016" y="196050"/>
                <a:ext cx="14652" cy="125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1" name="Connector 343">
                <a:extLst>
                  <a:ext uri="{FF2B5EF4-FFF2-40B4-BE49-F238E27FC236}">
                    <a16:creationId xmlns:a16="http://schemas.microsoft.com/office/drawing/2014/main" id="{565EB447-3009-BC10-27AC-77EBC3D1E8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1668" y="183902"/>
                <a:ext cx="14651" cy="121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2" name="Connector 344">
                <a:extLst>
                  <a:ext uri="{FF2B5EF4-FFF2-40B4-BE49-F238E27FC236}">
                    <a16:creationId xmlns:a16="http://schemas.microsoft.com/office/drawing/2014/main" id="{D31E8C63-B659-A386-2F7B-3A26B97A8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6319" y="172121"/>
                <a:ext cx="14651" cy="117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3" name="Connector 345">
                <a:extLst>
                  <a:ext uri="{FF2B5EF4-FFF2-40B4-BE49-F238E27FC236}">
                    <a16:creationId xmlns:a16="http://schemas.microsoft.com/office/drawing/2014/main" id="{61FC336F-BD87-FF50-1616-A27097D887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0970" y="160691"/>
                <a:ext cx="14652" cy="114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4" name="Connector 346">
                <a:extLst>
                  <a:ext uri="{FF2B5EF4-FFF2-40B4-BE49-F238E27FC236}">
                    <a16:creationId xmlns:a16="http://schemas.microsoft.com/office/drawing/2014/main" id="{85608F9D-EDB7-0D0A-1760-01851A34B6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5622" y="149596"/>
                <a:ext cx="14651" cy="110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5" name="Connector 347">
                <a:extLst>
                  <a:ext uri="{FF2B5EF4-FFF2-40B4-BE49-F238E27FC236}">
                    <a16:creationId xmlns:a16="http://schemas.microsoft.com/office/drawing/2014/main" id="{239190FF-4671-0B6F-1C81-6087A8FB20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0273" y="138821"/>
                <a:ext cx="14651" cy="107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6" name="Connector 348">
                <a:extLst>
                  <a:ext uri="{FF2B5EF4-FFF2-40B4-BE49-F238E27FC236}">
                    <a16:creationId xmlns:a16="http://schemas.microsoft.com/office/drawing/2014/main" id="{CCB9FE06-603A-F3B5-7074-0B53504C66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4924" y="128354"/>
                <a:ext cx="14652" cy="104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7" name="Connector 349">
                <a:extLst>
                  <a:ext uri="{FF2B5EF4-FFF2-40B4-BE49-F238E27FC236}">
                    <a16:creationId xmlns:a16="http://schemas.microsoft.com/office/drawing/2014/main" id="{E9F52C2F-FE23-6523-96AD-0DF7D11056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9576" y="118181"/>
                <a:ext cx="14651" cy="101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8" name="Connector 350">
                <a:extLst>
                  <a:ext uri="{FF2B5EF4-FFF2-40B4-BE49-F238E27FC236}">
                    <a16:creationId xmlns:a16="http://schemas.microsoft.com/office/drawing/2014/main" id="{88DAC2C7-AE88-AE58-1179-A3D2F9842A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4227" y="108290"/>
                <a:ext cx="14651" cy="989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9" name="Connector 351">
                <a:extLst>
                  <a:ext uri="{FF2B5EF4-FFF2-40B4-BE49-F238E27FC236}">
                    <a16:creationId xmlns:a16="http://schemas.microsoft.com/office/drawing/2014/main" id="{CEC0BDDF-49A1-A20E-41E6-69FBCA98A1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8878" y="98669"/>
                <a:ext cx="14652" cy="96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0" name="Connector 352">
                <a:extLst>
                  <a:ext uri="{FF2B5EF4-FFF2-40B4-BE49-F238E27FC236}">
                    <a16:creationId xmlns:a16="http://schemas.microsoft.com/office/drawing/2014/main" id="{2C3ED92A-8BC4-420D-B80B-20D1E94FAE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3530" y="89308"/>
                <a:ext cx="14651" cy="93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1" name="Connector 353">
                <a:extLst>
                  <a:ext uri="{FF2B5EF4-FFF2-40B4-BE49-F238E27FC236}">
                    <a16:creationId xmlns:a16="http://schemas.microsoft.com/office/drawing/2014/main" id="{B8751F57-1905-86C4-84C5-637F7A4A7C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8181" y="80196"/>
                <a:ext cx="14651" cy="91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2" name="Connector 354">
                <a:extLst>
                  <a:ext uri="{FF2B5EF4-FFF2-40B4-BE49-F238E27FC236}">
                    <a16:creationId xmlns:a16="http://schemas.microsoft.com/office/drawing/2014/main" id="{A67DBC78-7569-E59F-9CD5-CED9D5080F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32" y="71322"/>
                <a:ext cx="14652" cy="88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3" name="Connector 355">
                <a:extLst>
                  <a:ext uri="{FF2B5EF4-FFF2-40B4-BE49-F238E27FC236}">
                    <a16:creationId xmlns:a16="http://schemas.microsoft.com/office/drawing/2014/main" id="{3EA0F4E5-B00B-78F7-E820-68AE8C1E2C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7484" y="62680"/>
                <a:ext cx="14651" cy="86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4" name="Connector 356">
                <a:extLst>
                  <a:ext uri="{FF2B5EF4-FFF2-40B4-BE49-F238E27FC236}">
                    <a16:creationId xmlns:a16="http://schemas.microsoft.com/office/drawing/2014/main" id="{1AF2D5E3-18E7-99B1-1CEC-D5154FB82C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2135" y="54257"/>
                <a:ext cx="14651" cy="84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5" name="Connector 357">
                <a:extLst>
                  <a:ext uri="{FF2B5EF4-FFF2-40B4-BE49-F238E27FC236}">
                    <a16:creationId xmlns:a16="http://schemas.microsoft.com/office/drawing/2014/main" id="{0CF92009-5E20-0C35-97E3-234C7A7FE6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6786" y="46048"/>
                <a:ext cx="14652" cy="82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6" name="Connector 358">
                <a:extLst>
                  <a:ext uri="{FF2B5EF4-FFF2-40B4-BE49-F238E27FC236}">
                    <a16:creationId xmlns:a16="http://schemas.microsoft.com/office/drawing/2014/main" id="{8FC7D782-BED9-0546-A401-074ED1C7F7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1438" y="38043"/>
                <a:ext cx="14651" cy="80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7" name="Connector 359">
                <a:extLst>
                  <a:ext uri="{FF2B5EF4-FFF2-40B4-BE49-F238E27FC236}">
                    <a16:creationId xmlns:a16="http://schemas.microsoft.com/office/drawing/2014/main" id="{17658BF4-6BAF-29BC-44B5-4AB8A9FDA4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6089" y="30236"/>
                <a:ext cx="14651" cy="78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8" name="Connector 360">
                <a:extLst>
                  <a:ext uri="{FF2B5EF4-FFF2-40B4-BE49-F238E27FC236}">
                    <a16:creationId xmlns:a16="http://schemas.microsoft.com/office/drawing/2014/main" id="{86364A8A-9A86-CD83-F751-3A31784E16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0740" y="22619"/>
                <a:ext cx="14652" cy="76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9" name="Connector 361">
                <a:extLst>
                  <a:ext uri="{FF2B5EF4-FFF2-40B4-BE49-F238E27FC236}">
                    <a16:creationId xmlns:a16="http://schemas.microsoft.com/office/drawing/2014/main" id="{2BAFD7B0-BC71-23AE-4E19-D29D070FA6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5392" y="15184"/>
                <a:ext cx="14651" cy="74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0" name="Connector 362">
                <a:extLst>
                  <a:ext uri="{FF2B5EF4-FFF2-40B4-BE49-F238E27FC236}">
                    <a16:creationId xmlns:a16="http://schemas.microsoft.com/office/drawing/2014/main" id="{C6493780-FE9F-8550-6514-6B56D3C364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0043" y="7927"/>
                <a:ext cx="14651" cy="72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1" name="Connector 363">
                <a:extLst>
                  <a:ext uri="{FF2B5EF4-FFF2-40B4-BE49-F238E27FC236}">
                    <a16:creationId xmlns:a16="http://schemas.microsoft.com/office/drawing/2014/main" id="{9E9AB6B6-E827-BE8C-9311-66079110E0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4694" y="840"/>
                <a:ext cx="14652" cy="70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2" name="Connector 364">
                <a:extLst>
                  <a:ext uri="{FF2B5EF4-FFF2-40B4-BE49-F238E27FC236}">
                    <a16:creationId xmlns:a16="http://schemas.microsoft.com/office/drawing/2014/main" id="{1EA420CE-A978-9122-A2B2-43895AB06E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79346" y="-6083"/>
                <a:ext cx="14651" cy="69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3" name="Connector 365">
                <a:extLst>
                  <a:ext uri="{FF2B5EF4-FFF2-40B4-BE49-F238E27FC236}">
                    <a16:creationId xmlns:a16="http://schemas.microsoft.com/office/drawing/2014/main" id="{1BAE0D61-A2FC-53B7-BBC6-359E96ECF8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3997" y="-12847"/>
                <a:ext cx="14651" cy="67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4" name="Connector 366">
                <a:extLst>
                  <a:ext uri="{FF2B5EF4-FFF2-40B4-BE49-F238E27FC236}">
                    <a16:creationId xmlns:a16="http://schemas.microsoft.com/office/drawing/2014/main" id="{376F20AD-AA6B-955F-9772-2405049942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8648" y="-19457"/>
                <a:ext cx="14652" cy="66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5" name="Connector 367">
                <a:extLst>
                  <a:ext uri="{FF2B5EF4-FFF2-40B4-BE49-F238E27FC236}">
                    <a16:creationId xmlns:a16="http://schemas.microsoft.com/office/drawing/2014/main" id="{68A68F5F-8123-686A-613C-89258266A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3300" y="-25919"/>
                <a:ext cx="14651" cy="64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6" name="Connector 368">
                <a:extLst>
                  <a:ext uri="{FF2B5EF4-FFF2-40B4-BE49-F238E27FC236}">
                    <a16:creationId xmlns:a16="http://schemas.microsoft.com/office/drawing/2014/main" id="{2CA56B09-5E2F-C5FD-496A-8CCF03CD54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7951" y="-32238"/>
                <a:ext cx="14651" cy="631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7" name="Connector 369">
                <a:extLst>
                  <a:ext uri="{FF2B5EF4-FFF2-40B4-BE49-F238E27FC236}">
                    <a16:creationId xmlns:a16="http://schemas.microsoft.com/office/drawing/2014/main" id="{E7B6FBD0-AD57-CDE2-18E8-E479DA76D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2602" y="-38418"/>
                <a:ext cx="14652" cy="61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8" name="Connector 370">
                <a:extLst>
                  <a:ext uri="{FF2B5EF4-FFF2-40B4-BE49-F238E27FC236}">
                    <a16:creationId xmlns:a16="http://schemas.microsoft.com/office/drawing/2014/main" id="{6EAFD03C-4F5D-1B10-6E83-9B24F1EB05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7254" y="-44464"/>
                <a:ext cx="14651" cy="60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9" name="Connector 371">
                <a:extLst>
                  <a:ext uri="{FF2B5EF4-FFF2-40B4-BE49-F238E27FC236}">
                    <a16:creationId xmlns:a16="http://schemas.microsoft.com/office/drawing/2014/main" id="{316597BD-0E4D-2C63-4F2B-BC6C81725B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1905" y="-50381"/>
                <a:ext cx="14651" cy="59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0" name="Connector 372">
                <a:extLst>
                  <a:ext uri="{FF2B5EF4-FFF2-40B4-BE49-F238E27FC236}">
                    <a16:creationId xmlns:a16="http://schemas.microsoft.com/office/drawing/2014/main" id="{4B9354CC-FA0B-104C-269C-76B4BFD4CC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6556" y="-56171"/>
                <a:ext cx="14652" cy="57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1" name="Connector 373">
                <a:extLst>
                  <a:ext uri="{FF2B5EF4-FFF2-40B4-BE49-F238E27FC236}">
                    <a16:creationId xmlns:a16="http://schemas.microsoft.com/office/drawing/2014/main" id="{4B358E00-31BC-D21F-52FE-CE715DCEE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1208" y="-61840"/>
                <a:ext cx="14651" cy="56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2" name="Connector 374">
                <a:extLst>
                  <a:ext uri="{FF2B5EF4-FFF2-40B4-BE49-F238E27FC236}">
                    <a16:creationId xmlns:a16="http://schemas.microsoft.com/office/drawing/2014/main" id="{156EACDB-61AE-6AF2-D511-82733BE6E7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5859" y="-67391"/>
                <a:ext cx="14651" cy="55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3" name="Connector 375">
                <a:extLst>
                  <a:ext uri="{FF2B5EF4-FFF2-40B4-BE49-F238E27FC236}">
                    <a16:creationId xmlns:a16="http://schemas.microsoft.com/office/drawing/2014/main" id="{58B07FD2-2B6C-5A70-91FC-D9635E4101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510" y="-72828"/>
                <a:ext cx="14652" cy="54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4" name="Connector 376">
                <a:extLst>
                  <a:ext uri="{FF2B5EF4-FFF2-40B4-BE49-F238E27FC236}">
                    <a16:creationId xmlns:a16="http://schemas.microsoft.com/office/drawing/2014/main" id="{3C0F292B-9AB2-2DBE-710C-47DFD8004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5162" y="-78155"/>
                <a:ext cx="14651" cy="53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5" name="Connector 377">
                <a:extLst>
                  <a:ext uri="{FF2B5EF4-FFF2-40B4-BE49-F238E27FC236}">
                    <a16:creationId xmlns:a16="http://schemas.microsoft.com/office/drawing/2014/main" id="{E383D430-1E05-22EB-7CE1-29DEF3B6A5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813" y="-83373"/>
                <a:ext cx="14651" cy="52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6" name="Connector 378">
                <a:extLst>
                  <a:ext uri="{FF2B5EF4-FFF2-40B4-BE49-F238E27FC236}">
                    <a16:creationId xmlns:a16="http://schemas.microsoft.com/office/drawing/2014/main" id="{D77E062D-E192-B64C-AD0A-092DCC173E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464" y="-88487"/>
                <a:ext cx="14652" cy="51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7" name="Connector 379">
                <a:extLst>
                  <a:ext uri="{FF2B5EF4-FFF2-40B4-BE49-F238E27FC236}">
                    <a16:creationId xmlns:a16="http://schemas.microsoft.com/office/drawing/2014/main" id="{D720C885-8F60-3D07-FDD1-21122C501D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9116" y="-93501"/>
                <a:ext cx="14651" cy="50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8" name="Connector 380">
                <a:extLst>
                  <a:ext uri="{FF2B5EF4-FFF2-40B4-BE49-F238E27FC236}">
                    <a16:creationId xmlns:a16="http://schemas.microsoft.com/office/drawing/2014/main" id="{3929EA71-6F86-F434-6412-38847EAB48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3767" y="-98416"/>
                <a:ext cx="14651" cy="49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9" name="Connector 381">
                <a:extLst>
                  <a:ext uri="{FF2B5EF4-FFF2-40B4-BE49-F238E27FC236}">
                    <a16:creationId xmlns:a16="http://schemas.microsoft.com/office/drawing/2014/main" id="{5BD01350-DA7C-8039-576A-D1D44814F9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418" y="-103236"/>
                <a:ext cx="14652" cy="48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0" name="Connector 382">
                <a:extLst>
                  <a:ext uri="{FF2B5EF4-FFF2-40B4-BE49-F238E27FC236}">
                    <a16:creationId xmlns:a16="http://schemas.microsoft.com/office/drawing/2014/main" id="{FB43DBA2-B549-1694-2A31-3986F31F65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3070" y="-107964"/>
                <a:ext cx="14651" cy="47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1" name="Connector 383">
                <a:extLst>
                  <a:ext uri="{FF2B5EF4-FFF2-40B4-BE49-F238E27FC236}">
                    <a16:creationId xmlns:a16="http://schemas.microsoft.com/office/drawing/2014/main" id="{E4196C9B-FA4A-65D8-DC3C-0666203E73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7721" y="-112601"/>
                <a:ext cx="14651" cy="46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2" name="Connector 384">
                <a:extLst>
                  <a:ext uri="{FF2B5EF4-FFF2-40B4-BE49-F238E27FC236}">
                    <a16:creationId xmlns:a16="http://schemas.microsoft.com/office/drawing/2014/main" id="{DBA63288-D573-606A-590E-1209E45819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2372" y="-117151"/>
                <a:ext cx="14652" cy="45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3" name="Connector 385">
                <a:extLst>
                  <a:ext uri="{FF2B5EF4-FFF2-40B4-BE49-F238E27FC236}">
                    <a16:creationId xmlns:a16="http://schemas.microsoft.com/office/drawing/2014/main" id="{B857800A-5469-5C31-2CC3-88D5C9CD6C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7024" y="-121617"/>
                <a:ext cx="14651" cy="44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4" name="Connector 386">
                <a:extLst>
                  <a:ext uri="{FF2B5EF4-FFF2-40B4-BE49-F238E27FC236}">
                    <a16:creationId xmlns:a16="http://schemas.microsoft.com/office/drawing/2014/main" id="{1DBB8E21-5CE6-DB7D-FDBC-DFF92999E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1675" y="-126000"/>
                <a:ext cx="14651" cy="43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5" name="Connector 387">
                <a:extLst>
                  <a:ext uri="{FF2B5EF4-FFF2-40B4-BE49-F238E27FC236}">
                    <a16:creationId xmlns:a16="http://schemas.microsoft.com/office/drawing/2014/main" id="{F4294043-A36C-31A3-C162-C0CA73C2B0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326" y="-130302"/>
                <a:ext cx="14652" cy="43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6" name="Connector 388">
                <a:extLst>
                  <a:ext uri="{FF2B5EF4-FFF2-40B4-BE49-F238E27FC236}">
                    <a16:creationId xmlns:a16="http://schemas.microsoft.com/office/drawing/2014/main" id="{3124878F-6477-8B53-82A7-775B3895BD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0978" y="-134526"/>
                <a:ext cx="14651" cy="422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7" name="Connector 389">
                <a:extLst>
                  <a:ext uri="{FF2B5EF4-FFF2-40B4-BE49-F238E27FC236}">
                    <a16:creationId xmlns:a16="http://schemas.microsoft.com/office/drawing/2014/main" id="{AD15D659-2DA1-773A-2341-A6B113349B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45629" y="-138674"/>
                <a:ext cx="14651" cy="41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8" name="Connector 390">
                <a:extLst>
                  <a:ext uri="{FF2B5EF4-FFF2-40B4-BE49-F238E27FC236}">
                    <a16:creationId xmlns:a16="http://schemas.microsoft.com/office/drawing/2014/main" id="{302C0364-3B30-D544-D9C1-11BB3A4484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60280" y="-142749"/>
                <a:ext cx="14652" cy="407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9" name="Connector 391">
                <a:extLst>
                  <a:ext uri="{FF2B5EF4-FFF2-40B4-BE49-F238E27FC236}">
                    <a16:creationId xmlns:a16="http://schemas.microsoft.com/office/drawing/2014/main" id="{0635AB79-B2AE-10E2-769C-685DD7D400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932" y="-146752"/>
                <a:ext cx="14651" cy="40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0" name="Connector 392">
                <a:extLst>
                  <a:ext uri="{FF2B5EF4-FFF2-40B4-BE49-F238E27FC236}">
                    <a16:creationId xmlns:a16="http://schemas.microsoft.com/office/drawing/2014/main" id="{956F37AD-6A79-4634-6E06-A794733F9A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9583" y="-150684"/>
                <a:ext cx="14651" cy="39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1" name="Connector 393">
                <a:extLst>
                  <a:ext uri="{FF2B5EF4-FFF2-40B4-BE49-F238E27FC236}">
                    <a16:creationId xmlns:a16="http://schemas.microsoft.com/office/drawing/2014/main" id="{DF18D03A-DFD3-8BA2-9AA4-7EB897BAE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234" y="-154548"/>
                <a:ext cx="14652" cy="38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2" name="Connector 394">
                <a:extLst>
                  <a:ext uri="{FF2B5EF4-FFF2-40B4-BE49-F238E27FC236}">
                    <a16:creationId xmlns:a16="http://schemas.microsoft.com/office/drawing/2014/main" id="{9EDF2577-D653-E333-7D68-FE484161AD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886" y="-158345"/>
                <a:ext cx="14651" cy="37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3" name="Connector 395">
                <a:extLst>
                  <a:ext uri="{FF2B5EF4-FFF2-40B4-BE49-F238E27FC236}">
                    <a16:creationId xmlns:a16="http://schemas.microsoft.com/office/drawing/2014/main" id="{C28CF9FB-4CC9-C78B-CAF4-470A09483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3537" y="-162078"/>
                <a:ext cx="14651" cy="37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4" name="Connector 396">
                <a:extLst>
                  <a:ext uri="{FF2B5EF4-FFF2-40B4-BE49-F238E27FC236}">
                    <a16:creationId xmlns:a16="http://schemas.microsoft.com/office/drawing/2014/main" id="{2CEF4D23-E74A-924C-AAD3-5077A43727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48188" y="-165747"/>
                <a:ext cx="14652" cy="36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5" name="Connector 397">
                <a:extLst>
                  <a:ext uri="{FF2B5EF4-FFF2-40B4-BE49-F238E27FC236}">
                    <a16:creationId xmlns:a16="http://schemas.microsoft.com/office/drawing/2014/main" id="{1B5DBD23-C058-792D-6C90-C9A6058EC6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2840" y="-169356"/>
                <a:ext cx="14651" cy="360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6" name="Connector 398">
                <a:extLst>
                  <a:ext uri="{FF2B5EF4-FFF2-40B4-BE49-F238E27FC236}">
                    <a16:creationId xmlns:a16="http://schemas.microsoft.com/office/drawing/2014/main" id="{37CDC94F-11D5-0F48-3ADA-6FF4F4D6DD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7491" y="-172903"/>
                <a:ext cx="14651" cy="35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7" name="Connector 399">
                <a:extLst>
                  <a:ext uri="{FF2B5EF4-FFF2-40B4-BE49-F238E27FC236}">
                    <a16:creationId xmlns:a16="http://schemas.microsoft.com/office/drawing/2014/main" id="{1EF6968B-7C0E-DE48-5344-5A0FB86609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2142" y="-176392"/>
                <a:ext cx="14652" cy="34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8" name="Connector 400">
                <a:extLst>
                  <a:ext uri="{FF2B5EF4-FFF2-40B4-BE49-F238E27FC236}">
                    <a16:creationId xmlns:a16="http://schemas.microsoft.com/office/drawing/2014/main" id="{D1B437A7-99F6-80FD-5A33-ADB71AE1EB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06794" y="-179824"/>
                <a:ext cx="14651" cy="34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9" name="Connector 401">
                <a:extLst>
                  <a:ext uri="{FF2B5EF4-FFF2-40B4-BE49-F238E27FC236}">
                    <a16:creationId xmlns:a16="http://schemas.microsoft.com/office/drawing/2014/main" id="{C75F6C3A-57E0-3C87-629C-82208481C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445" y="-183201"/>
                <a:ext cx="14651" cy="33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0" name="Connector 402">
                <a:extLst>
                  <a:ext uri="{FF2B5EF4-FFF2-40B4-BE49-F238E27FC236}">
                    <a16:creationId xmlns:a16="http://schemas.microsoft.com/office/drawing/2014/main" id="{2D995AC1-D01B-ADFB-4C54-104BE70F38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96" y="-186523"/>
                <a:ext cx="14652" cy="33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1" name="Connector 403">
                <a:extLst>
                  <a:ext uri="{FF2B5EF4-FFF2-40B4-BE49-F238E27FC236}">
                    <a16:creationId xmlns:a16="http://schemas.microsoft.com/office/drawing/2014/main" id="{21BDC475-83CB-DB07-47EE-0E6F99F090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0748" y="-189793"/>
                <a:ext cx="14651" cy="32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2" name="Connector 404">
                <a:extLst>
                  <a:ext uri="{FF2B5EF4-FFF2-40B4-BE49-F238E27FC236}">
                    <a16:creationId xmlns:a16="http://schemas.microsoft.com/office/drawing/2014/main" id="{CDEE6A67-EC72-D240-5FA8-19FF35DCB8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399" y="-193010"/>
                <a:ext cx="14651" cy="32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3" name="Connector 405">
                <a:extLst>
                  <a:ext uri="{FF2B5EF4-FFF2-40B4-BE49-F238E27FC236}">
                    <a16:creationId xmlns:a16="http://schemas.microsoft.com/office/drawing/2014/main" id="{88B261AB-3A24-5369-DC2F-21663154BE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0050" y="-196176"/>
                <a:ext cx="14652" cy="31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4" name="Connector 406">
                <a:extLst>
                  <a:ext uri="{FF2B5EF4-FFF2-40B4-BE49-F238E27FC236}">
                    <a16:creationId xmlns:a16="http://schemas.microsoft.com/office/drawing/2014/main" id="{9478D5F3-42D4-FA50-452B-5331E42879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4702" y="-199294"/>
                <a:ext cx="14651" cy="31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5" name="Connector 407">
                <a:extLst>
                  <a:ext uri="{FF2B5EF4-FFF2-40B4-BE49-F238E27FC236}">
                    <a16:creationId xmlns:a16="http://schemas.microsoft.com/office/drawing/2014/main" id="{C86640FE-02F7-86D0-8437-FC9CB4DF89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9353" y="-202362"/>
                <a:ext cx="14651" cy="30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6" name="Connector 408">
                <a:extLst>
                  <a:ext uri="{FF2B5EF4-FFF2-40B4-BE49-F238E27FC236}">
                    <a16:creationId xmlns:a16="http://schemas.microsoft.com/office/drawing/2014/main" id="{9218796E-3418-38E0-DF88-A68371FB4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4004" y="-205384"/>
                <a:ext cx="14652" cy="30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7" name="Connector 409">
                <a:extLst>
                  <a:ext uri="{FF2B5EF4-FFF2-40B4-BE49-F238E27FC236}">
                    <a16:creationId xmlns:a16="http://schemas.microsoft.com/office/drawing/2014/main" id="{DB94F306-0334-02C5-FC37-A1A4E6BBAF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8656" y="-208360"/>
                <a:ext cx="14651" cy="29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8" name="Connector 410">
                <a:extLst>
                  <a:ext uri="{FF2B5EF4-FFF2-40B4-BE49-F238E27FC236}">
                    <a16:creationId xmlns:a16="http://schemas.microsoft.com/office/drawing/2014/main" id="{C10CF607-ADE3-A7A0-5295-55A5A17AE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3307" y="-211290"/>
                <a:ext cx="14651" cy="29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9" name="Connector 411">
                <a:extLst>
                  <a:ext uri="{FF2B5EF4-FFF2-40B4-BE49-F238E27FC236}">
                    <a16:creationId xmlns:a16="http://schemas.microsoft.com/office/drawing/2014/main" id="{06B76DAB-27EE-017D-7C4C-C5D0DFD7CB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7958" y="-214177"/>
                <a:ext cx="14652" cy="28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0" name="Connector 412">
                <a:extLst>
                  <a:ext uri="{FF2B5EF4-FFF2-40B4-BE49-F238E27FC236}">
                    <a16:creationId xmlns:a16="http://schemas.microsoft.com/office/drawing/2014/main" id="{C42472E4-2091-F553-54D1-B11B6225D8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2610" y="-217021"/>
                <a:ext cx="14651" cy="28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1" name="Connector 413">
                <a:extLst>
                  <a:ext uri="{FF2B5EF4-FFF2-40B4-BE49-F238E27FC236}">
                    <a16:creationId xmlns:a16="http://schemas.microsoft.com/office/drawing/2014/main" id="{36D82175-07DD-E986-AA91-6DC8E372C3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7261" y="-219823"/>
                <a:ext cx="14651" cy="28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2" name="Connector 414">
                <a:extLst>
                  <a:ext uri="{FF2B5EF4-FFF2-40B4-BE49-F238E27FC236}">
                    <a16:creationId xmlns:a16="http://schemas.microsoft.com/office/drawing/2014/main" id="{636E58C8-192D-7CAF-3E6E-3F8421C0BB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1912" y="-222583"/>
                <a:ext cx="14652" cy="2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3" name="Connector 415">
                <a:extLst>
                  <a:ext uri="{FF2B5EF4-FFF2-40B4-BE49-F238E27FC236}">
                    <a16:creationId xmlns:a16="http://schemas.microsoft.com/office/drawing/2014/main" id="{1C1052CD-30FC-A996-1369-736A4A4BC4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564" y="-225303"/>
                <a:ext cx="14651" cy="27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4" name="Connector 416">
                <a:extLst>
                  <a:ext uri="{FF2B5EF4-FFF2-40B4-BE49-F238E27FC236}">
                    <a16:creationId xmlns:a16="http://schemas.microsoft.com/office/drawing/2014/main" id="{E2F58EF6-6AA8-D64F-3482-FDA85C79B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41215" y="-227983"/>
                <a:ext cx="14651" cy="26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5" name="Connector 417">
                <a:extLst>
                  <a:ext uri="{FF2B5EF4-FFF2-40B4-BE49-F238E27FC236}">
                    <a16:creationId xmlns:a16="http://schemas.microsoft.com/office/drawing/2014/main" id="{0C7A0B3C-D355-39B1-5830-5EC4167698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5866" y="-230626"/>
                <a:ext cx="14652" cy="26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6" name="Connector 418">
                <a:extLst>
                  <a:ext uri="{FF2B5EF4-FFF2-40B4-BE49-F238E27FC236}">
                    <a16:creationId xmlns:a16="http://schemas.microsoft.com/office/drawing/2014/main" id="{6548F273-6B4C-9FFF-5013-1BD334963A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0518" y="-233231"/>
                <a:ext cx="14651" cy="260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7" name="Connector 419">
                <a:extLst>
                  <a:ext uri="{FF2B5EF4-FFF2-40B4-BE49-F238E27FC236}">
                    <a16:creationId xmlns:a16="http://schemas.microsoft.com/office/drawing/2014/main" id="{B92913E8-5BEE-E2C3-3E65-9EFBCA0D58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5169" y="-235798"/>
                <a:ext cx="14651" cy="25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8" name="Connector 420">
                <a:extLst>
                  <a:ext uri="{FF2B5EF4-FFF2-40B4-BE49-F238E27FC236}">
                    <a16:creationId xmlns:a16="http://schemas.microsoft.com/office/drawing/2014/main" id="{D8BCE142-9C1A-D2AD-ACC5-3A88F1A489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9820" y="-238330"/>
                <a:ext cx="14652" cy="253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9" name="Connector 421">
                <a:extLst>
                  <a:ext uri="{FF2B5EF4-FFF2-40B4-BE49-F238E27FC236}">
                    <a16:creationId xmlns:a16="http://schemas.microsoft.com/office/drawing/2014/main" id="{E23BD0BA-FA29-462B-1C01-8550CC9D79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4472" y="-240826"/>
                <a:ext cx="14651" cy="24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0" name="Connector 422">
                <a:extLst>
                  <a:ext uri="{FF2B5EF4-FFF2-40B4-BE49-F238E27FC236}">
                    <a16:creationId xmlns:a16="http://schemas.microsoft.com/office/drawing/2014/main" id="{628C910E-7B85-0A12-F56D-4D75A91456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9123" y="-243288"/>
                <a:ext cx="14651" cy="246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1" name="Connector 423">
                <a:extLst>
                  <a:ext uri="{FF2B5EF4-FFF2-40B4-BE49-F238E27FC236}">
                    <a16:creationId xmlns:a16="http://schemas.microsoft.com/office/drawing/2014/main" id="{C62D42DC-8FDA-1E68-1AB8-8EB24A200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3774" y="-245715"/>
                <a:ext cx="14652" cy="24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2" name="Connector 424">
                <a:extLst>
                  <a:ext uri="{FF2B5EF4-FFF2-40B4-BE49-F238E27FC236}">
                    <a16:creationId xmlns:a16="http://schemas.microsoft.com/office/drawing/2014/main" id="{D8253270-1EB7-DC91-2F74-F61C809287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8426" y="-248110"/>
                <a:ext cx="14651" cy="23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3" name="Connector 425">
                <a:extLst>
                  <a:ext uri="{FF2B5EF4-FFF2-40B4-BE49-F238E27FC236}">
                    <a16:creationId xmlns:a16="http://schemas.microsoft.com/office/drawing/2014/main" id="{825EF5E3-9DD4-FA36-BDC7-E4A7B62700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3077" y="-250472"/>
                <a:ext cx="14651" cy="23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4" name="Connector 426">
                <a:extLst>
                  <a:ext uri="{FF2B5EF4-FFF2-40B4-BE49-F238E27FC236}">
                    <a16:creationId xmlns:a16="http://schemas.microsoft.com/office/drawing/2014/main" id="{03726199-26F2-2D80-5450-0B8F7781C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7728" y="-252801"/>
                <a:ext cx="14652" cy="23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5" name="Connector 427">
                <a:extLst>
                  <a:ext uri="{FF2B5EF4-FFF2-40B4-BE49-F238E27FC236}">
                    <a16:creationId xmlns:a16="http://schemas.microsoft.com/office/drawing/2014/main" id="{456965E3-B89E-BF8B-6777-45A834CED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2380" y="-255100"/>
                <a:ext cx="14651" cy="22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6" name="Connector 428">
                <a:extLst>
                  <a:ext uri="{FF2B5EF4-FFF2-40B4-BE49-F238E27FC236}">
                    <a16:creationId xmlns:a16="http://schemas.microsoft.com/office/drawing/2014/main" id="{E68F2F05-953C-6B30-EF32-8FA72926A8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7031" y="-257369"/>
                <a:ext cx="14651" cy="22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7" name="Connector 429">
                <a:extLst>
                  <a:ext uri="{FF2B5EF4-FFF2-40B4-BE49-F238E27FC236}">
                    <a16:creationId xmlns:a16="http://schemas.microsoft.com/office/drawing/2014/main" id="{5777563A-D178-3EBE-1772-E1DD6FDAE7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682" y="-259607"/>
                <a:ext cx="14652" cy="22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8" name="Connector 430">
                <a:extLst>
                  <a:ext uri="{FF2B5EF4-FFF2-40B4-BE49-F238E27FC236}">
                    <a16:creationId xmlns:a16="http://schemas.microsoft.com/office/drawing/2014/main" id="{BF3B0895-F636-AB52-7264-E83DBFBA3E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334" y="-261816"/>
                <a:ext cx="14651" cy="22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9" name="Connector 431">
                <a:extLst>
                  <a:ext uri="{FF2B5EF4-FFF2-40B4-BE49-F238E27FC236}">
                    <a16:creationId xmlns:a16="http://schemas.microsoft.com/office/drawing/2014/main" id="{6C54BC2A-CACA-3FD5-3CE4-EC19F2F99F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0985" y="-263996"/>
                <a:ext cx="14651" cy="218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0" name="Connector 432">
                <a:extLst>
                  <a:ext uri="{FF2B5EF4-FFF2-40B4-BE49-F238E27FC236}">
                    <a16:creationId xmlns:a16="http://schemas.microsoft.com/office/drawing/2014/main" id="{9AB882BE-8BD1-B471-300D-BE1CF52E7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5636" y="-266147"/>
                <a:ext cx="14652" cy="21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1" name="Connector 433">
                <a:extLst>
                  <a:ext uri="{FF2B5EF4-FFF2-40B4-BE49-F238E27FC236}">
                    <a16:creationId xmlns:a16="http://schemas.microsoft.com/office/drawing/2014/main" id="{1F960421-6057-ECE0-B2F9-C41D2296D2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0288" y="-268271"/>
                <a:ext cx="14651" cy="21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2" name="Connector 434">
                <a:extLst>
                  <a:ext uri="{FF2B5EF4-FFF2-40B4-BE49-F238E27FC236}">
                    <a16:creationId xmlns:a16="http://schemas.microsoft.com/office/drawing/2014/main" id="{2E8AF6AB-3F8C-4F8B-4467-737DF8ED0B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04939" y="-270368"/>
                <a:ext cx="14651" cy="20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3" name="Connector 435">
                <a:extLst>
                  <a:ext uri="{FF2B5EF4-FFF2-40B4-BE49-F238E27FC236}">
                    <a16:creationId xmlns:a16="http://schemas.microsoft.com/office/drawing/2014/main" id="{D10D4173-68BA-3F01-9FFE-8D5AFA4A65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9590" y="-272438"/>
                <a:ext cx="14652" cy="20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4" name="Connector 436">
                <a:extLst>
                  <a:ext uri="{FF2B5EF4-FFF2-40B4-BE49-F238E27FC236}">
                    <a16:creationId xmlns:a16="http://schemas.microsoft.com/office/drawing/2014/main" id="{B6794BD5-83C3-E96E-A90C-6B6BD51AA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4242" y="-274482"/>
                <a:ext cx="14651" cy="20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5" name="Connector 437">
                <a:extLst>
                  <a:ext uri="{FF2B5EF4-FFF2-40B4-BE49-F238E27FC236}">
                    <a16:creationId xmlns:a16="http://schemas.microsoft.com/office/drawing/2014/main" id="{A8C754E9-A0CD-13E7-CA1D-80654E7613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8893" y="-276500"/>
                <a:ext cx="14651" cy="20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6" name="Connector 438">
                <a:extLst>
                  <a:ext uri="{FF2B5EF4-FFF2-40B4-BE49-F238E27FC236}">
                    <a16:creationId xmlns:a16="http://schemas.microsoft.com/office/drawing/2014/main" id="{8B1B78D1-7EB4-C5C4-F24D-30174A7AA1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3544" y="-278493"/>
                <a:ext cx="14652" cy="19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7" name="Connector 439">
                <a:extLst>
                  <a:ext uri="{FF2B5EF4-FFF2-40B4-BE49-F238E27FC236}">
                    <a16:creationId xmlns:a16="http://schemas.microsoft.com/office/drawing/2014/main" id="{E8806889-2C26-B009-5742-1E2E4A8601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8196" y="-280461"/>
                <a:ext cx="14651" cy="19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8" name="Connector 440">
                <a:extLst>
                  <a:ext uri="{FF2B5EF4-FFF2-40B4-BE49-F238E27FC236}">
                    <a16:creationId xmlns:a16="http://schemas.microsoft.com/office/drawing/2014/main" id="{206D023C-A81F-34C6-A87E-3E9D4587B9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2847" y="-282405"/>
                <a:ext cx="14651" cy="19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9" name="Connector 441">
                <a:extLst>
                  <a:ext uri="{FF2B5EF4-FFF2-40B4-BE49-F238E27FC236}">
                    <a16:creationId xmlns:a16="http://schemas.microsoft.com/office/drawing/2014/main" id="{651EA155-B625-6A1D-7C20-74A6FF252D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7498" y="-284325"/>
                <a:ext cx="14652" cy="19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0" name="Connector 442">
                <a:extLst>
                  <a:ext uri="{FF2B5EF4-FFF2-40B4-BE49-F238E27FC236}">
                    <a16:creationId xmlns:a16="http://schemas.microsoft.com/office/drawing/2014/main" id="{9CC6D1A7-A195-1755-A6CE-0A61A52D1B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2150" y="-286222"/>
                <a:ext cx="14651" cy="18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1" name="Connector 443">
                <a:extLst>
                  <a:ext uri="{FF2B5EF4-FFF2-40B4-BE49-F238E27FC236}">
                    <a16:creationId xmlns:a16="http://schemas.microsoft.com/office/drawing/2014/main" id="{C2E8C092-B37D-4028-D02F-9733A32CA7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6801" y="-288096"/>
                <a:ext cx="14651" cy="18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2" name="Connector 444">
                <a:extLst>
                  <a:ext uri="{FF2B5EF4-FFF2-40B4-BE49-F238E27FC236}">
                    <a16:creationId xmlns:a16="http://schemas.microsoft.com/office/drawing/2014/main" id="{A1CDB22F-07DA-C91D-0E04-BBE2D69222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1452" y="-289947"/>
                <a:ext cx="14652" cy="18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3" name="Connector 445">
                <a:extLst>
                  <a:ext uri="{FF2B5EF4-FFF2-40B4-BE49-F238E27FC236}">
                    <a16:creationId xmlns:a16="http://schemas.microsoft.com/office/drawing/2014/main" id="{2AD851F4-6A21-C750-156D-AA7661E7E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6104" y="-291776"/>
                <a:ext cx="14651" cy="182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4" name="Connector 446">
                <a:extLst>
                  <a:ext uri="{FF2B5EF4-FFF2-40B4-BE49-F238E27FC236}">
                    <a16:creationId xmlns:a16="http://schemas.microsoft.com/office/drawing/2014/main" id="{DAA6976F-7B51-49B1-C240-6DE5F8DFBE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0755" y="-293584"/>
                <a:ext cx="14651" cy="18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5" name="Connector 447">
                <a:extLst>
                  <a:ext uri="{FF2B5EF4-FFF2-40B4-BE49-F238E27FC236}">
                    <a16:creationId xmlns:a16="http://schemas.microsoft.com/office/drawing/2014/main" id="{37D1E000-A0E4-BA5A-78E2-F47E48A4CA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5406" y="-295369"/>
                <a:ext cx="14652" cy="17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6" name="Connector 448">
                <a:extLst>
                  <a:ext uri="{FF2B5EF4-FFF2-40B4-BE49-F238E27FC236}">
                    <a16:creationId xmlns:a16="http://schemas.microsoft.com/office/drawing/2014/main" id="{0DCF41CD-DEBE-8B72-EE9B-E8B0863A67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0058" y="-297134"/>
                <a:ext cx="14651" cy="17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7" name="Connector 449">
                <a:extLst>
                  <a:ext uri="{FF2B5EF4-FFF2-40B4-BE49-F238E27FC236}">
                    <a16:creationId xmlns:a16="http://schemas.microsoft.com/office/drawing/2014/main" id="{035604CE-CC46-DA97-61F6-F90FBEB347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4709" y="-298878"/>
                <a:ext cx="14651" cy="17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8" name="Connector 450">
                <a:extLst>
                  <a:ext uri="{FF2B5EF4-FFF2-40B4-BE49-F238E27FC236}">
                    <a16:creationId xmlns:a16="http://schemas.microsoft.com/office/drawing/2014/main" id="{225E7927-DA84-A449-9211-320453353A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9360" y="-300603"/>
                <a:ext cx="14652" cy="17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9" name="Connector 451">
                <a:extLst>
                  <a:ext uri="{FF2B5EF4-FFF2-40B4-BE49-F238E27FC236}">
                    <a16:creationId xmlns:a16="http://schemas.microsoft.com/office/drawing/2014/main" id="{4D1CEBC3-BA6C-923B-0376-7382C127E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4012" y="-302307"/>
                <a:ext cx="14651" cy="17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0" name="Connector 452">
                <a:extLst>
                  <a:ext uri="{FF2B5EF4-FFF2-40B4-BE49-F238E27FC236}">
                    <a16:creationId xmlns:a16="http://schemas.microsoft.com/office/drawing/2014/main" id="{6E4027AA-77AA-0590-AF88-0C0791CF4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8663" y="-303992"/>
                <a:ext cx="14651" cy="16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1" name="Connector 453">
                <a:extLst>
                  <a:ext uri="{FF2B5EF4-FFF2-40B4-BE49-F238E27FC236}">
                    <a16:creationId xmlns:a16="http://schemas.microsoft.com/office/drawing/2014/main" id="{62057EBF-6033-7FF3-D03C-85C2A58C4A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314" y="-305657"/>
                <a:ext cx="14652" cy="16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2" name="Connector 454">
                <a:extLst>
                  <a:ext uri="{FF2B5EF4-FFF2-40B4-BE49-F238E27FC236}">
                    <a16:creationId xmlns:a16="http://schemas.microsoft.com/office/drawing/2014/main" id="{F3B9E54A-E9AE-9962-F714-EACA169CDE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97966" y="-307303"/>
                <a:ext cx="14651" cy="16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3" name="Connector 455">
                <a:extLst>
                  <a:ext uri="{FF2B5EF4-FFF2-40B4-BE49-F238E27FC236}">
                    <a16:creationId xmlns:a16="http://schemas.microsoft.com/office/drawing/2014/main" id="{8EBB81FA-611A-C7E1-5625-D3FB0D44F6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12617" y="-308931"/>
                <a:ext cx="14651" cy="16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4" name="Connector 456">
                <a:extLst>
                  <a:ext uri="{FF2B5EF4-FFF2-40B4-BE49-F238E27FC236}">
                    <a16:creationId xmlns:a16="http://schemas.microsoft.com/office/drawing/2014/main" id="{6128A3B4-B2AC-513D-D70A-723BD0F119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7268" y="-310541"/>
                <a:ext cx="14652" cy="16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5" name="Connector 457">
                <a:extLst>
                  <a:ext uri="{FF2B5EF4-FFF2-40B4-BE49-F238E27FC236}">
                    <a16:creationId xmlns:a16="http://schemas.microsoft.com/office/drawing/2014/main" id="{0A6E3AA7-5F64-CF53-7B6A-7D3693F7B8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1920" y="-312133"/>
                <a:ext cx="14651" cy="15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6" name="Connector 458">
                <a:extLst>
                  <a:ext uri="{FF2B5EF4-FFF2-40B4-BE49-F238E27FC236}">
                    <a16:creationId xmlns:a16="http://schemas.microsoft.com/office/drawing/2014/main" id="{1A39F0B1-A8A1-C6C5-06CB-F738CAB096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6571" y="-313707"/>
                <a:ext cx="14651" cy="15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7" name="Connector 459">
                <a:extLst>
                  <a:ext uri="{FF2B5EF4-FFF2-40B4-BE49-F238E27FC236}">
                    <a16:creationId xmlns:a16="http://schemas.microsoft.com/office/drawing/2014/main" id="{5CF4F83D-AF4B-9757-E38B-ADD8365797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22" y="-315263"/>
                <a:ext cx="14651" cy="15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8" name="Connector 460">
                <a:extLst>
                  <a:ext uri="{FF2B5EF4-FFF2-40B4-BE49-F238E27FC236}">
                    <a16:creationId xmlns:a16="http://schemas.microsoft.com/office/drawing/2014/main" id="{61447468-0595-4CC8-F46E-886EBBFDC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5873" y="-316803"/>
                <a:ext cx="14652" cy="15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9" name="Connector 461">
                <a:extLst>
                  <a:ext uri="{FF2B5EF4-FFF2-40B4-BE49-F238E27FC236}">
                    <a16:creationId xmlns:a16="http://schemas.microsoft.com/office/drawing/2014/main" id="{EE637C9F-5A4B-276A-1E92-FAE6307A17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525" y="-318326"/>
                <a:ext cx="14651" cy="15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0" name="Connector 462">
                <a:extLst>
                  <a:ext uri="{FF2B5EF4-FFF2-40B4-BE49-F238E27FC236}">
                    <a16:creationId xmlns:a16="http://schemas.microsoft.com/office/drawing/2014/main" id="{AE2F82F6-B0EC-B883-F5B5-33044968CD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5176" y="-319832"/>
                <a:ext cx="14651" cy="15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1" name="Connector 463">
                <a:extLst>
                  <a:ext uri="{FF2B5EF4-FFF2-40B4-BE49-F238E27FC236}">
                    <a16:creationId xmlns:a16="http://schemas.microsoft.com/office/drawing/2014/main" id="{4CAE0AF7-D729-900E-06C4-7F75D49E3B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9827" y="-321321"/>
                <a:ext cx="14652" cy="14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2" name="Connector 464">
                <a:extLst>
                  <a:ext uri="{FF2B5EF4-FFF2-40B4-BE49-F238E27FC236}">
                    <a16:creationId xmlns:a16="http://schemas.microsoft.com/office/drawing/2014/main" id="{8B656D5A-F3D7-6766-98F8-A244AB6DF7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4479" y="-322795"/>
                <a:ext cx="14651" cy="14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3" name="Connector 465">
                <a:extLst>
                  <a:ext uri="{FF2B5EF4-FFF2-40B4-BE49-F238E27FC236}">
                    <a16:creationId xmlns:a16="http://schemas.microsoft.com/office/drawing/2014/main" id="{B9872CAC-27F1-6BE4-3DA0-0BD3AD8D29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130" y="-324253"/>
                <a:ext cx="14651" cy="14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4" name="Connector 466">
                <a:extLst>
                  <a:ext uri="{FF2B5EF4-FFF2-40B4-BE49-F238E27FC236}">
                    <a16:creationId xmlns:a16="http://schemas.microsoft.com/office/drawing/2014/main" id="{42BCDFC5-4B86-A762-C128-DF36434961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781" y="-325696"/>
                <a:ext cx="14652" cy="14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5" name="Connector 467">
                <a:extLst>
                  <a:ext uri="{FF2B5EF4-FFF2-40B4-BE49-F238E27FC236}">
                    <a16:creationId xmlns:a16="http://schemas.microsoft.com/office/drawing/2014/main" id="{879C2471-8FE6-D279-D8EC-035C5F56E6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88433" y="-327124"/>
                <a:ext cx="14651" cy="14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6" name="Connector 468">
                <a:extLst>
                  <a:ext uri="{FF2B5EF4-FFF2-40B4-BE49-F238E27FC236}">
                    <a16:creationId xmlns:a16="http://schemas.microsoft.com/office/drawing/2014/main" id="{D2D20F8B-FA4A-73D7-7E18-30075351E8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3084" y="-328536"/>
                <a:ext cx="14651" cy="14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7" name="Connector 469">
                <a:extLst>
                  <a:ext uri="{FF2B5EF4-FFF2-40B4-BE49-F238E27FC236}">
                    <a16:creationId xmlns:a16="http://schemas.microsoft.com/office/drawing/2014/main" id="{1E5E548F-8107-8BFA-FA5A-FCBDC3F600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7735" y="-329934"/>
                <a:ext cx="14652" cy="13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8" name="Connector 470">
                <a:extLst>
                  <a:ext uri="{FF2B5EF4-FFF2-40B4-BE49-F238E27FC236}">
                    <a16:creationId xmlns:a16="http://schemas.microsoft.com/office/drawing/2014/main" id="{52F771AE-563E-FC55-8F7D-761D98B373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2387" y="-331317"/>
                <a:ext cx="14651" cy="13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9" name="Connector 471">
                <a:extLst>
                  <a:ext uri="{FF2B5EF4-FFF2-40B4-BE49-F238E27FC236}">
                    <a16:creationId xmlns:a16="http://schemas.microsoft.com/office/drawing/2014/main" id="{49E51056-C831-62ED-7CC1-EC00235C44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7038" y="-332685"/>
                <a:ext cx="14651" cy="13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0" name="Connector 472">
                <a:extLst>
                  <a:ext uri="{FF2B5EF4-FFF2-40B4-BE49-F238E27FC236}">
                    <a16:creationId xmlns:a16="http://schemas.microsoft.com/office/drawing/2014/main" id="{B5234E06-7D1E-39AF-9D74-6D4DF86FB9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1689" y="-334040"/>
                <a:ext cx="14652" cy="13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1" name="Connector 473">
                <a:extLst>
                  <a:ext uri="{FF2B5EF4-FFF2-40B4-BE49-F238E27FC236}">
                    <a16:creationId xmlns:a16="http://schemas.microsoft.com/office/drawing/2014/main" id="{A6F212B7-3550-7972-ABE3-FF274D805F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6341" y="-335381"/>
                <a:ext cx="14651" cy="13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2" name="Connector 474">
                <a:extLst>
                  <a:ext uri="{FF2B5EF4-FFF2-40B4-BE49-F238E27FC236}">
                    <a16:creationId xmlns:a16="http://schemas.microsoft.com/office/drawing/2014/main" id="{E478879F-E14C-8125-62DB-1071D3AD72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0992" y="-336708"/>
                <a:ext cx="14651" cy="13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3" name="Connector 475">
                <a:extLst>
                  <a:ext uri="{FF2B5EF4-FFF2-40B4-BE49-F238E27FC236}">
                    <a16:creationId xmlns:a16="http://schemas.microsoft.com/office/drawing/2014/main" id="{F261B1D0-04D9-3D4C-AD14-53B603D540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5643" y="-338021"/>
                <a:ext cx="14652" cy="13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4" name="Connector 476">
                <a:extLst>
                  <a:ext uri="{FF2B5EF4-FFF2-40B4-BE49-F238E27FC236}">
                    <a16:creationId xmlns:a16="http://schemas.microsoft.com/office/drawing/2014/main" id="{1E11A70D-2756-17BD-BA15-9548AC34A6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0295" y="-339322"/>
                <a:ext cx="14651" cy="13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5" name="Connector 477">
                <a:extLst>
                  <a:ext uri="{FF2B5EF4-FFF2-40B4-BE49-F238E27FC236}">
                    <a16:creationId xmlns:a16="http://schemas.microsoft.com/office/drawing/2014/main" id="{5B856F7A-4697-2674-BFAF-B66656DBB5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946" y="-340610"/>
                <a:ext cx="14651" cy="12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6" name="Connector 478">
                <a:extLst>
                  <a:ext uri="{FF2B5EF4-FFF2-40B4-BE49-F238E27FC236}">
                    <a16:creationId xmlns:a16="http://schemas.microsoft.com/office/drawing/2014/main" id="{BDF520EA-345E-3073-E60F-6BDE47F40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597" y="-341884"/>
                <a:ext cx="14652" cy="12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7" name="Connector 479">
                <a:extLst>
                  <a:ext uri="{FF2B5EF4-FFF2-40B4-BE49-F238E27FC236}">
                    <a16:creationId xmlns:a16="http://schemas.microsoft.com/office/drawing/2014/main" id="{7794F490-AA61-F02C-B4C6-0CEA1EB2BC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4249" y="-343146"/>
                <a:ext cx="14651" cy="12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8" name="Connector 480">
                <a:extLst>
                  <a:ext uri="{FF2B5EF4-FFF2-40B4-BE49-F238E27FC236}">
                    <a16:creationId xmlns:a16="http://schemas.microsoft.com/office/drawing/2014/main" id="{F26E929A-6509-59BF-9B94-ABB22EA4B3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8900" y="-344395"/>
                <a:ext cx="14651" cy="12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9" name="Connector 481">
                <a:extLst>
                  <a:ext uri="{FF2B5EF4-FFF2-40B4-BE49-F238E27FC236}">
                    <a16:creationId xmlns:a16="http://schemas.microsoft.com/office/drawing/2014/main" id="{78857437-A630-8512-F3A4-130CC40DFC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3551" y="-345632"/>
                <a:ext cx="14652" cy="12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0" name="Connector 482">
                <a:extLst>
                  <a:ext uri="{FF2B5EF4-FFF2-40B4-BE49-F238E27FC236}">
                    <a16:creationId xmlns:a16="http://schemas.microsoft.com/office/drawing/2014/main" id="{C75C1340-AD0E-B3FB-BE6A-954B7F40DD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8203" y="-346856"/>
                <a:ext cx="14651" cy="12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1" name="Connector 483">
                <a:extLst>
                  <a:ext uri="{FF2B5EF4-FFF2-40B4-BE49-F238E27FC236}">
                    <a16:creationId xmlns:a16="http://schemas.microsoft.com/office/drawing/2014/main" id="{48759ADA-C46A-64C9-44FC-D342AB0B1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854" y="-348070"/>
                <a:ext cx="14651" cy="12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2" name="Connector 484">
                <a:extLst>
                  <a:ext uri="{FF2B5EF4-FFF2-40B4-BE49-F238E27FC236}">
                    <a16:creationId xmlns:a16="http://schemas.microsoft.com/office/drawing/2014/main" id="{372AD229-1FF0-3205-4DC9-2C57EDC0FF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7505" y="-349271"/>
                <a:ext cx="14652" cy="12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3" name="Connector 485">
                <a:extLst>
                  <a:ext uri="{FF2B5EF4-FFF2-40B4-BE49-F238E27FC236}">
                    <a16:creationId xmlns:a16="http://schemas.microsoft.com/office/drawing/2014/main" id="{7653D048-2037-E241-6D51-83FA5B7BFE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2157" y="-350460"/>
                <a:ext cx="14651" cy="11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4" name="Connector 486">
                <a:extLst>
                  <a:ext uri="{FF2B5EF4-FFF2-40B4-BE49-F238E27FC236}">
                    <a16:creationId xmlns:a16="http://schemas.microsoft.com/office/drawing/2014/main" id="{BB2CB724-CF6F-CD66-B8C7-33A5C91F8E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6808" y="-351639"/>
                <a:ext cx="14651" cy="11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5" name="Connector 487">
                <a:extLst>
                  <a:ext uri="{FF2B5EF4-FFF2-40B4-BE49-F238E27FC236}">
                    <a16:creationId xmlns:a16="http://schemas.microsoft.com/office/drawing/2014/main" id="{F958085C-15C2-DA2F-45BC-6E7D08DF1A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1459" y="-352805"/>
                <a:ext cx="14652" cy="11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6" name="Connector 488">
                <a:extLst>
                  <a:ext uri="{FF2B5EF4-FFF2-40B4-BE49-F238E27FC236}">
                    <a16:creationId xmlns:a16="http://schemas.microsoft.com/office/drawing/2014/main" id="{007B234B-0EB3-301D-2F33-47C8D3269A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6111" y="-353962"/>
                <a:ext cx="14651" cy="11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7" name="Connector 489">
                <a:extLst>
                  <a:ext uri="{FF2B5EF4-FFF2-40B4-BE49-F238E27FC236}">
                    <a16:creationId xmlns:a16="http://schemas.microsoft.com/office/drawing/2014/main" id="{C6414F5A-F755-AAFB-5059-53A637CE4E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0762" y="-355106"/>
                <a:ext cx="14651" cy="11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8" name="Connector 490">
                <a:extLst>
                  <a:ext uri="{FF2B5EF4-FFF2-40B4-BE49-F238E27FC236}">
                    <a16:creationId xmlns:a16="http://schemas.microsoft.com/office/drawing/2014/main" id="{BC7064E4-A428-300B-8691-28C6F9E172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5413" y="-356240"/>
                <a:ext cx="14652" cy="11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9" name="Connector 491">
                <a:extLst>
                  <a:ext uri="{FF2B5EF4-FFF2-40B4-BE49-F238E27FC236}">
                    <a16:creationId xmlns:a16="http://schemas.microsoft.com/office/drawing/2014/main" id="{8D248475-81CF-94B6-1FD1-26C6773E41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0065" y="-357364"/>
                <a:ext cx="14651" cy="11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0" name="Connector 492">
                <a:extLst>
                  <a:ext uri="{FF2B5EF4-FFF2-40B4-BE49-F238E27FC236}">
                    <a16:creationId xmlns:a16="http://schemas.microsoft.com/office/drawing/2014/main" id="{9110F44D-851D-0055-B889-5B2ABBDC6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4716" y="-358476"/>
                <a:ext cx="14651" cy="11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1" name="Connector 493">
                <a:extLst>
                  <a:ext uri="{FF2B5EF4-FFF2-40B4-BE49-F238E27FC236}">
                    <a16:creationId xmlns:a16="http://schemas.microsoft.com/office/drawing/2014/main" id="{DB0EF5C4-7D18-0F21-8D4C-90B780DA07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9367" y="-359579"/>
                <a:ext cx="14652" cy="11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2" name="Connector 494">
                <a:extLst>
                  <a:ext uri="{FF2B5EF4-FFF2-40B4-BE49-F238E27FC236}">
                    <a16:creationId xmlns:a16="http://schemas.microsoft.com/office/drawing/2014/main" id="{5922E2C3-38A3-EC81-B49D-30E47FAC73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4019" y="-360672"/>
                <a:ext cx="14651" cy="10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3" name="Connector 495">
                <a:extLst>
                  <a:ext uri="{FF2B5EF4-FFF2-40B4-BE49-F238E27FC236}">
                    <a16:creationId xmlns:a16="http://schemas.microsoft.com/office/drawing/2014/main" id="{378252D0-E173-85C5-8CD8-C39EF1D4F4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8670" y="-361754"/>
                <a:ext cx="14651" cy="10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4" name="Connector 496">
                <a:extLst>
                  <a:ext uri="{FF2B5EF4-FFF2-40B4-BE49-F238E27FC236}">
                    <a16:creationId xmlns:a16="http://schemas.microsoft.com/office/drawing/2014/main" id="{21DF99BF-D9F5-7879-6FD6-24402FAD9D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3321" y="-362827"/>
                <a:ext cx="14652" cy="10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5" name="Connector 497">
                <a:extLst>
                  <a:ext uri="{FF2B5EF4-FFF2-40B4-BE49-F238E27FC236}">
                    <a16:creationId xmlns:a16="http://schemas.microsoft.com/office/drawing/2014/main" id="{CE2E5D22-2218-41BC-0794-CAADA07B1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7973" y="-363889"/>
                <a:ext cx="14651" cy="10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6" name="Connector 498">
                <a:extLst>
                  <a:ext uri="{FF2B5EF4-FFF2-40B4-BE49-F238E27FC236}">
                    <a16:creationId xmlns:a16="http://schemas.microsoft.com/office/drawing/2014/main" id="{A98CA20A-1B94-084E-AA8D-BF4990101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2624" y="-364942"/>
                <a:ext cx="14651" cy="10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7" name="Connector 499">
                <a:extLst>
                  <a:ext uri="{FF2B5EF4-FFF2-40B4-BE49-F238E27FC236}">
                    <a16:creationId xmlns:a16="http://schemas.microsoft.com/office/drawing/2014/main" id="{22639470-3CE2-400D-50AB-376F6E2FB4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57275" y="-365985"/>
                <a:ext cx="14652" cy="10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8" name="Connector 500">
                <a:extLst>
                  <a:ext uri="{FF2B5EF4-FFF2-40B4-BE49-F238E27FC236}">
                    <a16:creationId xmlns:a16="http://schemas.microsoft.com/office/drawing/2014/main" id="{BA2BE3D9-8425-72AB-C444-C22D128063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71927" y="-367019"/>
                <a:ext cx="14651" cy="103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9" name="Connector 501">
                <a:extLst>
                  <a:ext uri="{FF2B5EF4-FFF2-40B4-BE49-F238E27FC236}">
                    <a16:creationId xmlns:a16="http://schemas.microsoft.com/office/drawing/2014/main" id="{C884B840-82CC-5D80-EF93-AE2FBD8F9A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6578" y="-368044"/>
                <a:ext cx="14651" cy="10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0" name="Connector 502">
                <a:extLst>
                  <a:ext uri="{FF2B5EF4-FFF2-40B4-BE49-F238E27FC236}">
                    <a16:creationId xmlns:a16="http://schemas.microsoft.com/office/drawing/2014/main" id="{2996A7F8-B5E6-DC42-3EC1-0AF271707A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229" y="-369060"/>
                <a:ext cx="14652" cy="10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1" name="Connector 503">
                <a:extLst>
                  <a:ext uri="{FF2B5EF4-FFF2-40B4-BE49-F238E27FC236}">
                    <a16:creationId xmlns:a16="http://schemas.microsoft.com/office/drawing/2014/main" id="{AA1E4C71-7B22-258A-86A9-FCA82D421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5881" y="-370066"/>
                <a:ext cx="14651" cy="10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2" name="Connector 504">
                <a:extLst>
                  <a:ext uri="{FF2B5EF4-FFF2-40B4-BE49-F238E27FC236}">
                    <a16:creationId xmlns:a16="http://schemas.microsoft.com/office/drawing/2014/main" id="{12574205-F5D5-10D2-3F4E-2AF7C0714E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0532" y="-371064"/>
                <a:ext cx="14651" cy="99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3" name="Connector 505">
                <a:extLst>
                  <a:ext uri="{FF2B5EF4-FFF2-40B4-BE49-F238E27FC236}">
                    <a16:creationId xmlns:a16="http://schemas.microsoft.com/office/drawing/2014/main" id="{D08457B0-B10A-34ED-E3AE-4B5835C003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45183" y="-372053"/>
                <a:ext cx="14652" cy="9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4" name="Connector 506">
                <a:extLst>
                  <a:ext uri="{FF2B5EF4-FFF2-40B4-BE49-F238E27FC236}">
                    <a16:creationId xmlns:a16="http://schemas.microsoft.com/office/drawing/2014/main" id="{8E1AF4C0-C982-0781-8432-9C7C543CC2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9835" y="-373033"/>
                <a:ext cx="14651" cy="9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5" name="Connector 507">
                <a:extLst>
                  <a:ext uri="{FF2B5EF4-FFF2-40B4-BE49-F238E27FC236}">
                    <a16:creationId xmlns:a16="http://schemas.microsoft.com/office/drawing/2014/main" id="{AA55D233-2548-0979-BFB4-44F6099E62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4486" y="-374005"/>
                <a:ext cx="14651" cy="9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6" name="Connector 508">
                <a:extLst>
                  <a:ext uri="{FF2B5EF4-FFF2-40B4-BE49-F238E27FC236}">
                    <a16:creationId xmlns:a16="http://schemas.microsoft.com/office/drawing/2014/main" id="{2D8F5B8B-16BA-F83D-DE59-457E0AE6C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9137" y="-374968"/>
                <a:ext cx="14652" cy="9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7" name="Connector 509">
                <a:extLst>
                  <a:ext uri="{FF2B5EF4-FFF2-40B4-BE49-F238E27FC236}">
                    <a16:creationId xmlns:a16="http://schemas.microsoft.com/office/drawing/2014/main" id="{85DF3CEB-6ED3-5DD1-89FF-4831BD5956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3789" y="-375923"/>
                <a:ext cx="14651" cy="9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8" name="Connector 510">
                <a:extLst>
                  <a:ext uri="{FF2B5EF4-FFF2-40B4-BE49-F238E27FC236}">
                    <a16:creationId xmlns:a16="http://schemas.microsoft.com/office/drawing/2014/main" id="{8E60DB65-3CAC-66DD-9119-3103B70F44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8440" y="-376870"/>
                <a:ext cx="14651" cy="9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9" name="Connector 511">
                <a:extLst>
                  <a:ext uri="{FF2B5EF4-FFF2-40B4-BE49-F238E27FC236}">
                    <a16:creationId xmlns:a16="http://schemas.microsoft.com/office/drawing/2014/main" id="{49A873BF-EB99-8C5F-736E-2CB3A9DC33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3091" y="-377809"/>
                <a:ext cx="14652" cy="93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0" name="Connector 512">
                <a:extLst>
                  <a:ext uri="{FF2B5EF4-FFF2-40B4-BE49-F238E27FC236}">
                    <a16:creationId xmlns:a16="http://schemas.microsoft.com/office/drawing/2014/main" id="{184892DF-2BAD-03F3-AC1E-297A852D71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7743" y="-378739"/>
                <a:ext cx="14651" cy="9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1" name="Connector 513">
                <a:extLst>
                  <a:ext uri="{FF2B5EF4-FFF2-40B4-BE49-F238E27FC236}">
                    <a16:creationId xmlns:a16="http://schemas.microsoft.com/office/drawing/2014/main" id="{E33A76C1-0015-3030-193F-44F7BA3354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2394" y="-379662"/>
                <a:ext cx="14651" cy="9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2" name="Connector 514">
                <a:extLst>
                  <a:ext uri="{FF2B5EF4-FFF2-40B4-BE49-F238E27FC236}">
                    <a16:creationId xmlns:a16="http://schemas.microsoft.com/office/drawing/2014/main" id="{BEC4EBE4-8764-9E13-271D-B8299BB542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7045" y="-380577"/>
                <a:ext cx="14652" cy="9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3" name="Connector 515">
                <a:extLst>
                  <a:ext uri="{FF2B5EF4-FFF2-40B4-BE49-F238E27FC236}">
                    <a16:creationId xmlns:a16="http://schemas.microsoft.com/office/drawing/2014/main" id="{22130409-3819-28EC-AD5F-61FCA2F8C1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697" y="-381484"/>
                <a:ext cx="14651" cy="9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4" name="Connector 516">
                <a:extLst>
                  <a:ext uri="{FF2B5EF4-FFF2-40B4-BE49-F238E27FC236}">
                    <a16:creationId xmlns:a16="http://schemas.microsoft.com/office/drawing/2014/main" id="{65D9D7A9-DC12-DC67-7780-0DF11BCA8B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06348" y="-382384"/>
                <a:ext cx="14651" cy="8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5" name="Connector 517">
                <a:extLst>
                  <a:ext uri="{FF2B5EF4-FFF2-40B4-BE49-F238E27FC236}">
                    <a16:creationId xmlns:a16="http://schemas.microsoft.com/office/drawing/2014/main" id="{7E5FE8C2-2566-2D53-532C-B165FF0585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0999" y="-383276"/>
                <a:ext cx="14652" cy="89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6" name="Connector 518">
                <a:extLst>
                  <a:ext uri="{FF2B5EF4-FFF2-40B4-BE49-F238E27FC236}">
                    <a16:creationId xmlns:a16="http://schemas.microsoft.com/office/drawing/2014/main" id="{52E26140-9E86-929E-1066-A26B2EBA4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5651" y="-384160"/>
                <a:ext cx="14651" cy="8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7" name="Connector 519">
                <a:extLst>
                  <a:ext uri="{FF2B5EF4-FFF2-40B4-BE49-F238E27FC236}">
                    <a16:creationId xmlns:a16="http://schemas.microsoft.com/office/drawing/2014/main" id="{D4AB6796-6B28-5E7C-F4CB-E3430454C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0302" y="-385037"/>
                <a:ext cx="14651" cy="8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8" name="Connector 520">
                <a:extLst>
                  <a:ext uri="{FF2B5EF4-FFF2-40B4-BE49-F238E27FC236}">
                    <a16:creationId xmlns:a16="http://schemas.microsoft.com/office/drawing/2014/main" id="{10304EE9-C8B0-9E0D-3007-B55D5BCB65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4953" y="-385907"/>
                <a:ext cx="14652" cy="8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9" name="Connector 521">
                <a:extLst>
                  <a:ext uri="{FF2B5EF4-FFF2-40B4-BE49-F238E27FC236}">
                    <a16:creationId xmlns:a16="http://schemas.microsoft.com/office/drawing/2014/main" id="{645F5370-D333-9F70-EF4E-FA4A4DC9F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605" y="-386770"/>
                <a:ext cx="14651" cy="86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0" name="Connector 522">
                <a:extLst>
                  <a:ext uri="{FF2B5EF4-FFF2-40B4-BE49-F238E27FC236}">
                    <a16:creationId xmlns:a16="http://schemas.microsoft.com/office/drawing/2014/main" id="{6682C9F9-DCE4-DA4C-87AC-D87AC52C27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4256" y="-387626"/>
                <a:ext cx="14651" cy="8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1" name="Connector 523">
                <a:extLst>
                  <a:ext uri="{FF2B5EF4-FFF2-40B4-BE49-F238E27FC236}">
                    <a16:creationId xmlns:a16="http://schemas.microsoft.com/office/drawing/2014/main" id="{9C9A435A-5517-0507-CE8B-A0CC93B4B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8907" y="-388474"/>
                <a:ext cx="14652" cy="8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2" name="Connector 524">
                <a:extLst>
                  <a:ext uri="{FF2B5EF4-FFF2-40B4-BE49-F238E27FC236}">
                    <a16:creationId xmlns:a16="http://schemas.microsoft.com/office/drawing/2014/main" id="{552FD814-6F2B-E6E2-D3B1-EB2AD08A30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3559" y="-389317"/>
                <a:ext cx="14651" cy="8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3" name="Connector 525">
                <a:extLst>
                  <a:ext uri="{FF2B5EF4-FFF2-40B4-BE49-F238E27FC236}">
                    <a16:creationId xmlns:a16="http://schemas.microsoft.com/office/drawing/2014/main" id="{1D39F247-B4BA-B372-D619-14080D2BA4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8210" y="-390152"/>
                <a:ext cx="14651" cy="8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4" name="Connector 526">
                <a:extLst>
                  <a:ext uri="{FF2B5EF4-FFF2-40B4-BE49-F238E27FC236}">
                    <a16:creationId xmlns:a16="http://schemas.microsoft.com/office/drawing/2014/main" id="{F5B060D8-C6D5-C832-2FC4-8FB12FA7BE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2861" y="-390980"/>
                <a:ext cx="14652" cy="8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5" name="Connector 527">
                <a:extLst>
                  <a:ext uri="{FF2B5EF4-FFF2-40B4-BE49-F238E27FC236}">
                    <a16:creationId xmlns:a16="http://schemas.microsoft.com/office/drawing/2014/main" id="{8B587720-51D1-61FD-9E45-A361A99E38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7513" y="-391801"/>
                <a:ext cx="14651" cy="8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6" name="Connector 528">
                <a:extLst>
                  <a:ext uri="{FF2B5EF4-FFF2-40B4-BE49-F238E27FC236}">
                    <a16:creationId xmlns:a16="http://schemas.microsoft.com/office/drawing/2014/main" id="{B7DE062D-2F65-E110-0A44-A9AE3E82AF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2164" y="-392617"/>
                <a:ext cx="14651" cy="8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7" name="Connector 529">
                <a:extLst>
                  <a:ext uri="{FF2B5EF4-FFF2-40B4-BE49-F238E27FC236}">
                    <a16:creationId xmlns:a16="http://schemas.microsoft.com/office/drawing/2014/main" id="{350014EF-90FF-4B76-F139-4967E43A7F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815" y="-393425"/>
                <a:ext cx="14652" cy="8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8" name="Connector 530">
                <a:extLst>
                  <a:ext uri="{FF2B5EF4-FFF2-40B4-BE49-F238E27FC236}">
                    <a16:creationId xmlns:a16="http://schemas.microsoft.com/office/drawing/2014/main" id="{D769F69D-D366-6AB0-EE3F-5AF35F665E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467" y="-394227"/>
                <a:ext cx="14651" cy="8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9" name="Connector 531">
                <a:extLst>
                  <a:ext uri="{FF2B5EF4-FFF2-40B4-BE49-F238E27FC236}">
                    <a16:creationId xmlns:a16="http://schemas.microsoft.com/office/drawing/2014/main" id="{FC07C934-0127-D1BE-FB4E-84497B7E02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6118" y="-395023"/>
                <a:ext cx="14651" cy="79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0" name="Connector 532">
                <a:extLst>
                  <a:ext uri="{FF2B5EF4-FFF2-40B4-BE49-F238E27FC236}">
                    <a16:creationId xmlns:a16="http://schemas.microsoft.com/office/drawing/2014/main" id="{1E7101D5-D071-7328-BE07-C4690839B7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0769" y="-395813"/>
                <a:ext cx="14652" cy="7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1" name="Connector 533">
                <a:extLst>
                  <a:ext uri="{FF2B5EF4-FFF2-40B4-BE49-F238E27FC236}">
                    <a16:creationId xmlns:a16="http://schemas.microsoft.com/office/drawing/2014/main" id="{9855021D-4F12-3EDB-B9A6-FC980660BF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5421" y="-396597"/>
                <a:ext cx="14651" cy="7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2" name="Connector 534">
                <a:extLst>
                  <a:ext uri="{FF2B5EF4-FFF2-40B4-BE49-F238E27FC236}">
                    <a16:creationId xmlns:a16="http://schemas.microsoft.com/office/drawing/2014/main" id="{8C82315A-43B2-1100-921C-A7F537ECD2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70072" y="-397374"/>
                <a:ext cx="14651" cy="7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3" name="Connector 535">
                <a:extLst>
                  <a:ext uri="{FF2B5EF4-FFF2-40B4-BE49-F238E27FC236}">
                    <a16:creationId xmlns:a16="http://schemas.microsoft.com/office/drawing/2014/main" id="{266E6D68-7308-BE78-B714-6786AC84A7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4723" y="-398145"/>
                <a:ext cx="14652" cy="7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4" name="Connector 536">
                <a:extLst>
                  <a:ext uri="{FF2B5EF4-FFF2-40B4-BE49-F238E27FC236}">
                    <a16:creationId xmlns:a16="http://schemas.microsoft.com/office/drawing/2014/main" id="{924F72D7-A19A-9E76-9C03-B5D5078731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9375" y="-398910"/>
                <a:ext cx="14651" cy="7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5" name="Connector 537">
                <a:extLst>
                  <a:ext uri="{FF2B5EF4-FFF2-40B4-BE49-F238E27FC236}">
                    <a16:creationId xmlns:a16="http://schemas.microsoft.com/office/drawing/2014/main" id="{29A3DA48-931B-2052-4758-88104C703B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4026" y="-399670"/>
                <a:ext cx="14651" cy="7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6" name="Connector 538">
                <a:extLst>
                  <a:ext uri="{FF2B5EF4-FFF2-40B4-BE49-F238E27FC236}">
                    <a16:creationId xmlns:a16="http://schemas.microsoft.com/office/drawing/2014/main" id="{E562DBCC-C3BF-95CC-C7AE-F7843D41A0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28677" y="-400423"/>
                <a:ext cx="14652" cy="75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7" name="Connector 539">
                <a:extLst>
                  <a:ext uri="{FF2B5EF4-FFF2-40B4-BE49-F238E27FC236}">
                    <a16:creationId xmlns:a16="http://schemas.microsoft.com/office/drawing/2014/main" id="{8B89AC7A-61B6-00AF-EC86-435D1F0313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3329" y="-401171"/>
                <a:ext cx="14651" cy="74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8" name="Connector 540">
                <a:extLst>
                  <a:ext uri="{FF2B5EF4-FFF2-40B4-BE49-F238E27FC236}">
                    <a16:creationId xmlns:a16="http://schemas.microsoft.com/office/drawing/2014/main" id="{40D72D20-7725-CB27-8CCB-CEE461B0D5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57980" y="-401913"/>
                <a:ext cx="14651" cy="7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9" name="Connector 541">
                <a:extLst>
                  <a:ext uri="{FF2B5EF4-FFF2-40B4-BE49-F238E27FC236}">
                    <a16:creationId xmlns:a16="http://schemas.microsoft.com/office/drawing/2014/main" id="{18D90E14-DE5A-1194-F9A6-012EE4274E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2631" y="-402649"/>
                <a:ext cx="14652" cy="73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0" name="Connector 542">
                <a:extLst>
                  <a:ext uri="{FF2B5EF4-FFF2-40B4-BE49-F238E27FC236}">
                    <a16:creationId xmlns:a16="http://schemas.microsoft.com/office/drawing/2014/main" id="{85D4F234-2D5A-18FA-A469-E63E72D5B3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87283" y="-403381"/>
                <a:ext cx="14651" cy="7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1" name="Connector 543">
                <a:extLst>
                  <a:ext uri="{FF2B5EF4-FFF2-40B4-BE49-F238E27FC236}">
                    <a16:creationId xmlns:a16="http://schemas.microsoft.com/office/drawing/2014/main" id="{8814C729-1375-0D24-64C3-D1C621F6C2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934" y="-404106"/>
                <a:ext cx="14651" cy="7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2" name="Connector 544">
                <a:extLst>
                  <a:ext uri="{FF2B5EF4-FFF2-40B4-BE49-F238E27FC236}">
                    <a16:creationId xmlns:a16="http://schemas.microsoft.com/office/drawing/2014/main" id="{2B957DAC-0809-5231-44CB-EFAE542A75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16585" y="-404826"/>
                <a:ext cx="14652" cy="7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3" name="Connector 545">
                <a:extLst>
                  <a:ext uri="{FF2B5EF4-FFF2-40B4-BE49-F238E27FC236}">
                    <a16:creationId xmlns:a16="http://schemas.microsoft.com/office/drawing/2014/main" id="{E01024F2-0240-E447-1312-76A9DBDDDA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1237" y="-405540"/>
                <a:ext cx="14651" cy="7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4" name="Connector 546">
                <a:extLst>
                  <a:ext uri="{FF2B5EF4-FFF2-40B4-BE49-F238E27FC236}">
                    <a16:creationId xmlns:a16="http://schemas.microsoft.com/office/drawing/2014/main" id="{E480106D-68DA-9DEF-84EF-3E7D9F4C70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5888" y="-406249"/>
                <a:ext cx="14651" cy="7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5" name="Connector 547">
                <a:extLst>
                  <a:ext uri="{FF2B5EF4-FFF2-40B4-BE49-F238E27FC236}">
                    <a16:creationId xmlns:a16="http://schemas.microsoft.com/office/drawing/2014/main" id="{769AAE20-2CEB-DC0A-B2E2-3AC037FDA7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60539" y="-406953"/>
                <a:ext cx="14652" cy="7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6" name="Connector 548">
                <a:extLst>
                  <a:ext uri="{FF2B5EF4-FFF2-40B4-BE49-F238E27FC236}">
                    <a16:creationId xmlns:a16="http://schemas.microsoft.com/office/drawing/2014/main" id="{D6B80714-C890-E9B1-8859-3E4141764E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5191" y="-407652"/>
                <a:ext cx="14651" cy="6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7" name="Connector 549">
                <a:extLst>
                  <a:ext uri="{FF2B5EF4-FFF2-40B4-BE49-F238E27FC236}">
                    <a16:creationId xmlns:a16="http://schemas.microsoft.com/office/drawing/2014/main" id="{09E4EBEB-1A33-26A4-477C-7B1F9CF9CE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9842" y="-408346"/>
                <a:ext cx="14651" cy="69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8" name="Connector 550">
                <a:extLst>
                  <a:ext uri="{FF2B5EF4-FFF2-40B4-BE49-F238E27FC236}">
                    <a16:creationId xmlns:a16="http://schemas.microsoft.com/office/drawing/2014/main" id="{81E8D933-7B4F-C3B6-F48B-3327591FB8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4493" y="-409034"/>
                <a:ext cx="14652" cy="6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9" name="Connector 551">
                <a:extLst>
                  <a:ext uri="{FF2B5EF4-FFF2-40B4-BE49-F238E27FC236}">
                    <a16:creationId xmlns:a16="http://schemas.microsoft.com/office/drawing/2014/main" id="{D40867B1-2D8F-A19B-5C7B-7A5878E612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9145" y="-409718"/>
                <a:ext cx="14651" cy="68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0" name="Connector 552">
                <a:extLst>
                  <a:ext uri="{FF2B5EF4-FFF2-40B4-BE49-F238E27FC236}">
                    <a16:creationId xmlns:a16="http://schemas.microsoft.com/office/drawing/2014/main" id="{4F6B3A81-2DD2-ABBA-832B-88F91A1B04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3796" y="-410396"/>
                <a:ext cx="14651" cy="6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1" name="Connector 553">
                <a:extLst>
                  <a:ext uri="{FF2B5EF4-FFF2-40B4-BE49-F238E27FC236}">
                    <a16:creationId xmlns:a16="http://schemas.microsoft.com/office/drawing/2014/main" id="{B73446FD-81E4-5A0F-4F93-FD49C19A65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8447" y="-411069"/>
                <a:ext cx="14652" cy="6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2" name="Connector 554">
                <a:extLst>
                  <a:ext uri="{FF2B5EF4-FFF2-40B4-BE49-F238E27FC236}">
                    <a16:creationId xmlns:a16="http://schemas.microsoft.com/office/drawing/2014/main" id="{1F3B1B11-DEFE-3C0C-C8CF-F95845E00A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3099" y="-411738"/>
                <a:ext cx="14651" cy="6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3" name="Connector 555">
                <a:extLst>
                  <a:ext uri="{FF2B5EF4-FFF2-40B4-BE49-F238E27FC236}">
                    <a16:creationId xmlns:a16="http://schemas.microsoft.com/office/drawing/2014/main" id="{C5E6F82E-0165-B6F9-E198-F80D81E362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7750" y="-412402"/>
                <a:ext cx="14651" cy="6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4" name="Connector 556">
                <a:extLst>
                  <a:ext uri="{FF2B5EF4-FFF2-40B4-BE49-F238E27FC236}">
                    <a16:creationId xmlns:a16="http://schemas.microsoft.com/office/drawing/2014/main" id="{B0A53FB7-362A-1A6C-AEBC-8DD31C24D4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2401" y="-413061"/>
                <a:ext cx="14652" cy="65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5" name="Connector 557">
                <a:extLst>
                  <a:ext uri="{FF2B5EF4-FFF2-40B4-BE49-F238E27FC236}">
                    <a16:creationId xmlns:a16="http://schemas.microsoft.com/office/drawing/2014/main" id="{8A56F557-BE22-3752-55A5-CEE700BB1F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7053" y="-413715"/>
                <a:ext cx="14651" cy="6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6" name="Connector 558">
                <a:extLst>
                  <a:ext uri="{FF2B5EF4-FFF2-40B4-BE49-F238E27FC236}">
                    <a16:creationId xmlns:a16="http://schemas.microsoft.com/office/drawing/2014/main" id="{78D1BDAB-9AF4-333B-8A74-56EB790A64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1704" y="-414364"/>
                <a:ext cx="14651" cy="6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7" name="Connector 559">
                <a:extLst>
                  <a:ext uri="{FF2B5EF4-FFF2-40B4-BE49-F238E27FC236}">
                    <a16:creationId xmlns:a16="http://schemas.microsoft.com/office/drawing/2014/main" id="{875EDF14-3E8D-2709-A99F-239AA9667D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6355" y="-415010"/>
                <a:ext cx="14652" cy="64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8" name="Connector 560">
                <a:extLst>
                  <a:ext uri="{FF2B5EF4-FFF2-40B4-BE49-F238E27FC236}">
                    <a16:creationId xmlns:a16="http://schemas.microsoft.com/office/drawing/2014/main" id="{43405D97-7A27-9694-DF0C-FF543521D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1007" y="-415651"/>
                <a:ext cx="14651" cy="6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9" name="Connector 561">
                <a:extLst>
                  <a:ext uri="{FF2B5EF4-FFF2-40B4-BE49-F238E27FC236}">
                    <a16:creationId xmlns:a16="http://schemas.microsoft.com/office/drawing/2014/main" id="{DF9054DF-D34C-B2C5-4D8E-170A507790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5658" y="-416286"/>
                <a:ext cx="14651" cy="6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0" name="Connector 562">
                <a:extLst>
                  <a:ext uri="{FF2B5EF4-FFF2-40B4-BE49-F238E27FC236}">
                    <a16:creationId xmlns:a16="http://schemas.microsoft.com/office/drawing/2014/main" id="{EF512DCF-403C-659B-2A19-6716AA92E8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80309" y="-416917"/>
                <a:ext cx="14652" cy="6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1" name="Connector 563">
                <a:extLst>
                  <a:ext uri="{FF2B5EF4-FFF2-40B4-BE49-F238E27FC236}">
                    <a16:creationId xmlns:a16="http://schemas.microsoft.com/office/drawing/2014/main" id="{F1B42CFA-218C-B6E3-B385-3472C6938F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4961" y="-417545"/>
                <a:ext cx="14651" cy="6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2" name="Connector 564">
                <a:extLst>
                  <a:ext uri="{FF2B5EF4-FFF2-40B4-BE49-F238E27FC236}">
                    <a16:creationId xmlns:a16="http://schemas.microsoft.com/office/drawing/2014/main" id="{822F8A19-508D-955F-47A5-0FB8D56AE4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9612" y="-418167"/>
                <a:ext cx="14651" cy="62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3" name="Connector 565">
                <a:extLst>
                  <a:ext uri="{FF2B5EF4-FFF2-40B4-BE49-F238E27FC236}">
                    <a16:creationId xmlns:a16="http://schemas.microsoft.com/office/drawing/2014/main" id="{30F1A63B-CCB2-07F3-5E43-C9D0FF8A59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4263" y="-418785"/>
                <a:ext cx="14652" cy="6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4" name="Connector 566">
                <a:extLst>
                  <a:ext uri="{FF2B5EF4-FFF2-40B4-BE49-F238E27FC236}">
                    <a16:creationId xmlns:a16="http://schemas.microsoft.com/office/drawing/2014/main" id="{96226C30-0ED8-F091-B049-FD1C7A00A1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38915" y="-419399"/>
                <a:ext cx="14651" cy="6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5" name="Connector 567">
                <a:extLst>
                  <a:ext uri="{FF2B5EF4-FFF2-40B4-BE49-F238E27FC236}">
                    <a16:creationId xmlns:a16="http://schemas.microsoft.com/office/drawing/2014/main" id="{E12FEAD8-564D-665F-64A8-D2D2F086EE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53566" y="-420009"/>
                <a:ext cx="14651" cy="6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6" name="Connector 568">
                <a:extLst>
                  <a:ext uri="{FF2B5EF4-FFF2-40B4-BE49-F238E27FC236}">
                    <a16:creationId xmlns:a16="http://schemas.microsoft.com/office/drawing/2014/main" id="{D49C75E5-C7A3-F1CA-1D0F-99B8144F67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8217" y="-420615"/>
                <a:ext cx="14652" cy="6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7" name="Connector 569">
                <a:extLst>
                  <a:ext uri="{FF2B5EF4-FFF2-40B4-BE49-F238E27FC236}">
                    <a16:creationId xmlns:a16="http://schemas.microsoft.com/office/drawing/2014/main" id="{5DCE1CBE-2BE2-B63A-D741-CE03DAECD9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2869" y="-421217"/>
                <a:ext cx="14651" cy="6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8" name="Connector 570">
                <a:extLst>
                  <a:ext uri="{FF2B5EF4-FFF2-40B4-BE49-F238E27FC236}">
                    <a16:creationId xmlns:a16="http://schemas.microsoft.com/office/drawing/2014/main" id="{074E1CB5-9A19-4E69-6BFD-814938C275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7520" y="-421813"/>
                <a:ext cx="14651" cy="5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9" name="Connector 571">
                <a:extLst>
                  <a:ext uri="{FF2B5EF4-FFF2-40B4-BE49-F238E27FC236}">
                    <a16:creationId xmlns:a16="http://schemas.microsoft.com/office/drawing/2014/main" id="{40E44A27-5ABE-8B0E-D28E-040569A544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2171" y="-422407"/>
                <a:ext cx="14652" cy="5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0" name="Connector 572">
                <a:extLst>
                  <a:ext uri="{FF2B5EF4-FFF2-40B4-BE49-F238E27FC236}">
                    <a16:creationId xmlns:a16="http://schemas.microsoft.com/office/drawing/2014/main" id="{913AEA0B-6680-B23A-7F7F-F30D136A3D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823" y="-422996"/>
                <a:ext cx="14651" cy="58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1" name="Connector 573">
                <a:extLst>
                  <a:ext uri="{FF2B5EF4-FFF2-40B4-BE49-F238E27FC236}">
                    <a16:creationId xmlns:a16="http://schemas.microsoft.com/office/drawing/2014/main" id="{A1FB23E2-D174-57C6-4906-9A9F0A6FC3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41474" y="-423581"/>
                <a:ext cx="14651" cy="5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2" name="Connector 574">
                <a:extLst>
                  <a:ext uri="{FF2B5EF4-FFF2-40B4-BE49-F238E27FC236}">
                    <a16:creationId xmlns:a16="http://schemas.microsoft.com/office/drawing/2014/main" id="{BB970814-9CB6-96D1-1900-1CBA32BE82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56125" y="-424162"/>
                <a:ext cx="14651" cy="5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3" name="Connector 575">
                <a:extLst>
                  <a:ext uri="{FF2B5EF4-FFF2-40B4-BE49-F238E27FC236}">
                    <a16:creationId xmlns:a16="http://schemas.microsoft.com/office/drawing/2014/main" id="{43C7D441-1C8D-B7E4-7297-E1EB15284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0776" y="-424739"/>
                <a:ext cx="14652" cy="57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4" name="Connector 576">
                <a:extLst>
                  <a:ext uri="{FF2B5EF4-FFF2-40B4-BE49-F238E27FC236}">
                    <a16:creationId xmlns:a16="http://schemas.microsoft.com/office/drawing/2014/main" id="{F20A16C0-3655-E72F-34FC-1EF079E049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5428" y="-425313"/>
                <a:ext cx="14651" cy="57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5" name="Connector 577">
                <a:extLst>
                  <a:ext uri="{FF2B5EF4-FFF2-40B4-BE49-F238E27FC236}">
                    <a16:creationId xmlns:a16="http://schemas.microsoft.com/office/drawing/2014/main" id="{90093A18-6AC6-52A0-BD51-67EAFCF72B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0079" y="-425883"/>
                <a:ext cx="14651" cy="57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6" name="Connector 578">
                <a:extLst>
                  <a:ext uri="{FF2B5EF4-FFF2-40B4-BE49-F238E27FC236}">
                    <a16:creationId xmlns:a16="http://schemas.microsoft.com/office/drawing/2014/main" id="{FFE43537-D1FB-2918-8C77-C3E83E097E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4730" y="-426448"/>
                <a:ext cx="14652" cy="5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7" name="Connector 579">
                <a:extLst>
                  <a:ext uri="{FF2B5EF4-FFF2-40B4-BE49-F238E27FC236}">
                    <a16:creationId xmlns:a16="http://schemas.microsoft.com/office/drawing/2014/main" id="{81D7C328-BF65-62F3-0CE7-E2B73CFCB7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9382" y="-427011"/>
                <a:ext cx="14651" cy="5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8" name="Connector 580">
                <a:extLst>
                  <a:ext uri="{FF2B5EF4-FFF2-40B4-BE49-F238E27FC236}">
                    <a16:creationId xmlns:a16="http://schemas.microsoft.com/office/drawing/2014/main" id="{29385FB5-3D93-8669-B73A-F806CA9C4F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44033" y="-427569"/>
                <a:ext cx="14651" cy="5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9" name="Connector 581">
                <a:extLst>
                  <a:ext uri="{FF2B5EF4-FFF2-40B4-BE49-F238E27FC236}">
                    <a16:creationId xmlns:a16="http://schemas.microsoft.com/office/drawing/2014/main" id="{029FEBA0-4F1E-6EA7-5D5B-F0EA74DED2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8684" y="-428123"/>
                <a:ext cx="14652" cy="55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0" name="Connector 582">
                <a:extLst>
                  <a:ext uri="{FF2B5EF4-FFF2-40B4-BE49-F238E27FC236}">
                    <a16:creationId xmlns:a16="http://schemas.microsoft.com/office/drawing/2014/main" id="{F764369A-EB37-9161-2523-406217F68D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73336" y="-428675"/>
                <a:ext cx="14651" cy="5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1" name="Connector 583">
                <a:extLst>
                  <a:ext uri="{FF2B5EF4-FFF2-40B4-BE49-F238E27FC236}">
                    <a16:creationId xmlns:a16="http://schemas.microsoft.com/office/drawing/2014/main" id="{E15DDA17-6FEB-0512-1C37-4CBB91248A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7987" y="-429222"/>
                <a:ext cx="14651" cy="5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2" name="Connector 584">
                <a:extLst>
                  <a:ext uri="{FF2B5EF4-FFF2-40B4-BE49-F238E27FC236}">
                    <a16:creationId xmlns:a16="http://schemas.microsoft.com/office/drawing/2014/main" id="{BF265782-12F5-36C9-D234-53C921FE7C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2638" y="-429765"/>
                <a:ext cx="14652" cy="54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3" name="Connector 585">
                <a:extLst>
                  <a:ext uri="{FF2B5EF4-FFF2-40B4-BE49-F238E27FC236}">
                    <a16:creationId xmlns:a16="http://schemas.microsoft.com/office/drawing/2014/main" id="{EB6877CC-8028-37F3-DAB6-602C93266D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7290" y="-430306"/>
                <a:ext cx="14651" cy="5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4" name="Connector 586">
                <a:extLst>
                  <a:ext uri="{FF2B5EF4-FFF2-40B4-BE49-F238E27FC236}">
                    <a16:creationId xmlns:a16="http://schemas.microsoft.com/office/drawing/2014/main" id="{622A6480-3C07-5B16-FCE8-E56C520EE4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1941" y="-430843"/>
                <a:ext cx="14651" cy="53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5" name="Connector 587">
                <a:extLst>
                  <a:ext uri="{FF2B5EF4-FFF2-40B4-BE49-F238E27FC236}">
                    <a16:creationId xmlns:a16="http://schemas.microsoft.com/office/drawing/2014/main" id="{52E62CE3-3A90-147D-B0E4-2D8453173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6592" y="-431376"/>
                <a:ext cx="14652" cy="5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6" name="Connector 588">
                <a:extLst>
                  <a:ext uri="{FF2B5EF4-FFF2-40B4-BE49-F238E27FC236}">
                    <a16:creationId xmlns:a16="http://schemas.microsoft.com/office/drawing/2014/main" id="{6284FDAC-DB79-9EA7-F8D6-6EB23B3BD6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1244" y="-431906"/>
                <a:ext cx="14651" cy="5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7" name="Connector 589">
                <a:extLst>
                  <a:ext uri="{FF2B5EF4-FFF2-40B4-BE49-F238E27FC236}">
                    <a16:creationId xmlns:a16="http://schemas.microsoft.com/office/drawing/2014/main" id="{E6E41D12-D689-EA1C-BA72-3557A0D7C1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75895" y="-432432"/>
                <a:ext cx="14651" cy="5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8" name="Connector 590">
                <a:extLst>
                  <a:ext uri="{FF2B5EF4-FFF2-40B4-BE49-F238E27FC236}">
                    <a16:creationId xmlns:a16="http://schemas.microsoft.com/office/drawing/2014/main" id="{188A7A81-A4EF-8188-7C9F-5DFC5BF4EB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0546" y="-432956"/>
                <a:ext cx="14652" cy="5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9" name="Connector 591">
                <a:extLst>
                  <a:ext uri="{FF2B5EF4-FFF2-40B4-BE49-F238E27FC236}">
                    <a16:creationId xmlns:a16="http://schemas.microsoft.com/office/drawing/2014/main" id="{0131E20C-A466-B40C-E1B5-DFA32EC9A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5198" y="-433475"/>
                <a:ext cx="14651" cy="5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0" name="Connector 592">
                <a:extLst>
                  <a:ext uri="{FF2B5EF4-FFF2-40B4-BE49-F238E27FC236}">
                    <a16:creationId xmlns:a16="http://schemas.microsoft.com/office/drawing/2014/main" id="{8D374A25-35F8-E34E-8165-B6DA8B7029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9849" y="-433992"/>
                <a:ext cx="14651" cy="5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1" name="Connector 593">
                <a:extLst>
                  <a:ext uri="{FF2B5EF4-FFF2-40B4-BE49-F238E27FC236}">
                    <a16:creationId xmlns:a16="http://schemas.microsoft.com/office/drawing/2014/main" id="{3EB2A133-9B5A-9F68-9C18-7DDDFEE000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4500" y="-434505"/>
                <a:ext cx="14652" cy="5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2" name="Connector 594">
                <a:extLst>
                  <a:ext uri="{FF2B5EF4-FFF2-40B4-BE49-F238E27FC236}">
                    <a16:creationId xmlns:a16="http://schemas.microsoft.com/office/drawing/2014/main" id="{BB263372-E441-1229-D643-4CAE6F2AF5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9152" y="-435015"/>
                <a:ext cx="14651" cy="5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3" name="Connector 595">
                <a:extLst>
                  <a:ext uri="{FF2B5EF4-FFF2-40B4-BE49-F238E27FC236}">
                    <a16:creationId xmlns:a16="http://schemas.microsoft.com/office/drawing/2014/main" id="{045213B6-192F-D4A6-80CC-6AA6B2FC4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3803" y="-435521"/>
                <a:ext cx="14651" cy="50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4" name="Connector 596">
                <a:extLst>
                  <a:ext uri="{FF2B5EF4-FFF2-40B4-BE49-F238E27FC236}">
                    <a16:creationId xmlns:a16="http://schemas.microsoft.com/office/drawing/2014/main" id="{362A9875-E9AF-A44D-A449-4C8BD338DD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8454" y="-436025"/>
                <a:ext cx="14652" cy="5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5" name="Connector 597">
                <a:extLst>
                  <a:ext uri="{FF2B5EF4-FFF2-40B4-BE49-F238E27FC236}">
                    <a16:creationId xmlns:a16="http://schemas.microsoft.com/office/drawing/2014/main" id="{E2D05400-C69A-44DB-350C-39D7908F52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3106" y="-436525"/>
                <a:ext cx="14651" cy="50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6" name="Connector 598">
                <a:extLst>
                  <a:ext uri="{FF2B5EF4-FFF2-40B4-BE49-F238E27FC236}">
                    <a16:creationId xmlns:a16="http://schemas.microsoft.com/office/drawing/2014/main" id="{7B2D4F10-B580-130B-F380-22265214DB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7757" y="-437022"/>
                <a:ext cx="14651" cy="4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7" name="Connector 599">
                <a:extLst>
                  <a:ext uri="{FF2B5EF4-FFF2-40B4-BE49-F238E27FC236}">
                    <a16:creationId xmlns:a16="http://schemas.microsoft.com/office/drawing/2014/main" id="{250E464B-B27A-6189-7097-5D17F9E10F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2408" y="-437517"/>
                <a:ext cx="14652" cy="4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8" name="Connector 600">
                <a:extLst>
                  <a:ext uri="{FF2B5EF4-FFF2-40B4-BE49-F238E27FC236}">
                    <a16:creationId xmlns:a16="http://schemas.microsoft.com/office/drawing/2014/main" id="{5D1001FA-C11E-951C-EFBB-B85B07E15E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7060" y="-438008"/>
                <a:ext cx="14651" cy="49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9" name="Connector 601">
                <a:extLst>
                  <a:ext uri="{FF2B5EF4-FFF2-40B4-BE49-F238E27FC236}">
                    <a16:creationId xmlns:a16="http://schemas.microsoft.com/office/drawing/2014/main" id="{8949D1BC-1FB8-A50E-3DBC-A536234A9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1711" y="-438496"/>
                <a:ext cx="14651" cy="4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0" name="Connector 602">
                <a:extLst>
                  <a:ext uri="{FF2B5EF4-FFF2-40B4-BE49-F238E27FC236}">
                    <a16:creationId xmlns:a16="http://schemas.microsoft.com/office/drawing/2014/main" id="{2779BC51-5E12-1D78-724B-66253E73EF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6362" y="-438981"/>
                <a:ext cx="14652" cy="48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1" name="Connector 603">
                <a:extLst>
                  <a:ext uri="{FF2B5EF4-FFF2-40B4-BE49-F238E27FC236}">
                    <a16:creationId xmlns:a16="http://schemas.microsoft.com/office/drawing/2014/main" id="{51575157-1306-B87A-9A25-CB60F76C1E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81014" y="-439463"/>
                <a:ext cx="14651" cy="48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2" name="Connector 604">
                <a:extLst>
                  <a:ext uri="{FF2B5EF4-FFF2-40B4-BE49-F238E27FC236}">
                    <a16:creationId xmlns:a16="http://schemas.microsoft.com/office/drawing/2014/main" id="{C648DED3-913D-5B77-590B-17BA1397E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5665" y="-439942"/>
                <a:ext cx="14651" cy="47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3" name="Connector 605">
                <a:extLst>
                  <a:ext uri="{FF2B5EF4-FFF2-40B4-BE49-F238E27FC236}">
                    <a16:creationId xmlns:a16="http://schemas.microsoft.com/office/drawing/2014/main" id="{29086F19-ABA5-0411-5891-E4F067322C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10316" y="-440418"/>
                <a:ext cx="14652" cy="4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4" name="Connector 606">
                <a:extLst>
                  <a:ext uri="{FF2B5EF4-FFF2-40B4-BE49-F238E27FC236}">
                    <a16:creationId xmlns:a16="http://schemas.microsoft.com/office/drawing/2014/main" id="{7F5E947C-2B7F-4E52-00A2-2073CBA171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24968" y="-440891"/>
                <a:ext cx="14651" cy="4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5" name="Connector 607">
                <a:extLst>
                  <a:ext uri="{FF2B5EF4-FFF2-40B4-BE49-F238E27FC236}">
                    <a16:creationId xmlns:a16="http://schemas.microsoft.com/office/drawing/2014/main" id="{2CA96022-E933-B9B7-9847-A97105BCD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39619" y="-441362"/>
                <a:ext cx="14651" cy="47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6" name="Connector 608">
                <a:extLst>
                  <a:ext uri="{FF2B5EF4-FFF2-40B4-BE49-F238E27FC236}">
                    <a16:creationId xmlns:a16="http://schemas.microsoft.com/office/drawing/2014/main" id="{26DFA4A4-AABD-EF92-4D3D-E99C9764C6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54270" y="-441829"/>
                <a:ext cx="14652" cy="46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7" name="Connector 609">
                <a:extLst>
                  <a:ext uri="{FF2B5EF4-FFF2-40B4-BE49-F238E27FC236}">
                    <a16:creationId xmlns:a16="http://schemas.microsoft.com/office/drawing/2014/main" id="{D159329D-BD10-BB36-9A95-A0DB2AF8B9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8922" y="-442294"/>
                <a:ext cx="14651" cy="46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8" name="Connector 610">
                <a:extLst>
                  <a:ext uri="{FF2B5EF4-FFF2-40B4-BE49-F238E27FC236}">
                    <a16:creationId xmlns:a16="http://schemas.microsoft.com/office/drawing/2014/main" id="{4F2CC21B-E686-A12A-10E0-856137B702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3573" y="-442756"/>
                <a:ext cx="14651" cy="4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9" name="Connector 611">
                <a:extLst>
                  <a:ext uri="{FF2B5EF4-FFF2-40B4-BE49-F238E27FC236}">
                    <a16:creationId xmlns:a16="http://schemas.microsoft.com/office/drawing/2014/main" id="{66A8B6A9-6EDC-AA10-D12F-518F19668B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98224" y="-443215"/>
                <a:ext cx="14652" cy="4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0" name="Connector 612">
                <a:extLst>
                  <a:ext uri="{FF2B5EF4-FFF2-40B4-BE49-F238E27FC236}">
                    <a16:creationId xmlns:a16="http://schemas.microsoft.com/office/drawing/2014/main" id="{D3810F79-BDD4-97FD-488D-639F17347D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2876" y="-443672"/>
                <a:ext cx="14651" cy="45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1" name="Connector 613">
                <a:extLst>
                  <a:ext uri="{FF2B5EF4-FFF2-40B4-BE49-F238E27FC236}">
                    <a16:creationId xmlns:a16="http://schemas.microsoft.com/office/drawing/2014/main" id="{33E7325A-E257-9238-A8DA-CC4E8F987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7527" y="-444125"/>
                <a:ext cx="14651" cy="4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2" name="Connector 614">
                <a:extLst>
                  <a:ext uri="{FF2B5EF4-FFF2-40B4-BE49-F238E27FC236}">
                    <a16:creationId xmlns:a16="http://schemas.microsoft.com/office/drawing/2014/main" id="{4F02F439-22A5-9332-B2E6-45CCFF55B7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42178" y="-444576"/>
                <a:ext cx="14652" cy="45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3" name="Connector 615">
                <a:extLst>
                  <a:ext uri="{FF2B5EF4-FFF2-40B4-BE49-F238E27FC236}">
                    <a16:creationId xmlns:a16="http://schemas.microsoft.com/office/drawing/2014/main" id="{F03DBE66-D872-60D5-43A4-74FDFCA2D0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6830" y="-445025"/>
                <a:ext cx="14651" cy="4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4" name="Connector 616">
                <a:extLst>
                  <a:ext uri="{FF2B5EF4-FFF2-40B4-BE49-F238E27FC236}">
                    <a16:creationId xmlns:a16="http://schemas.microsoft.com/office/drawing/2014/main" id="{434C6EB5-6834-DF54-9212-9F9CF43CA7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71481" y="-445470"/>
                <a:ext cx="14651" cy="4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5" name="Connector 617">
                <a:extLst>
                  <a:ext uri="{FF2B5EF4-FFF2-40B4-BE49-F238E27FC236}">
                    <a16:creationId xmlns:a16="http://schemas.microsoft.com/office/drawing/2014/main" id="{E55DC501-A384-DC2F-0697-C98A56DB50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6132" y="-445913"/>
                <a:ext cx="14652" cy="4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6" name="Connector 618">
                <a:extLst>
                  <a:ext uri="{FF2B5EF4-FFF2-40B4-BE49-F238E27FC236}">
                    <a16:creationId xmlns:a16="http://schemas.microsoft.com/office/drawing/2014/main" id="{BD102EAD-B0DB-F350-E8B8-FEFD54C469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0784" y="-446354"/>
                <a:ext cx="14651" cy="44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7" name="Connector 619">
                <a:extLst>
                  <a:ext uri="{FF2B5EF4-FFF2-40B4-BE49-F238E27FC236}">
                    <a16:creationId xmlns:a16="http://schemas.microsoft.com/office/drawing/2014/main" id="{A60CB2F9-8DA0-B26D-DB41-71D29BD575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15435" y="-446791"/>
                <a:ext cx="14651" cy="4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8" name="Connector 620">
                <a:extLst>
                  <a:ext uri="{FF2B5EF4-FFF2-40B4-BE49-F238E27FC236}">
                    <a16:creationId xmlns:a16="http://schemas.microsoft.com/office/drawing/2014/main" id="{64DB4D8C-59D8-B5AF-9077-38DFCA6EA7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0086" y="-447226"/>
                <a:ext cx="14652" cy="4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9" name="Connector 621">
                <a:extLst>
                  <a:ext uri="{FF2B5EF4-FFF2-40B4-BE49-F238E27FC236}">
                    <a16:creationId xmlns:a16="http://schemas.microsoft.com/office/drawing/2014/main" id="{E6BAE31A-4F2B-C900-AA51-5DAE62AAF7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44738" y="-447659"/>
                <a:ext cx="14651" cy="4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0" name="Connector 622">
                <a:extLst>
                  <a:ext uri="{FF2B5EF4-FFF2-40B4-BE49-F238E27FC236}">
                    <a16:creationId xmlns:a16="http://schemas.microsoft.com/office/drawing/2014/main" id="{3C0C2105-9790-1587-A6C8-D96874929E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9389" y="-448089"/>
                <a:ext cx="14651" cy="4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1" name="Connector 623">
                <a:extLst>
                  <a:ext uri="{FF2B5EF4-FFF2-40B4-BE49-F238E27FC236}">
                    <a16:creationId xmlns:a16="http://schemas.microsoft.com/office/drawing/2014/main" id="{F417DF5D-A23C-0539-0AFF-692971534E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4040" y="-448517"/>
                <a:ext cx="14652" cy="42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2" name="Connector 624">
                <a:extLst>
                  <a:ext uri="{FF2B5EF4-FFF2-40B4-BE49-F238E27FC236}">
                    <a16:creationId xmlns:a16="http://schemas.microsoft.com/office/drawing/2014/main" id="{D7BE4770-A5E1-9238-1145-4A9776052F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8692" y="-448942"/>
                <a:ext cx="14651" cy="4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3" name="Connector 625">
                <a:extLst>
                  <a:ext uri="{FF2B5EF4-FFF2-40B4-BE49-F238E27FC236}">
                    <a16:creationId xmlns:a16="http://schemas.microsoft.com/office/drawing/2014/main" id="{88EAAF4A-51DD-7D2A-0454-B7B7C813C8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3343" y="-449365"/>
                <a:ext cx="14651" cy="4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4" name="Connector 626">
                <a:extLst>
                  <a:ext uri="{FF2B5EF4-FFF2-40B4-BE49-F238E27FC236}">
                    <a16:creationId xmlns:a16="http://schemas.microsoft.com/office/drawing/2014/main" id="{8FF6A55F-4296-6DB6-2031-1C0542F521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17994" y="-449786"/>
                <a:ext cx="14652" cy="4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5" name="Connector 627">
                <a:extLst>
                  <a:ext uri="{FF2B5EF4-FFF2-40B4-BE49-F238E27FC236}">
                    <a16:creationId xmlns:a16="http://schemas.microsoft.com/office/drawing/2014/main" id="{652048D8-D32C-0CEC-E3D0-14778F422A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32646" y="-450203"/>
                <a:ext cx="14651" cy="4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6" name="Connector 628">
                <a:extLst>
                  <a:ext uri="{FF2B5EF4-FFF2-40B4-BE49-F238E27FC236}">
                    <a16:creationId xmlns:a16="http://schemas.microsoft.com/office/drawing/2014/main" id="{2C5518ED-4C84-9B8D-A658-A19FBB9FFA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7297" y="-450619"/>
                <a:ext cx="14651" cy="41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7" name="Connector 629">
                <a:extLst>
                  <a:ext uri="{FF2B5EF4-FFF2-40B4-BE49-F238E27FC236}">
                    <a16:creationId xmlns:a16="http://schemas.microsoft.com/office/drawing/2014/main" id="{5D23A1D9-DB51-DCAE-5135-379D2676F8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1948" y="-451032"/>
                <a:ext cx="14652" cy="41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8" name="Connector 630">
                <a:extLst>
                  <a:ext uri="{FF2B5EF4-FFF2-40B4-BE49-F238E27FC236}">
                    <a16:creationId xmlns:a16="http://schemas.microsoft.com/office/drawing/2014/main" id="{B62AF3C4-3450-2241-C47C-2C98E7D521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6600" y="-451443"/>
                <a:ext cx="14651" cy="41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9" name="Connector 631">
                <a:extLst>
                  <a:ext uri="{FF2B5EF4-FFF2-40B4-BE49-F238E27FC236}">
                    <a16:creationId xmlns:a16="http://schemas.microsoft.com/office/drawing/2014/main" id="{2DC8D073-28DF-55EF-241F-51DFC5582D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1251" y="-451852"/>
                <a:ext cx="14651" cy="4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0" name="Connector 632">
                <a:extLst>
                  <a:ext uri="{FF2B5EF4-FFF2-40B4-BE49-F238E27FC236}">
                    <a16:creationId xmlns:a16="http://schemas.microsoft.com/office/drawing/2014/main" id="{1A6BA39D-D5D9-ABCF-C279-EABAFFD9BC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5902" y="-452258"/>
                <a:ext cx="14652" cy="4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1" name="Connector 633">
                <a:extLst>
                  <a:ext uri="{FF2B5EF4-FFF2-40B4-BE49-F238E27FC236}">
                    <a16:creationId xmlns:a16="http://schemas.microsoft.com/office/drawing/2014/main" id="{EB3A5E5A-8975-4858-5AEC-728D3F1E75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0554" y="-452662"/>
                <a:ext cx="14651" cy="4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2" name="Connector 634">
                <a:extLst>
                  <a:ext uri="{FF2B5EF4-FFF2-40B4-BE49-F238E27FC236}">
                    <a16:creationId xmlns:a16="http://schemas.microsoft.com/office/drawing/2014/main" id="{778A753B-6FF1-B737-A4AB-17473DACF6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5205" y="-453064"/>
                <a:ext cx="14651" cy="40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3" name="Connector 635">
                <a:extLst>
                  <a:ext uri="{FF2B5EF4-FFF2-40B4-BE49-F238E27FC236}">
                    <a16:creationId xmlns:a16="http://schemas.microsoft.com/office/drawing/2014/main" id="{42096C25-CED6-DA95-8321-98158C3706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9856" y="-453463"/>
                <a:ext cx="14652" cy="39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4" name="Connector 636">
                <a:extLst>
                  <a:ext uri="{FF2B5EF4-FFF2-40B4-BE49-F238E27FC236}">
                    <a16:creationId xmlns:a16="http://schemas.microsoft.com/office/drawing/2014/main" id="{6673E6FF-0851-613F-E62B-1CE4B57176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4508" y="-453860"/>
                <a:ext cx="14651" cy="39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5" name="Connector 637">
                <a:extLst>
                  <a:ext uri="{FF2B5EF4-FFF2-40B4-BE49-F238E27FC236}">
                    <a16:creationId xmlns:a16="http://schemas.microsoft.com/office/drawing/2014/main" id="{478B12D6-A950-1C75-F6B7-A02E8BE8C5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9159" y="-454255"/>
                <a:ext cx="14651" cy="39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6" name="Connector 638">
                <a:extLst>
                  <a:ext uri="{FF2B5EF4-FFF2-40B4-BE49-F238E27FC236}">
                    <a16:creationId xmlns:a16="http://schemas.microsoft.com/office/drawing/2014/main" id="{CBDF66D9-459A-B403-BBE3-AED5DEE1E5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93810" y="-454648"/>
                <a:ext cx="14652" cy="39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7" name="Connector 639">
                <a:extLst>
                  <a:ext uri="{FF2B5EF4-FFF2-40B4-BE49-F238E27FC236}">
                    <a16:creationId xmlns:a16="http://schemas.microsoft.com/office/drawing/2014/main" id="{33006BCD-EB57-6D23-89AB-54289484FC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8462" y="-455038"/>
                <a:ext cx="14651" cy="39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8" name="Connector 640">
                <a:extLst>
                  <a:ext uri="{FF2B5EF4-FFF2-40B4-BE49-F238E27FC236}">
                    <a16:creationId xmlns:a16="http://schemas.microsoft.com/office/drawing/2014/main" id="{22846C6F-CAA2-A827-5557-DBB15A2724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3113" y="-455427"/>
                <a:ext cx="14651" cy="38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9" name="Connector 641">
                <a:extLst>
                  <a:ext uri="{FF2B5EF4-FFF2-40B4-BE49-F238E27FC236}">
                    <a16:creationId xmlns:a16="http://schemas.microsoft.com/office/drawing/2014/main" id="{C56EDDBC-FAE6-B665-BE03-C5503B1C98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7764" y="-455813"/>
                <a:ext cx="14652" cy="38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0" name="Connector 642">
                <a:extLst>
                  <a:ext uri="{FF2B5EF4-FFF2-40B4-BE49-F238E27FC236}">
                    <a16:creationId xmlns:a16="http://schemas.microsoft.com/office/drawing/2014/main" id="{FF5949D5-634C-E5AB-10B6-A80D671B1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2416" y="-456198"/>
                <a:ext cx="14651" cy="38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1" name="Connector 643">
                <a:extLst>
                  <a:ext uri="{FF2B5EF4-FFF2-40B4-BE49-F238E27FC236}">
                    <a16:creationId xmlns:a16="http://schemas.microsoft.com/office/drawing/2014/main" id="{3682189B-0BCD-1B28-5784-4594788DCC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7067" y="-456579"/>
                <a:ext cx="14651" cy="3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2" name="Connector 644">
                <a:extLst>
                  <a:ext uri="{FF2B5EF4-FFF2-40B4-BE49-F238E27FC236}">
                    <a16:creationId xmlns:a16="http://schemas.microsoft.com/office/drawing/2014/main" id="{3CA1DD5F-A40D-26B2-E1DD-B1D95D5BA4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81718" y="-456960"/>
                <a:ext cx="14652" cy="38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3" name="Connector 645">
                <a:extLst>
                  <a:ext uri="{FF2B5EF4-FFF2-40B4-BE49-F238E27FC236}">
                    <a16:creationId xmlns:a16="http://schemas.microsoft.com/office/drawing/2014/main" id="{D070CE21-0CD9-CDA5-1DB5-67BC705193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6370" y="-457337"/>
                <a:ext cx="14651" cy="37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4" name="Connector 646">
                <a:extLst>
                  <a:ext uri="{FF2B5EF4-FFF2-40B4-BE49-F238E27FC236}">
                    <a16:creationId xmlns:a16="http://schemas.microsoft.com/office/drawing/2014/main" id="{26F7B248-FD92-8A16-80E6-79FF35CA53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1021" y="-457714"/>
                <a:ext cx="14651" cy="37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5" name="Connector 647">
                <a:extLst>
                  <a:ext uri="{FF2B5EF4-FFF2-40B4-BE49-F238E27FC236}">
                    <a16:creationId xmlns:a16="http://schemas.microsoft.com/office/drawing/2014/main" id="{2F9EF5B2-F5F3-40F3-737F-2FBA73A41F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25672" y="-458087"/>
                <a:ext cx="14652" cy="37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6" name="Connector 648">
                <a:extLst>
                  <a:ext uri="{FF2B5EF4-FFF2-40B4-BE49-F238E27FC236}">
                    <a16:creationId xmlns:a16="http://schemas.microsoft.com/office/drawing/2014/main" id="{00B09827-B77A-F04F-93A1-66C89B74BE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0324" y="-458459"/>
                <a:ext cx="14651" cy="37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7" name="Connector 649">
                <a:extLst>
                  <a:ext uri="{FF2B5EF4-FFF2-40B4-BE49-F238E27FC236}">
                    <a16:creationId xmlns:a16="http://schemas.microsoft.com/office/drawing/2014/main" id="{34890C5D-1B22-79C2-E1F4-D88AFD8842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4975" y="-458829"/>
                <a:ext cx="14651" cy="36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8" name="Connector 650">
                <a:extLst>
                  <a:ext uri="{FF2B5EF4-FFF2-40B4-BE49-F238E27FC236}">
                    <a16:creationId xmlns:a16="http://schemas.microsoft.com/office/drawing/2014/main" id="{44F4C8A8-7F1B-6F48-4FD0-FD5E6040F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9626" y="-459197"/>
                <a:ext cx="14652" cy="36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9" name="Connector 651">
                <a:extLst>
                  <a:ext uri="{FF2B5EF4-FFF2-40B4-BE49-F238E27FC236}">
                    <a16:creationId xmlns:a16="http://schemas.microsoft.com/office/drawing/2014/main" id="{485873AB-3055-A1A1-ADB3-F4CAE6A89C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4278" y="-459562"/>
                <a:ext cx="14651" cy="36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0" name="Connector 652">
                <a:extLst>
                  <a:ext uri="{FF2B5EF4-FFF2-40B4-BE49-F238E27FC236}">
                    <a16:creationId xmlns:a16="http://schemas.microsoft.com/office/drawing/2014/main" id="{BD5BDD13-86F4-2F31-34D2-C7280DC43B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8929" y="-459926"/>
                <a:ext cx="14651" cy="36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1" name="Connector 653">
                <a:extLst>
                  <a:ext uri="{FF2B5EF4-FFF2-40B4-BE49-F238E27FC236}">
                    <a16:creationId xmlns:a16="http://schemas.microsoft.com/office/drawing/2014/main" id="{F0EF598D-2052-C372-D8A4-AF3199F860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13580" y="-460288"/>
                <a:ext cx="14652" cy="36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2" name="Connector 654">
                <a:extLst>
                  <a:ext uri="{FF2B5EF4-FFF2-40B4-BE49-F238E27FC236}">
                    <a16:creationId xmlns:a16="http://schemas.microsoft.com/office/drawing/2014/main" id="{A8E93D5F-0540-F636-7011-05D8B91B5D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8232" y="-460649"/>
                <a:ext cx="14651" cy="36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3" name="Connector 655">
                <a:extLst>
                  <a:ext uri="{FF2B5EF4-FFF2-40B4-BE49-F238E27FC236}">
                    <a16:creationId xmlns:a16="http://schemas.microsoft.com/office/drawing/2014/main" id="{F0DA0857-016F-EDF3-F150-2D5B0E4A5E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2883" y="-461007"/>
                <a:ext cx="14651" cy="35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4" name="Connector 656">
                <a:extLst>
                  <a:ext uri="{FF2B5EF4-FFF2-40B4-BE49-F238E27FC236}">
                    <a16:creationId xmlns:a16="http://schemas.microsoft.com/office/drawing/2014/main" id="{CBFA0A5A-0F3F-086D-6C24-BDD111F478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57534" y="-461363"/>
                <a:ext cx="14652" cy="35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5" name="Connector 657">
                <a:extLst>
                  <a:ext uri="{FF2B5EF4-FFF2-40B4-BE49-F238E27FC236}">
                    <a16:creationId xmlns:a16="http://schemas.microsoft.com/office/drawing/2014/main" id="{069CB83A-06EF-B252-7EAB-DE45E2E855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2186" y="-461717"/>
                <a:ext cx="14651" cy="35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6" name="Connector 658">
                <a:extLst>
                  <a:ext uri="{FF2B5EF4-FFF2-40B4-BE49-F238E27FC236}">
                    <a16:creationId xmlns:a16="http://schemas.microsoft.com/office/drawing/2014/main" id="{8F2B0171-B04A-69D5-D7CD-A43B6DFBA4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6837" y="-462069"/>
                <a:ext cx="14651" cy="35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7" name="Connector 659">
                <a:extLst>
                  <a:ext uri="{FF2B5EF4-FFF2-40B4-BE49-F238E27FC236}">
                    <a16:creationId xmlns:a16="http://schemas.microsoft.com/office/drawing/2014/main" id="{4A3B1409-BB86-FD45-7AC0-07C83431B8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1488" y="-462420"/>
                <a:ext cx="14652" cy="35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8" name="Connector 660">
                <a:extLst>
                  <a:ext uri="{FF2B5EF4-FFF2-40B4-BE49-F238E27FC236}">
                    <a16:creationId xmlns:a16="http://schemas.microsoft.com/office/drawing/2014/main" id="{22D420BD-CFAF-D1CD-72E7-9D9450678D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6140" y="-462769"/>
                <a:ext cx="14651" cy="34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9" name="Connector 661">
                <a:extLst>
                  <a:ext uri="{FF2B5EF4-FFF2-40B4-BE49-F238E27FC236}">
                    <a16:creationId xmlns:a16="http://schemas.microsoft.com/office/drawing/2014/main" id="{003F30F4-93B6-56B6-4F01-155DFD3A21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30791" y="-463116"/>
                <a:ext cx="14651" cy="34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0" name="Connector 662">
                <a:extLst>
                  <a:ext uri="{FF2B5EF4-FFF2-40B4-BE49-F238E27FC236}">
                    <a16:creationId xmlns:a16="http://schemas.microsoft.com/office/drawing/2014/main" id="{703FE643-BDEB-691B-2CC5-C1EF00572D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45442" y="-463461"/>
                <a:ext cx="14652" cy="34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1" name="Connector 663">
                <a:extLst>
                  <a:ext uri="{FF2B5EF4-FFF2-40B4-BE49-F238E27FC236}">
                    <a16:creationId xmlns:a16="http://schemas.microsoft.com/office/drawing/2014/main" id="{492A875F-752B-403F-E943-3F86A54A6A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60094" y="-463804"/>
                <a:ext cx="14651" cy="34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2" name="Connector 664">
                <a:extLst>
                  <a:ext uri="{FF2B5EF4-FFF2-40B4-BE49-F238E27FC236}">
                    <a16:creationId xmlns:a16="http://schemas.microsoft.com/office/drawing/2014/main" id="{B4492E4A-DE76-1A36-1C09-EAD50AED41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4745" y="-464146"/>
                <a:ext cx="14651" cy="34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3" name="Connector 665">
                <a:extLst>
                  <a:ext uri="{FF2B5EF4-FFF2-40B4-BE49-F238E27FC236}">
                    <a16:creationId xmlns:a16="http://schemas.microsoft.com/office/drawing/2014/main" id="{456DC59F-58F2-70EB-BD34-50A1DDE7A6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9396" y="-464486"/>
                <a:ext cx="14652" cy="34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4" name="Connector 666">
                <a:extLst>
                  <a:ext uri="{FF2B5EF4-FFF2-40B4-BE49-F238E27FC236}">
                    <a16:creationId xmlns:a16="http://schemas.microsoft.com/office/drawing/2014/main" id="{6DAA9C20-363C-1585-4AAE-A5086BAC25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4048" y="-464824"/>
                <a:ext cx="14651" cy="33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5" name="Connector 667">
                <a:extLst>
                  <a:ext uri="{FF2B5EF4-FFF2-40B4-BE49-F238E27FC236}">
                    <a16:creationId xmlns:a16="http://schemas.microsoft.com/office/drawing/2014/main" id="{30CDBF15-2591-8A7A-124E-5608A1CAC9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699" y="-465160"/>
                <a:ext cx="14651" cy="33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6" name="Connector 668">
                <a:extLst>
                  <a:ext uri="{FF2B5EF4-FFF2-40B4-BE49-F238E27FC236}">
                    <a16:creationId xmlns:a16="http://schemas.microsoft.com/office/drawing/2014/main" id="{4078DB76-0CFC-68DD-09FA-E6F87735AA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33350" y="-465495"/>
                <a:ext cx="14652" cy="33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7" name="Connector 669">
                <a:extLst>
                  <a:ext uri="{FF2B5EF4-FFF2-40B4-BE49-F238E27FC236}">
                    <a16:creationId xmlns:a16="http://schemas.microsoft.com/office/drawing/2014/main" id="{F04B96D9-5132-7E28-7B45-75D47B5A6D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8002" y="-465828"/>
                <a:ext cx="14651" cy="33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8" name="Connector 670">
                <a:extLst>
                  <a:ext uri="{FF2B5EF4-FFF2-40B4-BE49-F238E27FC236}">
                    <a16:creationId xmlns:a16="http://schemas.microsoft.com/office/drawing/2014/main" id="{05A8BF7D-212F-D1D8-BD49-FB441E2C96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2653" y="-466159"/>
                <a:ext cx="14651" cy="33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9" name="Connector 671">
                <a:extLst>
                  <a:ext uri="{FF2B5EF4-FFF2-40B4-BE49-F238E27FC236}">
                    <a16:creationId xmlns:a16="http://schemas.microsoft.com/office/drawing/2014/main" id="{8BC195C8-3838-9FEF-6B97-1B3193C2E6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7304" y="-466489"/>
                <a:ext cx="14652" cy="33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0" name="Connector 672">
                <a:extLst>
                  <a:ext uri="{FF2B5EF4-FFF2-40B4-BE49-F238E27FC236}">
                    <a16:creationId xmlns:a16="http://schemas.microsoft.com/office/drawing/2014/main" id="{143918F1-DEB0-8908-CC67-B5D8FC6965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1956" y="-466817"/>
                <a:ext cx="14651" cy="32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1" name="Connector 673">
                <a:extLst>
                  <a:ext uri="{FF2B5EF4-FFF2-40B4-BE49-F238E27FC236}">
                    <a16:creationId xmlns:a16="http://schemas.microsoft.com/office/drawing/2014/main" id="{59894F7F-8E6C-FEE8-530E-BFBDE2FE46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6607" y="-467143"/>
                <a:ext cx="14651" cy="32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2" name="Connector 674">
                <a:extLst>
                  <a:ext uri="{FF2B5EF4-FFF2-40B4-BE49-F238E27FC236}">
                    <a16:creationId xmlns:a16="http://schemas.microsoft.com/office/drawing/2014/main" id="{7AD169F8-2757-0C02-B700-D26ABBE00F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21258" y="-467468"/>
                <a:ext cx="14652" cy="32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3" name="Connector 675">
                <a:extLst>
                  <a:ext uri="{FF2B5EF4-FFF2-40B4-BE49-F238E27FC236}">
                    <a16:creationId xmlns:a16="http://schemas.microsoft.com/office/drawing/2014/main" id="{4F6A404D-BDA5-36AC-3811-0FBC2833B0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5910" y="-467791"/>
                <a:ext cx="14651" cy="32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4" name="Connector 676">
                <a:extLst>
                  <a:ext uri="{FF2B5EF4-FFF2-40B4-BE49-F238E27FC236}">
                    <a16:creationId xmlns:a16="http://schemas.microsoft.com/office/drawing/2014/main" id="{FBAA45B6-25AA-AD18-FCD9-54988BB7E2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561" y="-468112"/>
                <a:ext cx="14651" cy="32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5" name="Connector 677">
                <a:extLst>
                  <a:ext uri="{FF2B5EF4-FFF2-40B4-BE49-F238E27FC236}">
                    <a16:creationId xmlns:a16="http://schemas.microsoft.com/office/drawing/2014/main" id="{ECD64547-17F5-63D8-DC9B-17F37376F4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5212" y="-468432"/>
                <a:ext cx="14652" cy="32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6" name="Connector 678">
                <a:extLst>
                  <a:ext uri="{FF2B5EF4-FFF2-40B4-BE49-F238E27FC236}">
                    <a16:creationId xmlns:a16="http://schemas.microsoft.com/office/drawing/2014/main" id="{0A6BFEAD-3565-F394-B584-83F9F2A2DC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9864" y="-468749"/>
                <a:ext cx="14651" cy="31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7" name="Connector 679">
                <a:extLst>
                  <a:ext uri="{FF2B5EF4-FFF2-40B4-BE49-F238E27FC236}">
                    <a16:creationId xmlns:a16="http://schemas.microsoft.com/office/drawing/2014/main" id="{0D5EA037-F0D6-E20F-BD58-8979BD5C8F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94515" y="-469066"/>
                <a:ext cx="14651" cy="317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8" name="Connector 680">
                <a:extLst>
                  <a:ext uri="{FF2B5EF4-FFF2-40B4-BE49-F238E27FC236}">
                    <a16:creationId xmlns:a16="http://schemas.microsoft.com/office/drawing/2014/main" id="{046D952F-C700-DDAE-7DB9-1DB0D4203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09166" y="-469381"/>
                <a:ext cx="14652" cy="315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9" name="Connector 681">
                <a:extLst>
                  <a:ext uri="{FF2B5EF4-FFF2-40B4-BE49-F238E27FC236}">
                    <a16:creationId xmlns:a16="http://schemas.microsoft.com/office/drawing/2014/main" id="{52880D00-CCA0-1271-379D-2975878A6A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23818" y="-469695"/>
                <a:ext cx="14651" cy="31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0" name="Connector 682">
                <a:extLst>
                  <a:ext uri="{FF2B5EF4-FFF2-40B4-BE49-F238E27FC236}">
                    <a16:creationId xmlns:a16="http://schemas.microsoft.com/office/drawing/2014/main" id="{A048CF66-F0F3-C518-070D-AFA76F2FBC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38469" y="-470006"/>
                <a:ext cx="14651" cy="312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1" name="Connector 683">
                <a:extLst>
                  <a:ext uri="{FF2B5EF4-FFF2-40B4-BE49-F238E27FC236}">
                    <a16:creationId xmlns:a16="http://schemas.microsoft.com/office/drawing/2014/main" id="{41AA08CE-4509-F9D0-ACD8-1119F431C7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3120" y="-470316"/>
                <a:ext cx="14652" cy="310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2" name="Connector 684">
                <a:extLst>
                  <a:ext uri="{FF2B5EF4-FFF2-40B4-BE49-F238E27FC236}">
                    <a16:creationId xmlns:a16="http://schemas.microsoft.com/office/drawing/2014/main" id="{FE2D6F99-9949-0252-7597-E24C3EF666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67772" y="-470625"/>
                <a:ext cx="14651" cy="309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3" name="Connector 685">
                <a:extLst>
                  <a:ext uri="{FF2B5EF4-FFF2-40B4-BE49-F238E27FC236}">
                    <a16:creationId xmlns:a16="http://schemas.microsoft.com/office/drawing/2014/main" id="{09438DBB-9A5A-CED1-CF03-71F498C68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2423" y="-470933"/>
                <a:ext cx="14651" cy="308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4" name="Connector 686">
                <a:extLst>
                  <a:ext uri="{FF2B5EF4-FFF2-40B4-BE49-F238E27FC236}">
                    <a16:creationId xmlns:a16="http://schemas.microsoft.com/office/drawing/2014/main" id="{A4171922-1EA8-AADD-C17D-31083B14E8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7074" y="-471238"/>
                <a:ext cx="14652" cy="306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5" name="Connector 687">
                <a:extLst>
                  <a:ext uri="{FF2B5EF4-FFF2-40B4-BE49-F238E27FC236}">
                    <a16:creationId xmlns:a16="http://schemas.microsoft.com/office/drawing/2014/main" id="{67338E68-D6C5-916A-97CE-94692DE774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11726" y="-471542"/>
                <a:ext cx="14651" cy="304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6" name="Connector 688">
                <a:extLst>
                  <a:ext uri="{FF2B5EF4-FFF2-40B4-BE49-F238E27FC236}">
                    <a16:creationId xmlns:a16="http://schemas.microsoft.com/office/drawing/2014/main" id="{80BAB8F4-D3B3-4D22-E69E-B73B1C072B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6377" y="-471845"/>
                <a:ext cx="14651" cy="303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7" name="Connector 689">
                <a:extLst>
                  <a:ext uri="{FF2B5EF4-FFF2-40B4-BE49-F238E27FC236}">
                    <a16:creationId xmlns:a16="http://schemas.microsoft.com/office/drawing/2014/main" id="{EC995F43-D947-47A1-8B48-BCF9E4FBB2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41028" y="-472146"/>
                <a:ext cx="14652" cy="301"/>
              </a:xfrm>
              <a:prstGeom prst="line">
                <a:avLst/>
              </a:prstGeom>
              <a:ln w="25400">
                <a:solidFill>
                  <a:srgbClr val="4169E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8" name="Connector 690">
                <a:extLst>
                  <a:ext uri="{FF2B5EF4-FFF2-40B4-BE49-F238E27FC236}">
                    <a16:creationId xmlns:a16="http://schemas.microsoft.com/office/drawing/2014/main" id="{21AA4481-2723-AC60-317A-4525967C3A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400" y="-1159366"/>
                <a:ext cx="14651" cy="52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9" name="Connector 691">
                <a:extLst>
                  <a:ext uri="{FF2B5EF4-FFF2-40B4-BE49-F238E27FC236}">
                    <a16:creationId xmlns:a16="http://schemas.microsoft.com/office/drawing/2014/main" id="{F82720E2-1B69-B393-6178-53DC00790B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051" y="-1164690"/>
                <a:ext cx="14651" cy="53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0" name="Connector 692">
                <a:extLst>
                  <a:ext uri="{FF2B5EF4-FFF2-40B4-BE49-F238E27FC236}">
                    <a16:creationId xmlns:a16="http://schemas.microsoft.com/office/drawing/2014/main" id="{D549ABEB-733C-AA2C-82B6-91DF6CE7E5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3702" y="-1170102"/>
                <a:ext cx="14651" cy="54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1" name="Connector 693">
                <a:extLst>
                  <a:ext uri="{FF2B5EF4-FFF2-40B4-BE49-F238E27FC236}">
                    <a16:creationId xmlns:a16="http://schemas.microsoft.com/office/drawing/2014/main" id="{48C3AE49-D04E-7329-3F16-FB6BCBDBCB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353" y="-1175605"/>
                <a:ext cx="14652" cy="55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2" name="Connector 694">
                <a:extLst>
                  <a:ext uri="{FF2B5EF4-FFF2-40B4-BE49-F238E27FC236}">
                    <a16:creationId xmlns:a16="http://schemas.microsoft.com/office/drawing/2014/main" id="{6D52592D-731F-D6C5-72B2-E3EB38AB89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005" y="-1181200"/>
                <a:ext cx="14651" cy="55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3" name="Connector 695">
                <a:extLst>
                  <a:ext uri="{FF2B5EF4-FFF2-40B4-BE49-F238E27FC236}">
                    <a16:creationId xmlns:a16="http://schemas.microsoft.com/office/drawing/2014/main" id="{EF6EB705-E127-E65E-6909-5610E0033C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7656" y="-1186891"/>
                <a:ext cx="14651" cy="56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4" name="Connector 696">
                <a:extLst>
                  <a:ext uri="{FF2B5EF4-FFF2-40B4-BE49-F238E27FC236}">
                    <a16:creationId xmlns:a16="http://schemas.microsoft.com/office/drawing/2014/main" id="{65C6136C-BE8F-F740-A494-7F3EAE6BEC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307" y="-1192680"/>
                <a:ext cx="14652" cy="57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5" name="Connector 697">
                <a:extLst>
                  <a:ext uri="{FF2B5EF4-FFF2-40B4-BE49-F238E27FC236}">
                    <a16:creationId xmlns:a16="http://schemas.microsoft.com/office/drawing/2014/main" id="{D3D87DB6-B72A-1D49-9C41-DA0EC23FE9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6959" y="-1198569"/>
                <a:ext cx="14651" cy="58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6" name="Connector 698">
                <a:extLst>
                  <a:ext uri="{FF2B5EF4-FFF2-40B4-BE49-F238E27FC236}">
                    <a16:creationId xmlns:a16="http://schemas.microsoft.com/office/drawing/2014/main" id="{D279CFD8-FC32-19B3-9CC3-4E38FA56BB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610" y="-1204561"/>
                <a:ext cx="14651" cy="59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7" name="Connector 699">
                <a:extLst>
                  <a:ext uri="{FF2B5EF4-FFF2-40B4-BE49-F238E27FC236}">
                    <a16:creationId xmlns:a16="http://schemas.microsoft.com/office/drawing/2014/main" id="{D5F67013-DEA1-DF51-8B0F-A07F90696D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261" y="-1210659"/>
                <a:ext cx="14652" cy="60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8" name="Connector 700">
                <a:extLst>
                  <a:ext uri="{FF2B5EF4-FFF2-40B4-BE49-F238E27FC236}">
                    <a16:creationId xmlns:a16="http://schemas.microsoft.com/office/drawing/2014/main" id="{6019E59D-8576-D7CF-BCD7-7B5CD25626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0913" y="-1216866"/>
                <a:ext cx="14651" cy="62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9" name="Connector 701">
                <a:extLst>
                  <a:ext uri="{FF2B5EF4-FFF2-40B4-BE49-F238E27FC236}">
                    <a16:creationId xmlns:a16="http://schemas.microsoft.com/office/drawing/2014/main" id="{BDF764DE-93E3-74A7-6A2A-0029C21CA1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5564" y="-1223184"/>
                <a:ext cx="14651" cy="63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0" name="Connector 702">
                <a:extLst>
                  <a:ext uri="{FF2B5EF4-FFF2-40B4-BE49-F238E27FC236}">
                    <a16:creationId xmlns:a16="http://schemas.microsoft.com/office/drawing/2014/main" id="{AE2A9F08-068F-3BAF-B492-B4D9E9F056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215" y="-1229616"/>
                <a:ext cx="14652" cy="64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1" name="Connector 703">
                <a:extLst>
                  <a:ext uri="{FF2B5EF4-FFF2-40B4-BE49-F238E27FC236}">
                    <a16:creationId xmlns:a16="http://schemas.microsoft.com/office/drawing/2014/main" id="{3AB42325-0EA1-A9DC-E5D5-00154909C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867" y="-1236167"/>
                <a:ext cx="14651" cy="65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2" name="Connector 704">
                <a:extLst>
                  <a:ext uri="{FF2B5EF4-FFF2-40B4-BE49-F238E27FC236}">
                    <a16:creationId xmlns:a16="http://schemas.microsoft.com/office/drawing/2014/main" id="{F16D3ADB-1E9A-C1FF-D0AF-6928750E96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9518" y="-1242838"/>
                <a:ext cx="14651" cy="66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3" name="Connector 705">
                <a:extLst>
                  <a:ext uri="{FF2B5EF4-FFF2-40B4-BE49-F238E27FC236}">
                    <a16:creationId xmlns:a16="http://schemas.microsoft.com/office/drawing/2014/main" id="{B1742FCD-57F2-3483-6E0E-C8A1A3DB43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4169" y="-1249633"/>
                <a:ext cx="14652" cy="67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4" name="Connector 706">
                <a:extLst>
                  <a:ext uri="{FF2B5EF4-FFF2-40B4-BE49-F238E27FC236}">
                    <a16:creationId xmlns:a16="http://schemas.microsoft.com/office/drawing/2014/main" id="{AE01BE60-E891-43E9-3524-3C112EC96A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821" y="-1256556"/>
                <a:ext cx="14651" cy="69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5" name="Connector 707">
                <a:extLst>
                  <a:ext uri="{FF2B5EF4-FFF2-40B4-BE49-F238E27FC236}">
                    <a16:creationId xmlns:a16="http://schemas.microsoft.com/office/drawing/2014/main" id="{3DDF0AB3-DA60-D15E-EDEF-C2021DB746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472" y="-1263610"/>
                <a:ext cx="14651" cy="70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6" name="Connector 708">
                <a:extLst>
                  <a:ext uri="{FF2B5EF4-FFF2-40B4-BE49-F238E27FC236}">
                    <a16:creationId xmlns:a16="http://schemas.microsoft.com/office/drawing/2014/main" id="{F55F5874-30D2-C07E-93E3-488658E0DF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8123" y="-1270800"/>
                <a:ext cx="14652" cy="71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7" name="Connector 709">
                <a:extLst>
                  <a:ext uri="{FF2B5EF4-FFF2-40B4-BE49-F238E27FC236}">
                    <a16:creationId xmlns:a16="http://schemas.microsoft.com/office/drawing/2014/main" id="{8FC99D92-BC76-D666-FB19-456C81CBA4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2775" y="-1278129"/>
                <a:ext cx="14651" cy="73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8" name="Connector 710">
                <a:extLst>
                  <a:ext uri="{FF2B5EF4-FFF2-40B4-BE49-F238E27FC236}">
                    <a16:creationId xmlns:a16="http://schemas.microsoft.com/office/drawing/2014/main" id="{71B5354C-78BC-F55C-1335-6DBD36E8A4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7426" y="-1285601"/>
                <a:ext cx="14651" cy="74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9" name="Connector 711">
                <a:extLst>
                  <a:ext uri="{FF2B5EF4-FFF2-40B4-BE49-F238E27FC236}">
                    <a16:creationId xmlns:a16="http://schemas.microsoft.com/office/drawing/2014/main" id="{F97891A5-4B23-2302-3F9B-38CA92F269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2077" y="-1293221"/>
                <a:ext cx="14652" cy="76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0" name="Connector 712">
                <a:extLst>
                  <a:ext uri="{FF2B5EF4-FFF2-40B4-BE49-F238E27FC236}">
                    <a16:creationId xmlns:a16="http://schemas.microsoft.com/office/drawing/2014/main" id="{EF449FD0-BCC7-5C59-F791-E99BB7E50C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6729" y="-1300992"/>
                <a:ext cx="14651" cy="77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1" name="Connector 713">
                <a:extLst>
                  <a:ext uri="{FF2B5EF4-FFF2-40B4-BE49-F238E27FC236}">
                    <a16:creationId xmlns:a16="http://schemas.microsoft.com/office/drawing/2014/main" id="{BF294AD5-7990-92DE-9687-832FFA0630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1380" y="-1308920"/>
                <a:ext cx="14651" cy="79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2" name="Connector 714">
                <a:extLst>
                  <a:ext uri="{FF2B5EF4-FFF2-40B4-BE49-F238E27FC236}">
                    <a16:creationId xmlns:a16="http://schemas.microsoft.com/office/drawing/2014/main" id="{985A44A0-3D22-03FA-7D22-FD58518FB7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66031" y="-1317009"/>
                <a:ext cx="14652" cy="80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3" name="Connector 715">
                <a:extLst>
                  <a:ext uri="{FF2B5EF4-FFF2-40B4-BE49-F238E27FC236}">
                    <a16:creationId xmlns:a16="http://schemas.microsoft.com/office/drawing/2014/main" id="{A18593A0-B90A-EDC5-82FB-3C5C653CE8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80683" y="-1325264"/>
                <a:ext cx="14651" cy="82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4" name="Connector 716">
                <a:extLst>
                  <a:ext uri="{FF2B5EF4-FFF2-40B4-BE49-F238E27FC236}">
                    <a16:creationId xmlns:a16="http://schemas.microsoft.com/office/drawing/2014/main" id="{DA06F645-51CD-EC7B-5B9C-C25BEC5B7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5334" y="-1333690"/>
                <a:ext cx="14651" cy="84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5" name="Connector 717">
                <a:extLst>
                  <a:ext uri="{FF2B5EF4-FFF2-40B4-BE49-F238E27FC236}">
                    <a16:creationId xmlns:a16="http://schemas.microsoft.com/office/drawing/2014/main" id="{C46FD5FF-2BBF-1F68-8D03-7A2414E02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9985" y="-1342294"/>
                <a:ext cx="14652" cy="86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6" name="Connector 718">
                <a:extLst>
                  <a:ext uri="{FF2B5EF4-FFF2-40B4-BE49-F238E27FC236}">
                    <a16:creationId xmlns:a16="http://schemas.microsoft.com/office/drawing/2014/main" id="{B671CCAF-124B-66E2-90BF-6C91AAC27D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24637" y="-1351080"/>
                <a:ext cx="14651" cy="87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7" name="Connector 719">
                <a:extLst>
                  <a:ext uri="{FF2B5EF4-FFF2-40B4-BE49-F238E27FC236}">
                    <a16:creationId xmlns:a16="http://schemas.microsoft.com/office/drawing/2014/main" id="{DB0FB60C-46FE-36B9-73D6-AC81DCA26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9288" y="-1360054"/>
                <a:ext cx="14651" cy="89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8" name="Connector 720">
                <a:extLst>
                  <a:ext uri="{FF2B5EF4-FFF2-40B4-BE49-F238E27FC236}">
                    <a16:creationId xmlns:a16="http://schemas.microsoft.com/office/drawing/2014/main" id="{4B5C9DC8-83ED-1D85-A214-6FECE1E67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3939" y="-1369222"/>
                <a:ext cx="14652" cy="91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9" name="Connector 721">
                <a:extLst>
                  <a:ext uri="{FF2B5EF4-FFF2-40B4-BE49-F238E27FC236}">
                    <a16:creationId xmlns:a16="http://schemas.microsoft.com/office/drawing/2014/main" id="{224E7B6E-00D9-98FE-9D68-0D80500C88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68591" y="-1378591"/>
                <a:ext cx="14651" cy="93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0" name="Connector 722">
                <a:extLst>
                  <a:ext uri="{FF2B5EF4-FFF2-40B4-BE49-F238E27FC236}">
                    <a16:creationId xmlns:a16="http://schemas.microsoft.com/office/drawing/2014/main" id="{60E53E3F-73CA-D3A7-3C1F-03D8D7D70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3242" y="-1388167"/>
                <a:ext cx="14651" cy="95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1" name="Connector 723">
                <a:extLst>
                  <a:ext uri="{FF2B5EF4-FFF2-40B4-BE49-F238E27FC236}">
                    <a16:creationId xmlns:a16="http://schemas.microsoft.com/office/drawing/2014/main" id="{37126E54-D372-0A3E-D569-43F8497582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7893" y="-1397958"/>
                <a:ext cx="14652" cy="97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2" name="Connector 724">
                <a:extLst>
                  <a:ext uri="{FF2B5EF4-FFF2-40B4-BE49-F238E27FC236}">
                    <a16:creationId xmlns:a16="http://schemas.microsoft.com/office/drawing/2014/main" id="{82178EF8-04A5-DE11-4602-0165A68083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12545" y="-1407970"/>
                <a:ext cx="14651" cy="100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3" name="Connector 725">
                <a:extLst>
                  <a:ext uri="{FF2B5EF4-FFF2-40B4-BE49-F238E27FC236}">
                    <a16:creationId xmlns:a16="http://schemas.microsoft.com/office/drawing/2014/main" id="{CED090B3-47BA-4596-9867-896BB748B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27196" y="-1418211"/>
                <a:ext cx="14651" cy="10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4" name="Connector 726">
                <a:extLst>
                  <a:ext uri="{FF2B5EF4-FFF2-40B4-BE49-F238E27FC236}">
                    <a16:creationId xmlns:a16="http://schemas.microsoft.com/office/drawing/2014/main" id="{7ED8E0BE-D342-C66C-9C4C-F3E7544E01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1847" y="-1428690"/>
                <a:ext cx="14652" cy="104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5" name="Connector 727">
                <a:extLst>
                  <a:ext uri="{FF2B5EF4-FFF2-40B4-BE49-F238E27FC236}">
                    <a16:creationId xmlns:a16="http://schemas.microsoft.com/office/drawing/2014/main" id="{BFE5A293-1644-4076-559A-DC1F573E36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56499" y="-1439415"/>
                <a:ext cx="14651" cy="107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6" name="Connector 728">
                <a:extLst>
                  <a:ext uri="{FF2B5EF4-FFF2-40B4-BE49-F238E27FC236}">
                    <a16:creationId xmlns:a16="http://schemas.microsoft.com/office/drawing/2014/main" id="{6F597767-1153-E96B-3190-224C4EE485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1150" y="-1450393"/>
                <a:ext cx="14651" cy="109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7" name="Connector 729">
                <a:extLst>
                  <a:ext uri="{FF2B5EF4-FFF2-40B4-BE49-F238E27FC236}">
                    <a16:creationId xmlns:a16="http://schemas.microsoft.com/office/drawing/2014/main" id="{452F0B91-3B5F-5362-C7E5-F1F97D4582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5801" y="-1461635"/>
                <a:ext cx="14652" cy="11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8" name="Connector 730">
                <a:extLst>
                  <a:ext uri="{FF2B5EF4-FFF2-40B4-BE49-F238E27FC236}">
                    <a16:creationId xmlns:a16="http://schemas.microsoft.com/office/drawing/2014/main" id="{606E18A8-BA74-A190-C14B-47256ACE5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0453" y="-1473150"/>
                <a:ext cx="14651" cy="115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9" name="Connector 731">
                <a:extLst>
                  <a:ext uri="{FF2B5EF4-FFF2-40B4-BE49-F238E27FC236}">
                    <a16:creationId xmlns:a16="http://schemas.microsoft.com/office/drawing/2014/main" id="{315EB7D5-DC82-9CB2-550E-18F090EDB9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5104" y="-1484948"/>
                <a:ext cx="14651" cy="117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0" name="Connector 732">
                <a:extLst>
                  <a:ext uri="{FF2B5EF4-FFF2-40B4-BE49-F238E27FC236}">
                    <a16:creationId xmlns:a16="http://schemas.microsoft.com/office/drawing/2014/main" id="{A5607F42-3842-896D-4C88-33A1368D03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9755" y="-1497040"/>
                <a:ext cx="14652" cy="120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1" name="Connector 733">
                <a:extLst>
                  <a:ext uri="{FF2B5EF4-FFF2-40B4-BE49-F238E27FC236}">
                    <a16:creationId xmlns:a16="http://schemas.microsoft.com/office/drawing/2014/main" id="{D8E00C43-543E-0AC4-FA8D-A10D1B61B0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4407" y="-1509437"/>
                <a:ext cx="14651" cy="123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2" name="Connector 734">
                <a:extLst>
                  <a:ext uri="{FF2B5EF4-FFF2-40B4-BE49-F238E27FC236}">
                    <a16:creationId xmlns:a16="http://schemas.microsoft.com/office/drawing/2014/main" id="{1B9938BA-F677-E91B-6D8D-F6454C8E72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9058" y="-1522150"/>
                <a:ext cx="14651" cy="1271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3" name="Connector 735">
                <a:extLst>
                  <a:ext uri="{FF2B5EF4-FFF2-40B4-BE49-F238E27FC236}">
                    <a16:creationId xmlns:a16="http://schemas.microsoft.com/office/drawing/2014/main" id="{EDC1AD44-1870-D948-2741-AC8E20A2DE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3709" y="-1535191"/>
                <a:ext cx="14652" cy="130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4" name="Connector 736">
                <a:extLst>
                  <a:ext uri="{FF2B5EF4-FFF2-40B4-BE49-F238E27FC236}">
                    <a16:creationId xmlns:a16="http://schemas.microsoft.com/office/drawing/2014/main" id="{702391C3-F312-4EE1-1F31-86287E7FFE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361" y="-1548574"/>
                <a:ext cx="14651" cy="133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5" name="Connector 737">
                <a:extLst>
                  <a:ext uri="{FF2B5EF4-FFF2-40B4-BE49-F238E27FC236}">
                    <a16:creationId xmlns:a16="http://schemas.microsoft.com/office/drawing/2014/main" id="{625748DE-9C57-9858-59A0-559D1E2BAD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3012" y="-1562313"/>
                <a:ext cx="14651" cy="137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6" name="Connector 738">
                <a:extLst>
                  <a:ext uri="{FF2B5EF4-FFF2-40B4-BE49-F238E27FC236}">
                    <a16:creationId xmlns:a16="http://schemas.microsoft.com/office/drawing/2014/main" id="{C987B238-BF05-6390-9D5D-1DEE2EFAA6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17663" y="-1576421"/>
                <a:ext cx="14652" cy="141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7" name="Connector 739">
                <a:extLst>
                  <a:ext uri="{FF2B5EF4-FFF2-40B4-BE49-F238E27FC236}">
                    <a16:creationId xmlns:a16="http://schemas.microsoft.com/office/drawing/2014/main" id="{BDDEDB1F-E06A-1B78-13CD-D115247288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2315" y="-1590914"/>
                <a:ext cx="14651" cy="144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8" name="Connector 740">
                <a:extLst>
                  <a:ext uri="{FF2B5EF4-FFF2-40B4-BE49-F238E27FC236}">
                    <a16:creationId xmlns:a16="http://schemas.microsoft.com/office/drawing/2014/main" id="{E1F1C913-23C5-327D-78D0-600509EA0E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6966" y="-1605807"/>
                <a:ext cx="14651" cy="148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9" name="Connector 741">
                <a:extLst>
                  <a:ext uri="{FF2B5EF4-FFF2-40B4-BE49-F238E27FC236}">
                    <a16:creationId xmlns:a16="http://schemas.microsoft.com/office/drawing/2014/main" id="{54DE0A59-8265-A013-1415-172DD561FE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61617" y="-1621117"/>
                <a:ext cx="14652" cy="153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0" name="Connector 742">
                <a:extLst>
                  <a:ext uri="{FF2B5EF4-FFF2-40B4-BE49-F238E27FC236}">
                    <a16:creationId xmlns:a16="http://schemas.microsoft.com/office/drawing/2014/main" id="{4B49C378-F493-3CDE-6881-AA32F2B80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76269" y="-1636864"/>
                <a:ext cx="14651" cy="157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1" name="Connector 743">
                <a:extLst>
                  <a:ext uri="{FF2B5EF4-FFF2-40B4-BE49-F238E27FC236}">
                    <a16:creationId xmlns:a16="http://schemas.microsoft.com/office/drawing/2014/main" id="{B628893E-4B77-C6EC-0FF7-B62EC20F7D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90920" y="-1653064"/>
                <a:ext cx="14651" cy="162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2" name="Connector 744">
                <a:extLst>
                  <a:ext uri="{FF2B5EF4-FFF2-40B4-BE49-F238E27FC236}">
                    <a16:creationId xmlns:a16="http://schemas.microsoft.com/office/drawing/2014/main" id="{B2D00FAC-4EB1-E341-6059-E67FBFA3F5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5571" y="-1669738"/>
                <a:ext cx="14652" cy="166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3" name="Connector 745">
                <a:extLst>
                  <a:ext uri="{FF2B5EF4-FFF2-40B4-BE49-F238E27FC236}">
                    <a16:creationId xmlns:a16="http://schemas.microsoft.com/office/drawing/2014/main" id="{F741582F-8D51-C703-38E5-BD22A45F4E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20223" y="-1686907"/>
                <a:ext cx="14651" cy="171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4" name="Connector 746">
                <a:extLst>
                  <a:ext uri="{FF2B5EF4-FFF2-40B4-BE49-F238E27FC236}">
                    <a16:creationId xmlns:a16="http://schemas.microsoft.com/office/drawing/2014/main" id="{2AF6E3C5-E4D5-BFA9-4092-5D771AD716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34874" y="-1704594"/>
                <a:ext cx="14651" cy="176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5" name="Connector 747">
                <a:extLst>
                  <a:ext uri="{FF2B5EF4-FFF2-40B4-BE49-F238E27FC236}">
                    <a16:creationId xmlns:a16="http://schemas.microsoft.com/office/drawing/2014/main" id="{8520880E-1A28-6A04-CADA-DB3D91CB98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49525" y="-1722822"/>
                <a:ext cx="14652" cy="182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6" name="Connector 748">
                <a:extLst>
                  <a:ext uri="{FF2B5EF4-FFF2-40B4-BE49-F238E27FC236}">
                    <a16:creationId xmlns:a16="http://schemas.microsoft.com/office/drawing/2014/main" id="{8678334B-11E4-2507-998E-A679E1C0B8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64177" y="-1741617"/>
                <a:ext cx="14651" cy="187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7" name="Connector 749">
                <a:extLst>
                  <a:ext uri="{FF2B5EF4-FFF2-40B4-BE49-F238E27FC236}">
                    <a16:creationId xmlns:a16="http://schemas.microsoft.com/office/drawing/2014/main" id="{BFA31278-7460-B4BE-A784-DD01C3A11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78828" y="-1761004"/>
                <a:ext cx="14651" cy="193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8" name="Connector 750">
                <a:extLst>
                  <a:ext uri="{FF2B5EF4-FFF2-40B4-BE49-F238E27FC236}">
                    <a16:creationId xmlns:a16="http://schemas.microsoft.com/office/drawing/2014/main" id="{4BAD5C4E-F98B-788B-8E7F-4389E525D6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3479" y="-1781013"/>
                <a:ext cx="14652" cy="200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9" name="Connector 751">
                <a:extLst>
                  <a:ext uri="{FF2B5EF4-FFF2-40B4-BE49-F238E27FC236}">
                    <a16:creationId xmlns:a16="http://schemas.microsoft.com/office/drawing/2014/main" id="{46468B7B-6175-FA4F-9FA7-FCFD756F52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8131" y="-1801676"/>
                <a:ext cx="14651" cy="206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0" name="Connector 752">
                <a:extLst>
                  <a:ext uri="{FF2B5EF4-FFF2-40B4-BE49-F238E27FC236}">
                    <a16:creationId xmlns:a16="http://schemas.microsoft.com/office/drawing/2014/main" id="{B9C153DA-3DEB-BC9E-7EEC-8ECCFDB04F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2782" y="-1823022"/>
                <a:ext cx="14651" cy="213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1" name="Connector 753">
                <a:extLst>
                  <a:ext uri="{FF2B5EF4-FFF2-40B4-BE49-F238E27FC236}">
                    <a16:creationId xmlns:a16="http://schemas.microsoft.com/office/drawing/2014/main" id="{C52B7DC1-4ED8-DF9E-08CA-B1AFF3EE21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37433" y="-1845089"/>
                <a:ext cx="14652" cy="220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2" name="Connector 754">
                <a:extLst>
                  <a:ext uri="{FF2B5EF4-FFF2-40B4-BE49-F238E27FC236}">
                    <a16:creationId xmlns:a16="http://schemas.microsoft.com/office/drawing/2014/main" id="{3B5585AA-CDCE-B09E-798B-54DE731919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52085" y="-1867911"/>
                <a:ext cx="14651" cy="228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3" name="Connector 755">
                <a:extLst>
                  <a:ext uri="{FF2B5EF4-FFF2-40B4-BE49-F238E27FC236}">
                    <a16:creationId xmlns:a16="http://schemas.microsoft.com/office/drawing/2014/main" id="{D19D49D4-A1DC-6F29-8229-1711407DC4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736" y="-1891529"/>
                <a:ext cx="14651" cy="236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4" name="Connector 756">
                <a:extLst>
                  <a:ext uri="{FF2B5EF4-FFF2-40B4-BE49-F238E27FC236}">
                    <a16:creationId xmlns:a16="http://schemas.microsoft.com/office/drawing/2014/main" id="{21F84023-CAFC-2F5A-3EB4-3C5F0B7135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1387" y="-1915985"/>
                <a:ext cx="14652" cy="244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5" name="Connector 757">
                <a:extLst>
                  <a:ext uri="{FF2B5EF4-FFF2-40B4-BE49-F238E27FC236}">
                    <a16:creationId xmlns:a16="http://schemas.microsoft.com/office/drawing/2014/main" id="{8BC11366-8A3B-76AA-BDAE-B90B5935F2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6039" y="-1941326"/>
                <a:ext cx="14651" cy="253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6" name="Connector 758">
                <a:extLst>
                  <a:ext uri="{FF2B5EF4-FFF2-40B4-BE49-F238E27FC236}">
                    <a16:creationId xmlns:a16="http://schemas.microsoft.com/office/drawing/2014/main" id="{F29F1B5B-CBEF-5885-FD1A-090C2FEB2F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10690" y="-1967598"/>
                <a:ext cx="14651" cy="262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7" name="Connector 759">
                <a:extLst>
                  <a:ext uri="{FF2B5EF4-FFF2-40B4-BE49-F238E27FC236}">
                    <a16:creationId xmlns:a16="http://schemas.microsoft.com/office/drawing/2014/main" id="{972FF801-EB7A-38D6-E0F3-35A452FEB8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5341" y="-1994855"/>
                <a:ext cx="14652" cy="272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8" name="Connector 760">
                <a:extLst>
                  <a:ext uri="{FF2B5EF4-FFF2-40B4-BE49-F238E27FC236}">
                    <a16:creationId xmlns:a16="http://schemas.microsoft.com/office/drawing/2014/main" id="{80BEAD4A-96A9-B13E-19C6-5025DE434C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39993" y="-2023154"/>
                <a:ext cx="14651" cy="282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9" name="Connector 761">
                <a:extLst>
                  <a:ext uri="{FF2B5EF4-FFF2-40B4-BE49-F238E27FC236}">
                    <a16:creationId xmlns:a16="http://schemas.microsoft.com/office/drawing/2014/main" id="{BF1DF106-350F-08E2-342A-7076D5A0F2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54644" y="-2052554"/>
                <a:ext cx="14651" cy="294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0" name="Connector 762">
                <a:extLst>
                  <a:ext uri="{FF2B5EF4-FFF2-40B4-BE49-F238E27FC236}">
                    <a16:creationId xmlns:a16="http://schemas.microsoft.com/office/drawing/2014/main" id="{05682528-C2CF-8FB2-6A45-37F9465201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69295" y="-2083123"/>
                <a:ext cx="14652" cy="305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1" name="Connector 763">
                <a:extLst>
                  <a:ext uri="{FF2B5EF4-FFF2-40B4-BE49-F238E27FC236}">
                    <a16:creationId xmlns:a16="http://schemas.microsoft.com/office/drawing/2014/main" id="{FD918ACD-8270-FC03-4FD6-FF8088C49A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947" y="-2114930"/>
                <a:ext cx="14651" cy="318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2" name="Connector 764">
                <a:extLst>
                  <a:ext uri="{FF2B5EF4-FFF2-40B4-BE49-F238E27FC236}">
                    <a16:creationId xmlns:a16="http://schemas.microsoft.com/office/drawing/2014/main" id="{1351C2A8-8C79-4396-863C-1F51BC64A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98598" y="-2148053"/>
                <a:ext cx="14651" cy="331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3" name="Connector 765">
                <a:extLst>
                  <a:ext uri="{FF2B5EF4-FFF2-40B4-BE49-F238E27FC236}">
                    <a16:creationId xmlns:a16="http://schemas.microsoft.com/office/drawing/2014/main" id="{F58FB4CF-973B-6A62-AED4-7C857BF5D2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3249" y="-2182575"/>
                <a:ext cx="14652" cy="345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4" name="Connector 766">
                <a:extLst>
                  <a:ext uri="{FF2B5EF4-FFF2-40B4-BE49-F238E27FC236}">
                    <a16:creationId xmlns:a16="http://schemas.microsoft.com/office/drawing/2014/main" id="{C66862D7-F9B0-0287-5AF2-4E19BAA1A7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7901" y="-2218586"/>
                <a:ext cx="14651" cy="360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5" name="Connector 767">
                <a:extLst>
                  <a:ext uri="{FF2B5EF4-FFF2-40B4-BE49-F238E27FC236}">
                    <a16:creationId xmlns:a16="http://schemas.microsoft.com/office/drawing/2014/main" id="{AEA189BD-3303-5865-7AFB-C4D36E2197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42552" y="-2256186"/>
                <a:ext cx="14651" cy="375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6" name="Connector 768">
                <a:extLst>
                  <a:ext uri="{FF2B5EF4-FFF2-40B4-BE49-F238E27FC236}">
                    <a16:creationId xmlns:a16="http://schemas.microsoft.com/office/drawing/2014/main" id="{372A191D-B322-9580-A7B2-9CA57B16E3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7203" y="-2295481"/>
                <a:ext cx="14652" cy="392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7" name="Connector 769">
                <a:extLst>
                  <a:ext uri="{FF2B5EF4-FFF2-40B4-BE49-F238E27FC236}">
                    <a16:creationId xmlns:a16="http://schemas.microsoft.com/office/drawing/2014/main" id="{18AED1C6-EFDB-FC34-9A91-2172C23EA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1855" y="-2336588"/>
                <a:ext cx="14651" cy="411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8" name="Connector 770">
                <a:extLst>
                  <a:ext uri="{FF2B5EF4-FFF2-40B4-BE49-F238E27FC236}">
                    <a16:creationId xmlns:a16="http://schemas.microsoft.com/office/drawing/2014/main" id="{64334281-C206-9214-38E1-49A3388B60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6506" y="-2379638"/>
                <a:ext cx="14651" cy="430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9" name="Connector 771">
                <a:extLst>
                  <a:ext uri="{FF2B5EF4-FFF2-40B4-BE49-F238E27FC236}">
                    <a16:creationId xmlns:a16="http://schemas.microsoft.com/office/drawing/2014/main" id="{2120C706-3EBF-55CF-2C62-644D25C787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157" y="-2424769"/>
                <a:ext cx="14652" cy="451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0" name="Connector 772">
                <a:extLst>
                  <a:ext uri="{FF2B5EF4-FFF2-40B4-BE49-F238E27FC236}">
                    <a16:creationId xmlns:a16="http://schemas.microsoft.com/office/drawing/2014/main" id="{4CEA4469-D06C-054D-A8AB-160C0DCD9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15809" y="-2472136"/>
                <a:ext cx="14651" cy="473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1" name="Connector 773">
                <a:extLst>
                  <a:ext uri="{FF2B5EF4-FFF2-40B4-BE49-F238E27FC236}">
                    <a16:creationId xmlns:a16="http://schemas.microsoft.com/office/drawing/2014/main" id="{EB01E89C-E522-7799-AA36-3D82D58D2C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30460" y="-2521911"/>
                <a:ext cx="14651" cy="497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2" name="Connector 774">
                <a:extLst>
                  <a:ext uri="{FF2B5EF4-FFF2-40B4-BE49-F238E27FC236}">
                    <a16:creationId xmlns:a16="http://schemas.microsoft.com/office/drawing/2014/main" id="{DC78F22D-AD0B-E6EA-C2C2-7F230AA8EA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5111" y="-2574282"/>
                <a:ext cx="14652" cy="523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3" name="Connector 775">
                <a:extLst>
                  <a:ext uri="{FF2B5EF4-FFF2-40B4-BE49-F238E27FC236}">
                    <a16:creationId xmlns:a16="http://schemas.microsoft.com/office/drawing/2014/main" id="{9FD5D8DE-62C9-EB65-8A72-6EFBE9BD9A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59763" y="-2629457"/>
                <a:ext cx="14651" cy="551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4" name="Connector 776">
                <a:extLst>
                  <a:ext uri="{FF2B5EF4-FFF2-40B4-BE49-F238E27FC236}">
                    <a16:creationId xmlns:a16="http://schemas.microsoft.com/office/drawing/2014/main" id="{E0BD7208-3A9C-5F28-5089-666FD6DD19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74414" y="-2687667"/>
                <a:ext cx="14651" cy="582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5" name="Connector 777">
                <a:extLst>
                  <a:ext uri="{FF2B5EF4-FFF2-40B4-BE49-F238E27FC236}">
                    <a16:creationId xmlns:a16="http://schemas.microsoft.com/office/drawing/2014/main" id="{DE4EB212-9CF8-1328-EDAD-D4767D00C2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9065" y="-2749170"/>
                <a:ext cx="14652" cy="615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6" name="Connector 778">
                <a:extLst>
                  <a:ext uri="{FF2B5EF4-FFF2-40B4-BE49-F238E27FC236}">
                    <a16:creationId xmlns:a16="http://schemas.microsoft.com/office/drawing/2014/main" id="{BADDE710-906E-D7C5-7D97-2924E141F8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03717" y="-2814254"/>
                <a:ext cx="14651" cy="650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7" name="Connector 779">
                <a:extLst>
                  <a:ext uri="{FF2B5EF4-FFF2-40B4-BE49-F238E27FC236}">
                    <a16:creationId xmlns:a16="http://schemas.microsoft.com/office/drawing/2014/main" id="{1A1A725A-3701-66CF-DAB3-61E4EC9854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18368" y="-2883241"/>
                <a:ext cx="14651" cy="689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8" name="Connector 780">
                <a:extLst>
                  <a:ext uri="{FF2B5EF4-FFF2-40B4-BE49-F238E27FC236}">
                    <a16:creationId xmlns:a16="http://schemas.microsoft.com/office/drawing/2014/main" id="{C8AB49C5-6453-4178-5AED-C5666F2367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3019" y="-2956492"/>
                <a:ext cx="14652" cy="732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9" name="Connector 781">
                <a:extLst>
                  <a:ext uri="{FF2B5EF4-FFF2-40B4-BE49-F238E27FC236}">
                    <a16:creationId xmlns:a16="http://schemas.microsoft.com/office/drawing/2014/main" id="{96868BE7-B772-0ECF-D98F-B57B33826A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7671" y="-3034416"/>
                <a:ext cx="14651" cy="779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0" name="Connector 782">
                <a:extLst>
                  <a:ext uri="{FF2B5EF4-FFF2-40B4-BE49-F238E27FC236}">
                    <a16:creationId xmlns:a16="http://schemas.microsoft.com/office/drawing/2014/main" id="{DFE8050C-ED0F-4317-4CD5-4526E0A6D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2322" y="-3117475"/>
                <a:ext cx="14651" cy="830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1" name="Connector 783">
                <a:extLst>
                  <a:ext uri="{FF2B5EF4-FFF2-40B4-BE49-F238E27FC236}">
                    <a16:creationId xmlns:a16="http://schemas.microsoft.com/office/drawing/2014/main" id="{AAB40E5E-0FE5-9E4B-FE05-BB62B2BA79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6973" y="-3206194"/>
                <a:ext cx="14652" cy="887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2" name="Connector 784">
                <a:extLst>
                  <a:ext uri="{FF2B5EF4-FFF2-40B4-BE49-F238E27FC236}">
                    <a16:creationId xmlns:a16="http://schemas.microsoft.com/office/drawing/2014/main" id="{53238912-8C34-BBF0-4AD6-1882B60196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1625" y="-3301170"/>
                <a:ext cx="14651" cy="949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3" name="Connector 785">
                <a:extLst>
                  <a:ext uri="{FF2B5EF4-FFF2-40B4-BE49-F238E27FC236}">
                    <a16:creationId xmlns:a16="http://schemas.microsoft.com/office/drawing/2014/main" id="{C0A0B626-EC79-487E-E2A9-5AD6C75AD8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276" y="-3403091"/>
                <a:ext cx="14651" cy="1019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4" name="Connector 786">
                <a:extLst>
                  <a:ext uri="{FF2B5EF4-FFF2-40B4-BE49-F238E27FC236}">
                    <a16:creationId xmlns:a16="http://schemas.microsoft.com/office/drawing/2014/main" id="{3F4CB1BC-734B-902A-C7F4-2AA876CF0D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20927" y="-3512746"/>
                <a:ext cx="14652" cy="1096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5" name="Connector 787">
                <a:extLst>
                  <a:ext uri="{FF2B5EF4-FFF2-40B4-BE49-F238E27FC236}">
                    <a16:creationId xmlns:a16="http://schemas.microsoft.com/office/drawing/2014/main" id="{53143D90-B12D-5FFA-F329-78CE847A35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35579" y="-3631052"/>
                <a:ext cx="14651" cy="1183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6" name="Connector 788">
                <a:extLst>
                  <a:ext uri="{FF2B5EF4-FFF2-40B4-BE49-F238E27FC236}">
                    <a16:creationId xmlns:a16="http://schemas.microsoft.com/office/drawing/2014/main" id="{6183412D-4835-9C6D-E8CB-08A962812C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230" y="-3759074"/>
                <a:ext cx="14651" cy="1280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7" name="Connector 789">
                <a:extLst>
                  <a:ext uri="{FF2B5EF4-FFF2-40B4-BE49-F238E27FC236}">
                    <a16:creationId xmlns:a16="http://schemas.microsoft.com/office/drawing/2014/main" id="{CD37786A-3150-0EF0-2EAE-0875F9523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4881" y="-3898060"/>
                <a:ext cx="14652" cy="1389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8" name="Connector 824">
                <a:extLst>
                  <a:ext uri="{FF2B5EF4-FFF2-40B4-BE49-F238E27FC236}">
                    <a16:creationId xmlns:a16="http://schemas.microsoft.com/office/drawing/2014/main" id="{97C6186F-3EA8-0D1B-7C2F-AEFD2AD6E6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2796" y="2568619"/>
                <a:ext cx="14652" cy="1250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9" name="Connector 825">
                <a:extLst>
                  <a:ext uri="{FF2B5EF4-FFF2-40B4-BE49-F238E27FC236}">
                    <a16:creationId xmlns:a16="http://schemas.microsoft.com/office/drawing/2014/main" id="{A43D99E4-E72B-D6B1-B3AF-7CCE31D402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7448" y="2452961"/>
                <a:ext cx="14651" cy="1156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0" name="Connector 826">
                <a:extLst>
                  <a:ext uri="{FF2B5EF4-FFF2-40B4-BE49-F238E27FC236}">
                    <a16:creationId xmlns:a16="http://schemas.microsoft.com/office/drawing/2014/main" id="{232270EB-B317-1724-306C-5848902ADF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2099" y="2345669"/>
                <a:ext cx="14651" cy="1072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1" name="Connector 827">
                <a:extLst>
                  <a:ext uri="{FF2B5EF4-FFF2-40B4-BE49-F238E27FC236}">
                    <a16:creationId xmlns:a16="http://schemas.microsoft.com/office/drawing/2014/main" id="{1E4187CD-1DD0-3228-5CA3-49144851B6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6750" y="2245868"/>
                <a:ext cx="14652" cy="998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2" name="Connector 828">
                <a:extLst>
                  <a:ext uri="{FF2B5EF4-FFF2-40B4-BE49-F238E27FC236}">
                    <a16:creationId xmlns:a16="http://schemas.microsoft.com/office/drawing/2014/main" id="{CA4F2E5E-CA55-41F1-636C-11390065E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1402" y="2152799"/>
                <a:ext cx="14651" cy="930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3" name="Connector 829">
                <a:extLst>
                  <a:ext uri="{FF2B5EF4-FFF2-40B4-BE49-F238E27FC236}">
                    <a16:creationId xmlns:a16="http://schemas.microsoft.com/office/drawing/2014/main" id="{2033007E-4AC5-A0F1-D40A-05DF8F6BB6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56053" y="2065805"/>
                <a:ext cx="14651" cy="869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4" name="Connector 830">
                <a:extLst>
                  <a:ext uri="{FF2B5EF4-FFF2-40B4-BE49-F238E27FC236}">
                    <a16:creationId xmlns:a16="http://schemas.microsoft.com/office/drawing/2014/main" id="{F7E84E19-BFCB-3D09-612B-A257C107A5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70704" y="1984307"/>
                <a:ext cx="14652" cy="814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5" name="Connector 831">
                <a:extLst>
                  <a:ext uri="{FF2B5EF4-FFF2-40B4-BE49-F238E27FC236}">
                    <a16:creationId xmlns:a16="http://schemas.microsoft.com/office/drawing/2014/main" id="{CEB045E4-EE22-B12D-2943-521AE2C09A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5356" y="1907803"/>
                <a:ext cx="14651" cy="765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6" name="Connector 832">
                <a:extLst>
                  <a:ext uri="{FF2B5EF4-FFF2-40B4-BE49-F238E27FC236}">
                    <a16:creationId xmlns:a16="http://schemas.microsoft.com/office/drawing/2014/main" id="{454187DF-C3EC-4C7D-2DA3-B338E19DA7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00007" y="1835846"/>
                <a:ext cx="14651" cy="719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7" name="Connector 833">
                <a:extLst>
                  <a:ext uri="{FF2B5EF4-FFF2-40B4-BE49-F238E27FC236}">
                    <a16:creationId xmlns:a16="http://schemas.microsoft.com/office/drawing/2014/main" id="{455DCDF8-4722-B780-4229-2C1A02B2EE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4658" y="1768043"/>
                <a:ext cx="14652" cy="678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8" name="Connector 834">
                <a:extLst>
                  <a:ext uri="{FF2B5EF4-FFF2-40B4-BE49-F238E27FC236}">
                    <a16:creationId xmlns:a16="http://schemas.microsoft.com/office/drawing/2014/main" id="{6AECF598-0777-175E-9607-2177050CB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29310" y="1704043"/>
                <a:ext cx="14651" cy="639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9" name="Connector 835">
                <a:extLst>
                  <a:ext uri="{FF2B5EF4-FFF2-40B4-BE49-F238E27FC236}">
                    <a16:creationId xmlns:a16="http://schemas.microsoft.com/office/drawing/2014/main" id="{C771BF61-69CE-8D9E-E99B-25B55A000E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3961" y="1643537"/>
                <a:ext cx="14651" cy="605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0" name="Connector 836">
                <a:extLst>
                  <a:ext uri="{FF2B5EF4-FFF2-40B4-BE49-F238E27FC236}">
                    <a16:creationId xmlns:a16="http://schemas.microsoft.com/office/drawing/2014/main" id="{7D96337F-2628-28CB-8C15-1703BC8E10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58612" y="1586245"/>
                <a:ext cx="14652" cy="572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1" name="Connector 837">
                <a:extLst>
                  <a:ext uri="{FF2B5EF4-FFF2-40B4-BE49-F238E27FC236}">
                    <a16:creationId xmlns:a16="http://schemas.microsoft.com/office/drawing/2014/main" id="{01B42D69-2E56-6B34-5E0B-B9F2D822C2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264" y="1531918"/>
                <a:ext cx="14651" cy="543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2" name="Connector 838">
                <a:extLst>
                  <a:ext uri="{FF2B5EF4-FFF2-40B4-BE49-F238E27FC236}">
                    <a16:creationId xmlns:a16="http://schemas.microsoft.com/office/drawing/2014/main" id="{6C7663F6-5BBD-A124-30F9-35143360A8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87915" y="1480331"/>
                <a:ext cx="14651" cy="515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3" name="Connector 839">
                <a:extLst>
                  <a:ext uri="{FF2B5EF4-FFF2-40B4-BE49-F238E27FC236}">
                    <a16:creationId xmlns:a16="http://schemas.microsoft.com/office/drawing/2014/main" id="{1D327F60-8F0A-8556-036D-99032F58FF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2566" y="1431282"/>
                <a:ext cx="14652" cy="490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4" name="Connector 840">
                <a:extLst>
                  <a:ext uri="{FF2B5EF4-FFF2-40B4-BE49-F238E27FC236}">
                    <a16:creationId xmlns:a16="http://schemas.microsoft.com/office/drawing/2014/main" id="{991CB897-F154-1095-CE8E-8C45F64093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17218" y="1384590"/>
                <a:ext cx="14651" cy="466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5" name="Connector 841">
                <a:extLst>
                  <a:ext uri="{FF2B5EF4-FFF2-40B4-BE49-F238E27FC236}">
                    <a16:creationId xmlns:a16="http://schemas.microsoft.com/office/drawing/2014/main" id="{DE882E6D-AEE1-7A4C-9718-ED26503C6D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31869" y="1340086"/>
                <a:ext cx="14651" cy="445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6" name="Connector 842">
                <a:extLst>
                  <a:ext uri="{FF2B5EF4-FFF2-40B4-BE49-F238E27FC236}">
                    <a16:creationId xmlns:a16="http://schemas.microsoft.com/office/drawing/2014/main" id="{871659B9-12A4-A80A-FF89-B238A4E9E7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520" y="1297622"/>
                <a:ext cx="14652" cy="424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7" name="Connector 843">
                <a:extLst>
                  <a:ext uri="{FF2B5EF4-FFF2-40B4-BE49-F238E27FC236}">
                    <a16:creationId xmlns:a16="http://schemas.microsoft.com/office/drawing/2014/main" id="{B37C2198-1F2C-9A92-6B7E-DFD08BBE95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61172" y="1257061"/>
                <a:ext cx="14651" cy="405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8" name="Connector 844">
                <a:extLst>
                  <a:ext uri="{FF2B5EF4-FFF2-40B4-BE49-F238E27FC236}">
                    <a16:creationId xmlns:a16="http://schemas.microsoft.com/office/drawing/2014/main" id="{6BBBF020-E0E7-B3BE-C59F-EC301713F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5823" y="1218276"/>
                <a:ext cx="14651" cy="387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9" name="Connector 845">
                <a:extLst>
                  <a:ext uri="{FF2B5EF4-FFF2-40B4-BE49-F238E27FC236}">
                    <a16:creationId xmlns:a16="http://schemas.microsoft.com/office/drawing/2014/main" id="{3D511932-BA51-3490-ADE7-B5F90A67B0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0474" y="1181154"/>
                <a:ext cx="14652" cy="371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0" name="Connector 846">
                <a:extLst>
                  <a:ext uri="{FF2B5EF4-FFF2-40B4-BE49-F238E27FC236}">
                    <a16:creationId xmlns:a16="http://schemas.microsoft.com/office/drawing/2014/main" id="{EAC1B212-60E8-73F3-3C12-734B3108BB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5126" y="1145591"/>
                <a:ext cx="14651" cy="355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1" name="Connector 847">
                <a:extLst>
                  <a:ext uri="{FF2B5EF4-FFF2-40B4-BE49-F238E27FC236}">
                    <a16:creationId xmlns:a16="http://schemas.microsoft.com/office/drawing/2014/main" id="{DF4DBED4-E3D7-2389-9589-E88A9D1790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19777" y="1111490"/>
                <a:ext cx="14651" cy="341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2" name="Connector 848">
                <a:extLst>
                  <a:ext uri="{FF2B5EF4-FFF2-40B4-BE49-F238E27FC236}">
                    <a16:creationId xmlns:a16="http://schemas.microsoft.com/office/drawing/2014/main" id="{18562EE0-847B-9849-107F-3298C89E67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34428" y="1078762"/>
                <a:ext cx="14652" cy="327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3" name="Connector 849">
                <a:extLst>
                  <a:ext uri="{FF2B5EF4-FFF2-40B4-BE49-F238E27FC236}">
                    <a16:creationId xmlns:a16="http://schemas.microsoft.com/office/drawing/2014/main" id="{D07CB1C0-586A-B67F-FB42-7477A2C9B7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9080" y="1047327"/>
                <a:ext cx="14651" cy="314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4" name="Connector 850">
                <a:extLst>
                  <a:ext uri="{FF2B5EF4-FFF2-40B4-BE49-F238E27FC236}">
                    <a16:creationId xmlns:a16="http://schemas.microsoft.com/office/drawing/2014/main" id="{73CDB84A-40EF-14D6-6703-B0C76C7615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63731" y="1017109"/>
                <a:ext cx="14651" cy="302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5" name="Connector 851">
                <a:extLst>
                  <a:ext uri="{FF2B5EF4-FFF2-40B4-BE49-F238E27FC236}">
                    <a16:creationId xmlns:a16="http://schemas.microsoft.com/office/drawing/2014/main" id="{C9810E12-7F86-1424-8501-8C1744D908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78382" y="988039"/>
                <a:ext cx="14652" cy="290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6" name="Connector 852">
                <a:extLst>
                  <a:ext uri="{FF2B5EF4-FFF2-40B4-BE49-F238E27FC236}">
                    <a16:creationId xmlns:a16="http://schemas.microsoft.com/office/drawing/2014/main" id="{8D8CBBC5-33E0-C8BA-F7D1-64F4B38520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93034" y="960053"/>
                <a:ext cx="14651" cy="279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7" name="Connector 853">
                <a:extLst>
                  <a:ext uri="{FF2B5EF4-FFF2-40B4-BE49-F238E27FC236}">
                    <a16:creationId xmlns:a16="http://schemas.microsoft.com/office/drawing/2014/main" id="{63E7E032-A61C-B098-E90B-23B7FCC09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7685" y="933090"/>
                <a:ext cx="14651" cy="269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8" name="Connector 854">
                <a:extLst>
                  <a:ext uri="{FF2B5EF4-FFF2-40B4-BE49-F238E27FC236}">
                    <a16:creationId xmlns:a16="http://schemas.microsoft.com/office/drawing/2014/main" id="{AB15DDED-83F6-7748-19E9-7F6BD31229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22336" y="907098"/>
                <a:ext cx="14652" cy="259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9" name="Connector 855">
                <a:extLst>
                  <a:ext uri="{FF2B5EF4-FFF2-40B4-BE49-F238E27FC236}">
                    <a16:creationId xmlns:a16="http://schemas.microsoft.com/office/drawing/2014/main" id="{44E60B67-F5E4-A57B-F1FE-ACE56DC07E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36988" y="882023"/>
                <a:ext cx="14651" cy="250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0" name="Connector 856">
                <a:extLst>
                  <a:ext uri="{FF2B5EF4-FFF2-40B4-BE49-F238E27FC236}">
                    <a16:creationId xmlns:a16="http://schemas.microsoft.com/office/drawing/2014/main" id="{F7ACE184-FCC5-C4EF-AE2F-5BE2EB30FB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51639" y="857817"/>
                <a:ext cx="14651" cy="242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1" name="Connector 857">
                <a:extLst>
                  <a:ext uri="{FF2B5EF4-FFF2-40B4-BE49-F238E27FC236}">
                    <a16:creationId xmlns:a16="http://schemas.microsoft.com/office/drawing/2014/main" id="{147166A4-5BA6-BD36-2A7D-341A289486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6290" y="834437"/>
                <a:ext cx="14652" cy="233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2" name="Connector 858">
                <a:extLst>
                  <a:ext uri="{FF2B5EF4-FFF2-40B4-BE49-F238E27FC236}">
                    <a16:creationId xmlns:a16="http://schemas.microsoft.com/office/drawing/2014/main" id="{7D597708-3524-0E03-36A0-947DF9DF65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0942" y="811842"/>
                <a:ext cx="14651" cy="225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3" name="Connector 859">
                <a:extLst>
                  <a:ext uri="{FF2B5EF4-FFF2-40B4-BE49-F238E27FC236}">
                    <a16:creationId xmlns:a16="http://schemas.microsoft.com/office/drawing/2014/main" id="{909C8BDC-8E7C-8587-FEBE-BC831E1995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5593" y="789991"/>
                <a:ext cx="14651" cy="218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4" name="Connector 860">
                <a:extLst>
                  <a:ext uri="{FF2B5EF4-FFF2-40B4-BE49-F238E27FC236}">
                    <a16:creationId xmlns:a16="http://schemas.microsoft.com/office/drawing/2014/main" id="{19B00522-D7E9-19EC-0134-3D6D6376D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10244" y="768849"/>
                <a:ext cx="14652" cy="211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5" name="Connector 861">
                <a:extLst>
                  <a:ext uri="{FF2B5EF4-FFF2-40B4-BE49-F238E27FC236}">
                    <a16:creationId xmlns:a16="http://schemas.microsoft.com/office/drawing/2014/main" id="{FA6177C6-DE4E-CE64-4962-77ABA8AB50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4896" y="748382"/>
                <a:ext cx="14651" cy="204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6" name="Connector 862">
                <a:extLst>
                  <a:ext uri="{FF2B5EF4-FFF2-40B4-BE49-F238E27FC236}">
                    <a16:creationId xmlns:a16="http://schemas.microsoft.com/office/drawing/2014/main" id="{F4BC7FA2-E34C-72F2-0E1A-1FBCC0FAFB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9547" y="728558"/>
                <a:ext cx="14651" cy="198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7" name="Connector 863">
                <a:extLst>
                  <a:ext uri="{FF2B5EF4-FFF2-40B4-BE49-F238E27FC236}">
                    <a16:creationId xmlns:a16="http://schemas.microsoft.com/office/drawing/2014/main" id="{7A0D7A72-D626-C8EB-7261-DB03097BFF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4198" y="709348"/>
                <a:ext cx="14652" cy="192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8" name="Connector 864">
                <a:extLst>
                  <a:ext uri="{FF2B5EF4-FFF2-40B4-BE49-F238E27FC236}">
                    <a16:creationId xmlns:a16="http://schemas.microsoft.com/office/drawing/2014/main" id="{B44E3997-B79D-FFC7-B979-2D66B188D8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8850" y="690723"/>
                <a:ext cx="14651" cy="186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9" name="Connector 865">
                <a:extLst>
                  <a:ext uri="{FF2B5EF4-FFF2-40B4-BE49-F238E27FC236}">
                    <a16:creationId xmlns:a16="http://schemas.microsoft.com/office/drawing/2014/main" id="{0CEB766C-D004-280E-A964-359BDBCDBC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3501" y="672657"/>
                <a:ext cx="14651" cy="180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0" name="Connector 866">
                <a:extLst>
                  <a:ext uri="{FF2B5EF4-FFF2-40B4-BE49-F238E27FC236}">
                    <a16:creationId xmlns:a16="http://schemas.microsoft.com/office/drawing/2014/main" id="{F892AA25-4C62-789D-099A-7AF201AF15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8152" y="655125"/>
                <a:ext cx="14652" cy="175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1" name="Connector 867">
                <a:extLst>
                  <a:ext uri="{FF2B5EF4-FFF2-40B4-BE49-F238E27FC236}">
                    <a16:creationId xmlns:a16="http://schemas.microsoft.com/office/drawing/2014/main" id="{653E2A43-D906-DD2D-886C-EDDDD3632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12804" y="638103"/>
                <a:ext cx="14651" cy="170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2" name="Connector 868">
                <a:extLst>
                  <a:ext uri="{FF2B5EF4-FFF2-40B4-BE49-F238E27FC236}">
                    <a16:creationId xmlns:a16="http://schemas.microsoft.com/office/drawing/2014/main" id="{80F87A65-11E3-096C-1A5C-7DF1100AB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27455" y="621571"/>
                <a:ext cx="14651" cy="165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3" name="Connector 869">
                <a:extLst>
                  <a:ext uri="{FF2B5EF4-FFF2-40B4-BE49-F238E27FC236}">
                    <a16:creationId xmlns:a16="http://schemas.microsoft.com/office/drawing/2014/main" id="{6C5B701C-A3D4-CAD5-A86D-5C2010CB4A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42106" y="605506"/>
                <a:ext cx="14652" cy="160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4" name="Connector 870">
                <a:extLst>
                  <a:ext uri="{FF2B5EF4-FFF2-40B4-BE49-F238E27FC236}">
                    <a16:creationId xmlns:a16="http://schemas.microsoft.com/office/drawing/2014/main" id="{568B4B7C-5534-BA4A-FB91-1A338519C1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6758" y="589890"/>
                <a:ext cx="14651" cy="156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5" name="Connector 871">
                <a:extLst>
                  <a:ext uri="{FF2B5EF4-FFF2-40B4-BE49-F238E27FC236}">
                    <a16:creationId xmlns:a16="http://schemas.microsoft.com/office/drawing/2014/main" id="{965B00A4-C1F1-1C59-91D5-DBFEF732B9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1409" y="574704"/>
                <a:ext cx="14651" cy="151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6" name="Connector 872">
                <a:extLst>
                  <a:ext uri="{FF2B5EF4-FFF2-40B4-BE49-F238E27FC236}">
                    <a16:creationId xmlns:a16="http://schemas.microsoft.com/office/drawing/2014/main" id="{A48CA141-45AA-B803-3DEE-BCB0D33BD8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6060" y="559930"/>
                <a:ext cx="14652" cy="147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7" name="Connector 873">
                <a:extLst>
                  <a:ext uri="{FF2B5EF4-FFF2-40B4-BE49-F238E27FC236}">
                    <a16:creationId xmlns:a16="http://schemas.microsoft.com/office/drawing/2014/main" id="{74997709-F17D-3CE7-A55E-9158661691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00712" y="545552"/>
                <a:ext cx="14651" cy="143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8" name="Connector 874">
                <a:extLst>
                  <a:ext uri="{FF2B5EF4-FFF2-40B4-BE49-F238E27FC236}">
                    <a16:creationId xmlns:a16="http://schemas.microsoft.com/office/drawing/2014/main" id="{3650A528-B78A-7E5F-498B-6C2754C0F2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5363" y="531554"/>
                <a:ext cx="14651" cy="139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9" name="Connector 875">
                <a:extLst>
                  <a:ext uri="{FF2B5EF4-FFF2-40B4-BE49-F238E27FC236}">
                    <a16:creationId xmlns:a16="http://schemas.microsoft.com/office/drawing/2014/main" id="{3C6C836B-CA02-43C3-94B7-B032D8DAA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30014" y="517922"/>
                <a:ext cx="14652" cy="136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0" name="Connector 876">
                <a:extLst>
                  <a:ext uri="{FF2B5EF4-FFF2-40B4-BE49-F238E27FC236}">
                    <a16:creationId xmlns:a16="http://schemas.microsoft.com/office/drawing/2014/main" id="{7F84589A-8167-D39B-34C0-DB5B184260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4666" y="504640"/>
                <a:ext cx="14651" cy="132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1" name="Connector 877">
                <a:extLst>
                  <a:ext uri="{FF2B5EF4-FFF2-40B4-BE49-F238E27FC236}">
                    <a16:creationId xmlns:a16="http://schemas.microsoft.com/office/drawing/2014/main" id="{B634593B-57C6-E798-E15E-9E8483FD8E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59317" y="491697"/>
                <a:ext cx="14651" cy="129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2" name="Connector 878">
                <a:extLst>
                  <a:ext uri="{FF2B5EF4-FFF2-40B4-BE49-F238E27FC236}">
                    <a16:creationId xmlns:a16="http://schemas.microsoft.com/office/drawing/2014/main" id="{3D5FAA70-6C25-41E1-C8CB-DFBED9F413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968" y="479078"/>
                <a:ext cx="14652" cy="126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3" name="Connector 879">
                <a:extLst>
                  <a:ext uri="{FF2B5EF4-FFF2-40B4-BE49-F238E27FC236}">
                    <a16:creationId xmlns:a16="http://schemas.microsoft.com/office/drawing/2014/main" id="{9EE9F9EF-50B2-E0AE-5B5A-71CDB73824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88620" y="466773"/>
                <a:ext cx="14651" cy="123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4" name="Connector 880">
                <a:extLst>
                  <a:ext uri="{FF2B5EF4-FFF2-40B4-BE49-F238E27FC236}">
                    <a16:creationId xmlns:a16="http://schemas.microsoft.com/office/drawing/2014/main" id="{E28D6142-C08C-9C65-118A-A8C021DB5C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3271" y="454769"/>
                <a:ext cx="14651" cy="120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5" name="Connector 881">
                <a:extLst>
                  <a:ext uri="{FF2B5EF4-FFF2-40B4-BE49-F238E27FC236}">
                    <a16:creationId xmlns:a16="http://schemas.microsoft.com/office/drawing/2014/main" id="{7FDA7B35-3E15-9BD4-12E3-D825D705BF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17922" y="443054"/>
                <a:ext cx="14652" cy="117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6" name="Connector 882">
                <a:extLst>
                  <a:ext uri="{FF2B5EF4-FFF2-40B4-BE49-F238E27FC236}">
                    <a16:creationId xmlns:a16="http://schemas.microsoft.com/office/drawing/2014/main" id="{EF6A21A8-577F-DDEF-4676-D0A8911EE3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574" y="431620"/>
                <a:ext cx="14651" cy="114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7" name="Connector 883">
                <a:extLst>
                  <a:ext uri="{FF2B5EF4-FFF2-40B4-BE49-F238E27FC236}">
                    <a16:creationId xmlns:a16="http://schemas.microsoft.com/office/drawing/2014/main" id="{B150A9CE-53EE-9B3F-5CE1-A24C4B92D0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7225" y="420457"/>
                <a:ext cx="14651" cy="111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8" name="Connector 884">
                <a:extLst>
                  <a:ext uri="{FF2B5EF4-FFF2-40B4-BE49-F238E27FC236}">
                    <a16:creationId xmlns:a16="http://schemas.microsoft.com/office/drawing/2014/main" id="{99551631-674B-56D2-4C96-1B0460125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1876" y="409554"/>
                <a:ext cx="14652" cy="109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9" name="Connector 885">
                <a:extLst>
                  <a:ext uri="{FF2B5EF4-FFF2-40B4-BE49-F238E27FC236}">
                    <a16:creationId xmlns:a16="http://schemas.microsoft.com/office/drawing/2014/main" id="{4C06283F-7F6B-6917-D3A3-AFF1885DBF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6528" y="398903"/>
                <a:ext cx="14651" cy="106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0" name="Connector 886">
                <a:extLst>
                  <a:ext uri="{FF2B5EF4-FFF2-40B4-BE49-F238E27FC236}">
                    <a16:creationId xmlns:a16="http://schemas.microsoft.com/office/drawing/2014/main" id="{574EF017-BDD6-A328-08A4-EA4B5C2AFC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1179" y="388495"/>
                <a:ext cx="14651" cy="104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1" name="Connector 887">
                <a:extLst>
                  <a:ext uri="{FF2B5EF4-FFF2-40B4-BE49-F238E27FC236}">
                    <a16:creationId xmlns:a16="http://schemas.microsoft.com/office/drawing/2014/main" id="{CF232DBE-7C1C-6CDF-B48A-C00A4B9AD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05830" y="378322"/>
                <a:ext cx="14652" cy="101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2" name="Connector 888">
                <a:extLst>
                  <a:ext uri="{FF2B5EF4-FFF2-40B4-BE49-F238E27FC236}">
                    <a16:creationId xmlns:a16="http://schemas.microsoft.com/office/drawing/2014/main" id="{D4DF078C-D644-36E2-1E40-D8F47A2284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0482" y="368376"/>
                <a:ext cx="14651" cy="99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3" name="Connector 889">
                <a:extLst>
                  <a:ext uri="{FF2B5EF4-FFF2-40B4-BE49-F238E27FC236}">
                    <a16:creationId xmlns:a16="http://schemas.microsoft.com/office/drawing/2014/main" id="{DD845961-A380-A021-6EA4-8E95867561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35133" y="358649"/>
                <a:ext cx="14651" cy="97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4" name="Connector 890">
                <a:extLst>
                  <a:ext uri="{FF2B5EF4-FFF2-40B4-BE49-F238E27FC236}">
                    <a16:creationId xmlns:a16="http://schemas.microsoft.com/office/drawing/2014/main" id="{A183DCE6-8D63-E484-D6B0-C1F44D214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9784" y="349133"/>
                <a:ext cx="14652" cy="95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5" name="Connector 891">
                <a:extLst>
                  <a:ext uri="{FF2B5EF4-FFF2-40B4-BE49-F238E27FC236}">
                    <a16:creationId xmlns:a16="http://schemas.microsoft.com/office/drawing/2014/main" id="{A42842E4-2079-1F6C-B215-6574E166AB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64436" y="339825"/>
                <a:ext cx="14651" cy="93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6" name="Connector 892">
                <a:extLst>
                  <a:ext uri="{FF2B5EF4-FFF2-40B4-BE49-F238E27FC236}">
                    <a16:creationId xmlns:a16="http://schemas.microsoft.com/office/drawing/2014/main" id="{55B21F48-827F-C3CF-CA61-7F214CC646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9087" y="330714"/>
                <a:ext cx="14651" cy="91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7" name="Connector 893">
                <a:extLst>
                  <a:ext uri="{FF2B5EF4-FFF2-40B4-BE49-F238E27FC236}">
                    <a16:creationId xmlns:a16="http://schemas.microsoft.com/office/drawing/2014/main" id="{8F720B8D-99C6-CE68-27C8-E38F23DBD5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93738" y="321796"/>
                <a:ext cx="14652" cy="89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8" name="Connector 894">
                <a:extLst>
                  <a:ext uri="{FF2B5EF4-FFF2-40B4-BE49-F238E27FC236}">
                    <a16:creationId xmlns:a16="http://schemas.microsoft.com/office/drawing/2014/main" id="{96A2144E-0046-2D7E-D182-186BF49F06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08390" y="313065"/>
                <a:ext cx="14651" cy="87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9" name="Connector 895">
                <a:extLst>
                  <a:ext uri="{FF2B5EF4-FFF2-40B4-BE49-F238E27FC236}">
                    <a16:creationId xmlns:a16="http://schemas.microsoft.com/office/drawing/2014/main" id="{A7AAF78D-2119-329D-B5F5-5503733EF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23041" y="304514"/>
                <a:ext cx="14651" cy="85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0" name="Connector 896">
                <a:extLst>
                  <a:ext uri="{FF2B5EF4-FFF2-40B4-BE49-F238E27FC236}">
                    <a16:creationId xmlns:a16="http://schemas.microsoft.com/office/drawing/2014/main" id="{B32920DC-DC0D-51C8-859B-8BD122D2B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7692" y="296138"/>
                <a:ext cx="14652" cy="83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1" name="Connector 897">
                <a:extLst>
                  <a:ext uri="{FF2B5EF4-FFF2-40B4-BE49-F238E27FC236}">
                    <a16:creationId xmlns:a16="http://schemas.microsoft.com/office/drawing/2014/main" id="{DEEBF95D-059E-5CAF-F4DE-9169F0A272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52344" y="287932"/>
                <a:ext cx="14651" cy="82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2" name="Connector 898">
                <a:extLst>
                  <a:ext uri="{FF2B5EF4-FFF2-40B4-BE49-F238E27FC236}">
                    <a16:creationId xmlns:a16="http://schemas.microsoft.com/office/drawing/2014/main" id="{61A3F6DE-A9C7-CE69-EA71-7D1953B5E7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6995" y="279892"/>
                <a:ext cx="14651" cy="80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3" name="Connector 899">
                <a:extLst>
                  <a:ext uri="{FF2B5EF4-FFF2-40B4-BE49-F238E27FC236}">
                    <a16:creationId xmlns:a16="http://schemas.microsoft.com/office/drawing/2014/main" id="{E05405EA-1CF3-B078-3202-70B2925405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1646" y="272010"/>
                <a:ext cx="14652" cy="78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4" name="Connector 900">
                <a:extLst>
                  <a:ext uri="{FF2B5EF4-FFF2-40B4-BE49-F238E27FC236}">
                    <a16:creationId xmlns:a16="http://schemas.microsoft.com/office/drawing/2014/main" id="{10145145-EED2-C4E7-1473-F55CDDE8B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6298" y="264284"/>
                <a:ext cx="14651" cy="77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5" name="Connector 901">
                <a:extLst>
                  <a:ext uri="{FF2B5EF4-FFF2-40B4-BE49-F238E27FC236}">
                    <a16:creationId xmlns:a16="http://schemas.microsoft.com/office/drawing/2014/main" id="{90203CCB-03A7-7730-787E-69A29DF85A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10949" y="256708"/>
                <a:ext cx="14651" cy="75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6" name="Connector 902">
                <a:extLst>
                  <a:ext uri="{FF2B5EF4-FFF2-40B4-BE49-F238E27FC236}">
                    <a16:creationId xmlns:a16="http://schemas.microsoft.com/office/drawing/2014/main" id="{215CC727-6D5D-B8C6-25B2-84C48E8472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5600" y="249279"/>
                <a:ext cx="14652" cy="74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7" name="Connector 903">
                <a:extLst>
                  <a:ext uri="{FF2B5EF4-FFF2-40B4-BE49-F238E27FC236}">
                    <a16:creationId xmlns:a16="http://schemas.microsoft.com/office/drawing/2014/main" id="{79C8504A-DFD4-2097-2F3D-061B376F46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40252" y="241991"/>
                <a:ext cx="14651" cy="728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8" name="Connector 904">
                <a:extLst>
                  <a:ext uri="{FF2B5EF4-FFF2-40B4-BE49-F238E27FC236}">
                    <a16:creationId xmlns:a16="http://schemas.microsoft.com/office/drawing/2014/main" id="{1454ADBE-8F59-E639-3BE4-6B4748EEFA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54903" y="234841"/>
                <a:ext cx="14651" cy="71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9" name="Connector 905">
                <a:extLst>
                  <a:ext uri="{FF2B5EF4-FFF2-40B4-BE49-F238E27FC236}">
                    <a16:creationId xmlns:a16="http://schemas.microsoft.com/office/drawing/2014/main" id="{AE34A56D-04F1-FB5A-F78A-7F25A8C81D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554" y="227826"/>
                <a:ext cx="14652" cy="70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0" name="Connector 906">
                <a:extLst>
                  <a:ext uri="{FF2B5EF4-FFF2-40B4-BE49-F238E27FC236}">
                    <a16:creationId xmlns:a16="http://schemas.microsoft.com/office/drawing/2014/main" id="{760D7D7C-3B64-D5BE-0566-1C4E3B5BC4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4206" y="220941"/>
                <a:ext cx="14651" cy="68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1" name="Connector 907">
                <a:extLst>
                  <a:ext uri="{FF2B5EF4-FFF2-40B4-BE49-F238E27FC236}">
                    <a16:creationId xmlns:a16="http://schemas.microsoft.com/office/drawing/2014/main" id="{9ADA18F1-B478-483C-F15C-C1EC19397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8857" y="214183"/>
                <a:ext cx="14651" cy="67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2" name="Connector 908">
                <a:extLst>
                  <a:ext uri="{FF2B5EF4-FFF2-40B4-BE49-F238E27FC236}">
                    <a16:creationId xmlns:a16="http://schemas.microsoft.com/office/drawing/2014/main" id="{1275F431-D09A-5E7C-D948-BA2B224D00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3508" y="207547"/>
                <a:ext cx="14652" cy="66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3" name="Connector 909">
                <a:extLst>
                  <a:ext uri="{FF2B5EF4-FFF2-40B4-BE49-F238E27FC236}">
                    <a16:creationId xmlns:a16="http://schemas.microsoft.com/office/drawing/2014/main" id="{9584CF60-AFD3-E265-657A-82E4FA9B5C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28160" y="201032"/>
                <a:ext cx="14651" cy="65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4" name="Connector 910">
                <a:extLst>
                  <a:ext uri="{FF2B5EF4-FFF2-40B4-BE49-F238E27FC236}">
                    <a16:creationId xmlns:a16="http://schemas.microsoft.com/office/drawing/2014/main" id="{00B2309E-52D9-4F28-162E-DCA8DDC889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2811" y="194634"/>
                <a:ext cx="14651" cy="63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5" name="Connector 911">
                <a:extLst>
                  <a:ext uri="{FF2B5EF4-FFF2-40B4-BE49-F238E27FC236}">
                    <a16:creationId xmlns:a16="http://schemas.microsoft.com/office/drawing/2014/main" id="{999F6749-650C-92D7-0682-0DA9150159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57462" y="188349"/>
                <a:ext cx="14651" cy="62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6" name="Connector 912">
                <a:extLst>
                  <a:ext uri="{FF2B5EF4-FFF2-40B4-BE49-F238E27FC236}">
                    <a16:creationId xmlns:a16="http://schemas.microsoft.com/office/drawing/2014/main" id="{BB0E2654-69B5-B8D6-8A1A-B25D39A905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2113" y="182174"/>
                <a:ext cx="14652" cy="61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7" name="Connector 913">
                <a:extLst>
                  <a:ext uri="{FF2B5EF4-FFF2-40B4-BE49-F238E27FC236}">
                    <a16:creationId xmlns:a16="http://schemas.microsoft.com/office/drawing/2014/main" id="{6498D234-CD23-A7A8-AEFE-260BC35167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86765" y="176108"/>
                <a:ext cx="14651" cy="60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8" name="Connector 914">
                <a:extLst>
                  <a:ext uri="{FF2B5EF4-FFF2-40B4-BE49-F238E27FC236}">
                    <a16:creationId xmlns:a16="http://schemas.microsoft.com/office/drawing/2014/main" id="{46B3BD0E-957F-BE87-73A8-13F377B563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01416" y="170147"/>
                <a:ext cx="14651" cy="59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9" name="Connector 915">
                <a:extLst>
                  <a:ext uri="{FF2B5EF4-FFF2-40B4-BE49-F238E27FC236}">
                    <a16:creationId xmlns:a16="http://schemas.microsoft.com/office/drawing/2014/main" id="{DF21F8B5-D54B-77D1-4864-3B5CA3537A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6067" y="164287"/>
                <a:ext cx="14652" cy="58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0" name="Connector 916">
                <a:extLst>
                  <a:ext uri="{FF2B5EF4-FFF2-40B4-BE49-F238E27FC236}">
                    <a16:creationId xmlns:a16="http://schemas.microsoft.com/office/drawing/2014/main" id="{2D06AD41-4662-ED43-6750-3674F6B103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0719" y="158527"/>
                <a:ext cx="14651" cy="57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1" name="Connector 917">
                <a:extLst>
                  <a:ext uri="{FF2B5EF4-FFF2-40B4-BE49-F238E27FC236}">
                    <a16:creationId xmlns:a16="http://schemas.microsoft.com/office/drawing/2014/main" id="{3DA9325F-031B-1B03-FC90-72D4C2A082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45370" y="152864"/>
                <a:ext cx="14651" cy="56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2" name="Connector 918">
                <a:extLst>
                  <a:ext uri="{FF2B5EF4-FFF2-40B4-BE49-F238E27FC236}">
                    <a16:creationId xmlns:a16="http://schemas.microsoft.com/office/drawing/2014/main" id="{198458B6-B337-DA79-0BC7-989C7E00E2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0021" y="147296"/>
                <a:ext cx="14652" cy="55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3" name="Connector 919">
                <a:extLst>
                  <a:ext uri="{FF2B5EF4-FFF2-40B4-BE49-F238E27FC236}">
                    <a16:creationId xmlns:a16="http://schemas.microsoft.com/office/drawing/2014/main" id="{7F0B8B6A-57A8-CBE1-7E6D-DEDE14A4A1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4673" y="141821"/>
                <a:ext cx="14651" cy="54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4" name="Connector 920">
                <a:extLst>
                  <a:ext uri="{FF2B5EF4-FFF2-40B4-BE49-F238E27FC236}">
                    <a16:creationId xmlns:a16="http://schemas.microsoft.com/office/drawing/2014/main" id="{1564EFE8-39CA-8F36-6A5D-646F5496B8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89324" y="136434"/>
                <a:ext cx="14651" cy="53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5" name="Connector 921">
                <a:extLst>
                  <a:ext uri="{FF2B5EF4-FFF2-40B4-BE49-F238E27FC236}">
                    <a16:creationId xmlns:a16="http://schemas.microsoft.com/office/drawing/2014/main" id="{5B329E12-B0FD-4795-8710-608E77F39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3975" y="131137"/>
                <a:ext cx="14652" cy="52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6" name="Connector 922">
                <a:extLst>
                  <a:ext uri="{FF2B5EF4-FFF2-40B4-BE49-F238E27FC236}">
                    <a16:creationId xmlns:a16="http://schemas.microsoft.com/office/drawing/2014/main" id="{AFCB9B00-573B-450D-C973-D33C9566B1B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8627" y="125924"/>
                <a:ext cx="14651" cy="52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7" name="Connector 923">
                <a:extLst>
                  <a:ext uri="{FF2B5EF4-FFF2-40B4-BE49-F238E27FC236}">
                    <a16:creationId xmlns:a16="http://schemas.microsoft.com/office/drawing/2014/main" id="{FC4A41CB-DBD9-95CF-3415-4B2635BA45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3278" y="120796"/>
                <a:ext cx="14651" cy="51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8" name="Connector 924">
                <a:extLst>
                  <a:ext uri="{FF2B5EF4-FFF2-40B4-BE49-F238E27FC236}">
                    <a16:creationId xmlns:a16="http://schemas.microsoft.com/office/drawing/2014/main" id="{2FBC8CDE-BB8C-F888-9BEE-95C5FB9BCA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929" y="115749"/>
                <a:ext cx="14652" cy="50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9" name="Connector 925">
                <a:extLst>
                  <a:ext uri="{FF2B5EF4-FFF2-40B4-BE49-F238E27FC236}">
                    <a16:creationId xmlns:a16="http://schemas.microsoft.com/office/drawing/2014/main" id="{D0BE41E8-4C0C-D478-E878-F7FD4F2558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62581" y="110781"/>
                <a:ext cx="14651" cy="49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0" name="Connector 926">
                <a:extLst>
                  <a:ext uri="{FF2B5EF4-FFF2-40B4-BE49-F238E27FC236}">
                    <a16:creationId xmlns:a16="http://schemas.microsoft.com/office/drawing/2014/main" id="{198891AA-AA8D-FACC-6F0C-E19932DB6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7232" y="105892"/>
                <a:ext cx="14651" cy="48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1" name="Connector 927">
                <a:extLst>
                  <a:ext uri="{FF2B5EF4-FFF2-40B4-BE49-F238E27FC236}">
                    <a16:creationId xmlns:a16="http://schemas.microsoft.com/office/drawing/2014/main" id="{81627F93-D55E-B696-A01F-9F5600DD73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91883" y="101079"/>
                <a:ext cx="14652" cy="481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2" name="Connector 928">
                <a:extLst>
                  <a:ext uri="{FF2B5EF4-FFF2-40B4-BE49-F238E27FC236}">
                    <a16:creationId xmlns:a16="http://schemas.microsoft.com/office/drawing/2014/main" id="{89351A06-6444-FE1E-8549-6F6A39CEA1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6535" y="96340"/>
                <a:ext cx="14651" cy="47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3" name="Connector 929">
                <a:extLst>
                  <a:ext uri="{FF2B5EF4-FFF2-40B4-BE49-F238E27FC236}">
                    <a16:creationId xmlns:a16="http://schemas.microsoft.com/office/drawing/2014/main" id="{C44E140A-58D0-94EF-014B-D4F728E1A6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1186" y="91673"/>
                <a:ext cx="14651" cy="46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4" name="Connector 930">
                <a:extLst>
                  <a:ext uri="{FF2B5EF4-FFF2-40B4-BE49-F238E27FC236}">
                    <a16:creationId xmlns:a16="http://schemas.microsoft.com/office/drawing/2014/main" id="{D2FEC7D9-BD90-D517-33C7-1787A2C459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35837" y="87077"/>
                <a:ext cx="14652" cy="45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5" name="Connector 931">
                <a:extLst>
                  <a:ext uri="{FF2B5EF4-FFF2-40B4-BE49-F238E27FC236}">
                    <a16:creationId xmlns:a16="http://schemas.microsoft.com/office/drawing/2014/main" id="{06CC3E40-A74B-5E6E-D0E7-50C02DA50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50489" y="82551"/>
                <a:ext cx="14651" cy="45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6" name="Connector 932">
                <a:extLst>
                  <a:ext uri="{FF2B5EF4-FFF2-40B4-BE49-F238E27FC236}">
                    <a16:creationId xmlns:a16="http://schemas.microsoft.com/office/drawing/2014/main" id="{41A42174-97BE-F628-74E5-E89A2D6A06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5140" y="78093"/>
                <a:ext cx="14651" cy="44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7" name="Connector 933">
                <a:extLst>
                  <a:ext uri="{FF2B5EF4-FFF2-40B4-BE49-F238E27FC236}">
                    <a16:creationId xmlns:a16="http://schemas.microsoft.com/office/drawing/2014/main" id="{4980881B-CF36-B211-E29F-64E6F62CEB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9791" y="73699"/>
                <a:ext cx="14652" cy="43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8" name="Connector 934">
                <a:extLst>
                  <a:ext uri="{FF2B5EF4-FFF2-40B4-BE49-F238E27FC236}">
                    <a16:creationId xmlns:a16="http://schemas.microsoft.com/office/drawing/2014/main" id="{52B54560-4CD3-5453-052F-E1601A836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4443" y="69372"/>
                <a:ext cx="14651" cy="43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9" name="Connector 935">
                <a:extLst>
                  <a:ext uri="{FF2B5EF4-FFF2-40B4-BE49-F238E27FC236}">
                    <a16:creationId xmlns:a16="http://schemas.microsoft.com/office/drawing/2014/main" id="{3DBB5CFB-78FA-E0A7-03F4-FCD00521A8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9094" y="65108"/>
                <a:ext cx="14651" cy="42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0" name="Connector 936">
                <a:extLst>
                  <a:ext uri="{FF2B5EF4-FFF2-40B4-BE49-F238E27FC236}">
                    <a16:creationId xmlns:a16="http://schemas.microsoft.com/office/drawing/2014/main" id="{4F1E324B-AE27-597E-79FE-C6BE27E187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3745" y="60905"/>
                <a:ext cx="14652" cy="42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1" name="Connector 938">
                <a:extLst>
                  <a:ext uri="{FF2B5EF4-FFF2-40B4-BE49-F238E27FC236}">
                    <a16:creationId xmlns:a16="http://schemas.microsoft.com/office/drawing/2014/main" id="{E056CB36-8702-3BDF-5237-636A6C4215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53048" y="52681"/>
                <a:ext cx="14651" cy="40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2" name="Connector 939">
                <a:extLst>
                  <a:ext uri="{FF2B5EF4-FFF2-40B4-BE49-F238E27FC236}">
                    <a16:creationId xmlns:a16="http://schemas.microsoft.com/office/drawing/2014/main" id="{37349F27-FD38-643B-8DC8-F4E113204E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7699" y="48657"/>
                <a:ext cx="14652" cy="40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3" name="Connector 940">
                <a:extLst>
                  <a:ext uri="{FF2B5EF4-FFF2-40B4-BE49-F238E27FC236}">
                    <a16:creationId xmlns:a16="http://schemas.microsoft.com/office/drawing/2014/main" id="{83303C69-CE1B-80B7-B5FE-C62E9A605A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2351" y="44689"/>
                <a:ext cx="14651" cy="39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4" name="Connector 941">
                <a:extLst>
                  <a:ext uri="{FF2B5EF4-FFF2-40B4-BE49-F238E27FC236}">
                    <a16:creationId xmlns:a16="http://schemas.microsoft.com/office/drawing/2014/main" id="{044771BD-41C3-36D9-D013-8C3B2B3F7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7002" y="40777"/>
                <a:ext cx="14651" cy="39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5" name="Connector 942">
                <a:extLst>
                  <a:ext uri="{FF2B5EF4-FFF2-40B4-BE49-F238E27FC236}">
                    <a16:creationId xmlns:a16="http://schemas.microsoft.com/office/drawing/2014/main" id="{FAA285B2-1EB2-7926-B38F-393337EC3C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11653" y="36920"/>
                <a:ext cx="14652" cy="38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6" name="Connector 943">
                <a:extLst>
                  <a:ext uri="{FF2B5EF4-FFF2-40B4-BE49-F238E27FC236}">
                    <a16:creationId xmlns:a16="http://schemas.microsoft.com/office/drawing/2014/main" id="{9569B599-FB02-BD39-A15F-0CB0743B6A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26305" y="33116"/>
                <a:ext cx="14651" cy="38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7" name="Connector 944">
                <a:extLst>
                  <a:ext uri="{FF2B5EF4-FFF2-40B4-BE49-F238E27FC236}">
                    <a16:creationId xmlns:a16="http://schemas.microsoft.com/office/drawing/2014/main" id="{64BD97BE-2250-40E9-1575-62D231BA6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0956" y="29364"/>
                <a:ext cx="14651" cy="37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8" name="Connector 945">
                <a:extLst>
                  <a:ext uri="{FF2B5EF4-FFF2-40B4-BE49-F238E27FC236}">
                    <a16:creationId xmlns:a16="http://schemas.microsoft.com/office/drawing/2014/main" id="{BD2BF2FA-FB51-26A9-A74D-99504F5E72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5607" y="25663"/>
                <a:ext cx="14652" cy="37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9" name="Connector 946">
                <a:extLst>
                  <a:ext uri="{FF2B5EF4-FFF2-40B4-BE49-F238E27FC236}">
                    <a16:creationId xmlns:a16="http://schemas.microsoft.com/office/drawing/2014/main" id="{3224403F-8F3C-2326-D4F2-11B6ED8B9A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0259" y="22012"/>
                <a:ext cx="14651" cy="36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0" name="Connector 947">
                <a:extLst>
                  <a:ext uri="{FF2B5EF4-FFF2-40B4-BE49-F238E27FC236}">
                    <a16:creationId xmlns:a16="http://schemas.microsoft.com/office/drawing/2014/main" id="{176A1F16-97A9-AB62-375F-10BB691BE5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4910" y="18411"/>
                <a:ext cx="14651" cy="36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1" name="Connector 948">
                <a:extLst>
                  <a:ext uri="{FF2B5EF4-FFF2-40B4-BE49-F238E27FC236}">
                    <a16:creationId xmlns:a16="http://schemas.microsoft.com/office/drawing/2014/main" id="{3E6F2338-E166-2EF1-E71D-D0C4CF57AC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9561" y="14858"/>
                <a:ext cx="14652" cy="35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2" name="Connector 949">
                <a:extLst>
                  <a:ext uri="{FF2B5EF4-FFF2-40B4-BE49-F238E27FC236}">
                    <a16:creationId xmlns:a16="http://schemas.microsoft.com/office/drawing/2014/main" id="{07ABF304-378F-A519-C05F-210CBC9592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14213" y="11351"/>
                <a:ext cx="14651" cy="35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3" name="Connector 950">
                <a:extLst>
                  <a:ext uri="{FF2B5EF4-FFF2-40B4-BE49-F238E27FC236}">
                    <a16:creationId xmlns:a16="http://schemas.microsoft.com/office/drawing/2014/main" id="{53ABDB4C-EA0C-7A52-B9E6-EBC2DF1154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8864" y="7891"/>
                <a:ext cx="14651" cy="34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4" name="Connector 951">
                <a:extLst>
                  <a:ext uri="{FF2B5EF4-FFF2-40B4-BE49-F238E27FC236}">
                    <a16:creationId xmlns:a16="http://schemas.microsoft.com/office/drawing/2014/main" id="{0B4A98A1-5C79-1E32-3707-A6DE702E95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43515" y="4477"/>
                <a:ext cx="14652" cy="34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5" name="Connector 952">
                <a:extLst>
                  <a:ext uri="{FF2B5EF4-FFF2-40B4-BE49-F238E27FC236}">
                    <a16:creationId xmlns:a16="http://schemas.microsoft.com/office/drawing/2014/main" id="{E642A445-9966-054E-F13B-FD803DCC14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8167" y="1106"/>
                <a:ext cx="14651" cy="33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6" name="Connector 953">
                <a:extLst>
                  <a:ext uri="{FF2B5EF4-FFF2-40B4-BE49-F238E27FC236}">
                    <a16:creationId xmlns:a16="http://schemas.microsoft.com/office/drawing/2014/main" id="{17F456D2-076C-B5B9-3356-71D3BFB496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2818" y="-2220"/>
                <a:ext cx="14651" cy="33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7" name="Connector 954">
                <a:extLst>
                  <a:ext uri="{FF2B5EF4-FFF2-40B4-BE49-F238E27FC236}">
                    <a16:creationId xmlns:a16="http://schemas.microsoft.com/office/drawing/2014/main" id="{33DBA018-9220-860A-ADAB-1A32992A29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7469" y="-5504"/>
                <a:ext cx="14652" cy="32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8" name="Connector 955">
                <a:extLst>
                  <a:ext uri="{FF2B5EF4-FFF2-40B4-BE49-F238E27FC236}">
                    <a16:creationId xmlns:a16="http://schemas.microsoft.com/office/drawing/2014/main" id="{99DD4686-AF5B-8847-02C1-306205B80F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2121" y="-8746"/>
                <a:ext cx="14651" cy="32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9" name="Connector 956">
                <a:extLst>
                  <a:ext uri="{FF2B5EF4-FFF2-40B4-BE49-F238E27FC236}">
                    <a16:creationId xmlns:a16="http://schemas.microsoft.com/office/drawing/2014/main" id="{6A95D761-51B2-9939-0706-14289B5FA7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6772" y="-11947"/>
                <a:ext cx="14651" cy="32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0" name="Connector 957">
                <a:extLst>
                  <a:ext uri="{FF2B5EF4-FFF2-40B4-BE49-F238E27FC236}">
                    <a16:creationId xmlns:a16="http://schemas.microsoft.com/office/drawing/2014/main" id="{C9D5231D-8B40-5468-2306-A950DD60AA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31423" y="-15107"/>
                <a:ext cx="14652" cy="31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1" name="Connector 958">
                <a:extLst>
                  <a:ext uri="{FF2B5EF4-FFF2-40B4-BE49-F238E27FC236}">
                    <a16:creationId xmlns:a16="http://schemas.microsoft.com/office/drawing/2014/main" id="{B6642A3C-8239-8B3F-BE83-1A430D77E5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6075" y="-18228"/>
                <a:ext cx="14651" cy="31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2" name="Connector 959">
                <a:extLst>
                  <a:ext uri="{FF2B5EF4-FFF2-40B4-BE49-F238E27FC236}">
                    <a16:creationId xmlns:a16="http://schemas.microsoft.com/office/drawing/2014/main" id="{8A2E32C0-47DC-F25E-9620-9AAA03E129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60726" y="-21310"/>
                <a:ext cx="14651" cy="30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3" name="Connector 960">
                <a:extLst>
                  <a:ext uri="{FF2B5EF4-FFF2-40B4-BE49-F238E27FC236}">
                    <a16:creationId xmlns:a16="http://schemas.microsoft.com/office/drawing/2014/main" id="{75D3D24E-84C1-A571-B459-5AB340DEC9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75377" y="-24354"/>
                <a:ext cx="14652" cy="30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4" name="Connector 961">
                <a:extLst>
                  <a:ext uri="{FF2B5EF4-FFF2-40B4-BE49-F238E27FC236}">
                    <a16:creationId xmlns:a16="http://schemas.microsoft.com/office/drawing/2014/main" id="{9E7250AA-DC43-2497-3F8A-9016A0F198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0029" y="-27360"/>
                <a:ext cx="14651" cy="30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5" name="Connector 962">
                <a:extLst>
                  <a:ext uri="{FF2B5EF4-FFF2-40B4-BE49-F238E27FC236}">
                    <a16:creationId xmlns:a16="http://schemas.microsoft.com/office/drawing/2014/main" id="{87C5E88D-5FBE-DDA6-8A65-B641EC36B9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4680" y="-30330"/>
                <a:ext cx="14651" cy="29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6" name="Connector 963">
                <a:extLst>
                  <a:ext uri="{FF2B5EF4-FFF2-40B4-BE49-F238E27FC236}">
                    <a16:creationId xmlns:a16="http://schemas.microsoft.com/office/drawing/2014/main" id="{D6B58A84-863A-3580-5035-488B693588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19331" y="-33264"/>
                <a:ext cx="14652" cy="29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7" name="Connector 964">
                <a:extLst>
                  <a:ext uri="{FF2B5EF4-FFF2-40B4-BE49-F238E27FC236}">
                    <a16:creationId xmlns:a16="http://schemas.microsoft.com/office/drawing/2014/main" id="{3281C911-D474-66D9-FE51-EF80F1E933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33983" y="-36162"/>
                <a:ext cx="14651" cy="28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8" name="Connector 965">
                <a:extLst>
                  <a:ext uri="{FF2B5EF4-FFF2-40B4-BE49-F238E27FC236}">
                    <a16:creationId xmlns:a16="http://schemas.microsoft.com/office/drawing/2014/main" id="{B97A965B-24CA-0091-0BB1-2B4D0CB67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8634" y="-39025"/>
                <a:ext cx="14651" cy="28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9" name="Connector 966">
                <a:extLst>
                  <a:ext uri="{FF2B5EF4-FFF2-40B4-BE49-F238E27FC236}">
                    <a16:creationId xmlns:a16="http://schemas.microsoft.com/office/drawing/2014/main" id="{8CC03492-318C-A24E-5B8A-FD5624D491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63285" y="-41854"/>
                <a:ext cx="14652" cy="28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0" name="Connector 967">
                <a:extLst>
                  <a:ext uri="{FF2B5EF4-FFF2-40B4-BE49-F238E27FC236}">
                    <a16:creationId xmlns:a16="http://schemas.microsoft.com/office/drawing/2014/main" id="{8F39C652-7A9B-409F-FE5D-2404C692E5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77937" y="-44650"/>
                <a:ext cx="14651" cy="27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1" name="Connector 968">
                <a:extLst>
                  <a:ext uri="{FF2B5EF4-FFF2-40B4-BE49-F238E27FC236}">
                    <a16:creationId xmlns:a16="http://schemas.microsoft.com/office/drawing/2014/main" id="{CE6E473D-CDBC-C7D7-B3FD-D2775E2E0C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92588" y="-47412"/>
                <a:ext cx="14651" cy="27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2" name="Connector 969">
                <a:extLst>
                  <a:ext uri="{FF2B5EF4-FFF2-40B4-BE49-F238E27FC236}">
                    <a16:creationId xmlns:a16="http://schemas.microsoft.com/office/drawing/2014/main" id="{9E8D647F-B8C0-7EC0-D396-50CF42D2C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07239" y="-50143"/>
                <a:ext cx="14652" cy="27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3" name="Connector 970">
                <a:extLst>
                  <a:ext uri="{FF2B5EF4-FFF2-40B4-BE49-F238E27FC236}">
                    <a16:creationId xmlns:a16="http://schemas.microsoft.com/office/drawing/2014/main" id="{5BDC3B1D-86AA-81A2-6752-4CD9B9301F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21891" y="-52842"/>
                <a:ext cx="14651" cy="26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4" name="Connector 971">
                <a:extLst>
                  <a:ext uri="{FF2B5EF4-FFF2-40B4-BE49-F238E27FC236}">
                    <a16:creationId xmlns:a16="http://schemas.microsoft.com/office/drawing/2014/main" id="{0E16CFC0-20B8-997E-76D2-8D410A7A4E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36542" y="-55509"/>
                <a:ext cx="14651" cy="26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5" name="Connector 972">
                <a:extLst>
                  <a:ext uri="{FF2B5EF4-FFF2-40B4-BE49-F238E27FC236}">
                    <a16:creationId xmlns:a16="http://schemas.microsoft.com/office/drawing/2014/main" id="{AA3C712B-284A-C513-8AB3-8B1AD62181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1193" y="-58146"/>
                <a:ext cx="14652" cy="26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6" name="Connector 973">
                <a:extLst>
                  <a:ext uri="{FF2B5EF4-FFF2-40B4-BE49-F238E27FC236}">
                    <a16:creationId xmlns:a16="http://schemas.microsoft.com/office/drawing/2014/main" id="{1B895CDC-4E07-C224-0250-2EC5E5FC24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5845" y="-60752"/>
                <a:ext cx="14651" cy="26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7" name="Connector 974">
                <a:extLst>
                  <a:ext uri="{FF2B5EF4-FFF2-40B4-BE49-F238E27FC236}">
                    <a16:creationId xmlns:a16="http://schemas.microsoft.com/office/drawing/2014/main" id="{B23049BE-BB03-0200-67F5-06F4E37827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0496" y="-63329"/>
                <a:ext cx="14651" cy="25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8" name="Connector 975">
                <a:extLst>
                  <a:ext uri="{FF2B5EF4-FFF2-40B4-BE49-F238E27FC236}">
                    <a16:creationId xmlns:a16="http://schemas.microsoft.com/office/drawing/2014/main" id="{098B0D8B-52AA-43D8-66F9-DC473CE34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5147" y="-65876"/>
                <a:ext cx="14652" cy="25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9" name="Connector 976">
                <a:extLst>
                  <a:ext uri="{FF2B5EF4-FFF2-40B4-BE49-F238E27FC236}">
                    <a16:creationId xmlns:a16="http://schemas.microsoft.com/office/drawing/2014/main" id="{7AC88064-7509-03BC-5388-86AED00485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09799" y="-68395"/>
                <a:ext cx="14651" cy="25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0" name="Connector 977">
                <a:extLst>
                  <a:ext uri="{FF2B5EF4-FFF2-40B4-BE49-F238E27FC236}">
                    <a16:creationId xmlns:a16="http://schemas.microsoft.com/office/drawing/2014/main" id="{086960D9-71BE-709F-C8E2-EB5A8E8ED6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450" y="-70886"/>
                <a:ext cx="14651" cy="24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1" name="Connector 978">
                <a:extLst>
                  <a:ext uri="{FF2B5EF4-FFF2-40B4-BE49-F238E27FC236}">
                    <a16:creationId xmlns:a16="http://schemas.microsoft.com/office/drawing/2014/main" id="{57050282-F318-F37F-7354-8DE7FBC2D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9101" y="-73348"/>
                <a:ext cx="14652" cy="24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2" name="Connector 979">
                <a:extLst>
                  <a:ext uri="{FF2B5EF4-FFF2-40B4-BE49-F238E27FC236}">
                    <a16:creationId xmlns:a16="http://schemas.microsoft.com/office/drawing/2014/main" id="{DA2601FA-3602-D662-2388-4000047ED4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753" y="-75784"/>
                <a:ext cx="14651" cy="24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3" name="Connector 980">
                <a:extLst>
                  <a:ext uri="{FF2B5EF4-FFF2-40B4-BE49-F238E27FC236}">
                    <a16:creationId xmlns:a16="http://schemas.microsoft.com/office/drawing/2014/main" id="{5E7E9436-11B1-5AA2-AB81-EF72D9EEB7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68404" y="-78193"/>
                <a:ext cx="14651" cy="24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4" name="Connector 981">
                <a:extLst>
                  <a:ext uri="{FF2B5EF4-FFF2-40B4-BE49-F238E27FC236}">
                    <a16:creationId xmlns:a16="http://schemas.microsoft.com/office/drawing/2014/main" id="{E3C9191A-B47D-C6B4-D84A-00750B8EC8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83055" y="-80575"/>
                <a:ext cx="14652" cy="23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5" name="Connector 982">
                <a:extLst>
                  <a:ext uri="{FF2B5EF4-FFF2-40B4-BE49-F238E27FC236}">
                    <a16:creationId xmlns:a16="http://schemas.microsoft.com/office/drawing/2014/main" id="{9F6DA662-A9A3-68D2-D84B-4A2D622687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7707" y="-82932"/>
                <a:ext cx="14651" cy="23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6" name="Connector 983">
                <a:extLst>
                  <a:ext uri="{FF2B5EF4-FFF2-40B4-BE49-F238E27FC236}">
                    <a16:creationId xmlns:a16="http://schemas.microsoft.com/office/drawing/2014/main" id="{28D965E7-6291-12B9-32AA-04F447AE17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12358" y="-85263"/>
                <a:ext cx="14651" cy="23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7" name="Connector 984">
                <a:extLst>
                  <a:ext uri="{FF2B5EF4-FFF2-40B4-BE49-F238E27FC236}">
                    <a16:creationId xmlns:a16="http://schemas.microsoft.com/office/drawing/2014/main" id="{FDEA65FB-85E0-C647-6A22-BB8358E808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27009" y="-87568"/>
                <a:ext cx="14652" cy="23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8" name="Connector 985">
                <a:extLst>
                  <a:ext uri="{FF2B5EF4-FFF2-40B4-BE49-F238E27FC236}">
                    <a16:creationId xmlns:a16="http://schemas.microsoft.com/office/drawing/2014/main" id="{BE362E07-F1C7-9C0F-B5DD-6BB0250000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1661" y="-89850"/>
                <a:ext cx="14651" cy="22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9" name="Connector 986">
                <a:extLst>
                  <a:ext uri="{FF2B5EF4-FFF2-40B4-BE49-F238E27FC236}">
                    <a16:creationId xmlns:a16="http://schemas.microsoft.com/office/drawing/2014/main" id="{DB8E8588-BA3E-E073-2082-79E1D2481D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6312" y="-92106"/>
                <a:ext cx="14651" cy="22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0" name="Connector 987">
                <a:extLst>
                  <a:ext uri="{FF2B5EF4-FFF2-40B4-BE49-F238E27FC236}">
                    <a16:creationId xmlns:a16="http://schemas.microsoft.com/office/drawing/2014/main" id="{948A0F9E-8AA6-0EC4-3047-488B23AF1F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70963" y="-94339"/>
                <a:ext cx="14652" cy="22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1" name="Connector 988">
                <a:extLst>
                  <a:ext uri="{FF2B5EF4-FFF2-40B4-BE49-F238E27FC236}">
                    <a16:creationId xmlns:a16="http://schemas.microsoft.com/office/drawing/2014/main" id="{38935E62-6656-A8A9-AC57-B4337E615D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5615" y="-96549"/>
                <a:ext cx="14651" cy="22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2" name="Connector 989">
                <a:extLst>
                  <a:ext uri="{FF2B5EF4-FFF2-40B4-BE49-F238E27FC236}">
                    <a16:creationId xmlns:a16="http://schemas.microsoft.com/office/drawing/2014/main" id="{D3DDD8EA-09E6-A501-18F0-0A57DD8F8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0266" y="-98736"/>
                <a:ext cx="14651" cy="21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3" name="Connector 990">
                <a:extLst>
                  <a:ext uri="{FF2B5EF4-FFF2-40B4-BE49-F238E27FC236}">
                    <a16:creationId xmlns:a16="http://schemas.microsoft.com/office/drawing/2014/main" id="{CD81AA3D-E5A1-E290-778B-ED3C25A06C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4917" y="-100899"/>
                <a:ext cx="14652" cy="21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4" name="Connector 991">
                <a:extLst>
                  <a:ext uri="{FF2B5EF4-FFF2-40B4-BE49-F238E27FC236}">
                    <a16:creationId xmlns:a16="http://schemas.microsoft.com/office/drawing/2014/main" id="{4703BEED-552D-BFE8-0B8D-78243813B0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29569" y="-103039"/>
                <a:ext cx="14651" cy="21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5" name="Connector 992">
                <a:extLst>
                  <a:ext uri="{FF2B5EF4-FFF2-40B4-BE49-F238E27FC236}">
                    <a16:creationId xmlns:a16="http://schemas.microsoft.com/office/drawing/2014/main" id="{5B4D587C-A651-268E-AB8C-1A1C2E6BED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4220" y="-105158"/>
                <a:ext cx="14651" cy="21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6" name="Connector 993">
                <a:extLst>
                  <a:ext uri="{FF2B5EF4-FFF2-40B4-BE49-F238E27FC236}">
                    <a16:creationId xmlns:a16="http://schemas.microsoft.com/office/drawing/2014/main" id="{9D0538BC-6FFD-842B-D4B3-037D431C06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58871" y="-107255"/>
                <a:ext cx="14652" cy="20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7" name="Connector 994">
                <a:extLst>
                  <a:ext uri="{FF2B5EF4-FFF2-40B4-BE49-F238E27FC236}">
                    <a16:creationId xmlns:a16="http://schemas.microsoft.com/office/drawing/2014/main" id="{378439B2-67E3-A9ED-9C5D-086143B519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3523" y="-109331"/>
                <a:ext cx="14651" cy="20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8" name="Connector 995">
                <a:extLst>
                  <a:ext uri="{FF2B5EF4-FFF2-40B4-BE49-F238E27FC236}">
                    <a16:creationId xmlns:a16="http://schemas.microsoft.com/office/drawing/2014/main" id="{6F28BCAB-9E36-DB7B-46AA-4C2BC4D588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8174" y="-111386"/>
                <a:ext cx="14651" cy="20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9" name="Connector 996">
                <a:extLst>
                  <a:ext uri="{FF2B5EF4-FFF2-40B4-BE49-F238E27FC236}">
                    <a16:creationId xmlns:a16="http://schemas.microsoft.com/office/drawing/2014/main" id="{C5521865-CB5C-2B2B-9DF5-3349596DCE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2825" y="-113419"/>
                <a:ext cx="14652" cy="20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0" name="Connector 997">
                <a:extLst>
                  <a:ext uri="{FF2B5EF4-FFF2-40B4-BE49-F238E27FC236}">
                    <a16:creationId xmlns:a16="http://schemas.microsoft.com/office/drawing/2014/main" id="{F1FD89A3-52B8-AB39-7AF7-5B27D5439C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7477" y="-115432"/>
                <a:ext cx="14651" cy="20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1" name="Connector 998">
                <a:extLst>
                  <a:ext uri="{FF2B5EF4-FFF2-40B4-BE49-F238E27FC236}">
                    <a16:creationId xmlns:a16="http://schemas.microsoft.com/office/drawing/2014/main" id="{C43D0DD7-53E2-97CF-409A-49F8D5534B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32128" y="-117425"/>
                <a:ext cx="14651" cy="19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2" name="Connector 999">
                <a:extLst>
                  <a:ext uri="{FF2B5EF4-FFF2-40B4-BE49-F238E27FC236}">
                    <a16:creationId xmlns:a16="http://schemas.microsoft.com/office/drawing/2014/main" id="{2C5BDBC3-CED4-ABA7-B78D-511888C7E3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46779" y="-119398"/>
                <a:ext cx="14652" cy="19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3" name="Connector 1000">
                <a:extLst>
                  <a:ext uri="{FF2B5EF4-FFF2-40B4-BE49-F238E27FC236}">
                    <a16:creationId xmlns:a16="http://schemas.microsoft.com/office/drawing/2014/main" id="{BE3F5ADD-2F77-E408-B41C-0D148B7D7C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1431" y="-121352"/>
                <a:ext cx="14651" cy="19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4" name="Connector 1001">
                <a:extLst>
                  <a:ext uri="{FF2B5EF4-FFF2-40B4-BE49-F238E27FC236}">
                    <a16:creationId xmlns:a16="http://schemas.microsoft.com/office/drawing/2014/main" id="{4D32B199-C903-A9DD-B50C-A972DE4C87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76082" y="-123287"/>
                <a:ext cx="14651" cy="19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5" name="Connector 1002">
                <a:extLst>
                  <a:ext uri="{FF2B5EF4-FFF2-40B4-BE49-F238E27FC236}">
                    <a16:creationId xmlns:a16="http://schemas.microsoft.com/office/drawing/2014/main" id="{1D1B68AD-48BF-8226-50C2-9F57887526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90733" y="-125202"/>
                <a:ext cx="14652" cy="19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6" name="Connector 1003">
                <a:extLst>
                  <a:ext uri="{FF2B5EF4-FFF2-40B4-BE49-F238E27FC236}">
                    <a16:creationId xmlns:a16="http://schemas.microsoft.com/office/drawing/2014/main" id="{EE78A68E-AE0F-9B01-092F-0D4B264CF2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5385" y="-127099"/>
                <a:ext cx="14651" cy="18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7" name="Connector 1004">
                <a:extLst>
                  <a:ext uri="{FF2B5EF4-FFF2-40B4-BE49-F238E27FC236}">
                    <a16:creationId xmlns:a16="http://schemas.microsoft.com/office/drawing/2014/main" id="{D17A54DB-1D12-341F-F8B2-262E260324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0036" y="-128977"/>
                <a:ext cx="14651" cy="18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8" name="Connector 1005">
                <a:extLst>
                  <a:ext uri="{FF2B5EF4-FFF2-40B4-BE49-F238E27FC236}">
                    <a16:creationId xmlns:a16="http://schemas.microsoft.com/office/drawing/2014/main" id="{4ED1A0CE-E005-17AF-07DD-EF554000C2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4687" y="-130837"/>
                <a:ext cx="14652" cy="18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9" name="Connector 1006">
                <a:extLst>
                  <a:ext uri="{FF2B5EF4-FFF2-40B4-BE49-F238E27FC236}">
                    <a16:creationId xmlns:a16="http://schemas.microsoft.com/office/drawing/2014/main" id="{60786C7B-620C-C20C-8E42-8161FBD6BD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9339" y="-132679"/>
                <a:ext cx="14651" cy="18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0" name="Connector 1007">
                <a:extLst>
                  <a:ext uri="{FF2B5EF4-FFF2-40B4-BE49-F238E27FC236}">
                    <a16:creationId xmlns:a16="http://schemas.microsoft.com/office/drawing/2014/main" id="{3992CD4B-2D1A-D7B6-509D-E194A7EEA2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63990" y="-134503"/>
                <a:ext cx="14651" cy="18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1" name="Connector 1008">
                <a:extLst>
                  <a:ext uri="{FF2B5EF4-FFF2-40B4-BE49-F238E27FC236}">
                    <a16:creationId xmlns:a16="http://schemas.microsoft.com/office/drawing/2014/main" id="{1AECD87D-6CD5-ED4A-4129-BCF3341925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8641" y="-136310"/>
                <a:ext cx="14652" cy="18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2" name="Connector 1009">
                <a:extLst>
                  <a:ext uri="{FF2B5EF4-FFF2-40B4-BE49-F238E27FC236}">
                    <a16:creationId xmlns:a16="http://schemas.microsoft.com/office/drawing/2014/main" id="{5028917E-84ED-4B07-3CC5-D440D4AC4A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93293" y="-138100"/>
                <a:ext cx="14651" cy="17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3" name="Connector 1010">
                <a:extLst>
                  <a:ext uri="{FF2B5EF4-FFF2-40B4-BE49-F238E27FC236}">
                    <a16:creationId xmlns:a16="http://schemas.microsoft.com/office/drawing/2014/main" id="{AED1DA24-17ED-D9AF-50A8-FF9C1C6B0E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7944" y="-139873"/>
                <a:ext cx="14651" cy="17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4" name="Connector 1011">
                <a:extLst>
                  <a:ext uri="{FF2B5EF4-FFF2-40B4-BE49-F238E27FC236}">
                    <a16:creationId xmlns:a16="http://schemas.microsoft.com/office/drawing/2014/main" id="{5F8D0EC3-F4A6-76FB-94BF-10727145BD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2595" y="-141629"/>
                <a:ext cx="14652" cy="17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5" name="Connector 1012">
                <a:extLst>
                  <a:ext uri="{FF2B5EF4-FFF2-40B4-BE49-F238E27FC236}">
                    <a16:creationId xmlns:a16="http://schemas.microsoft.com/office/drawing/2014/main" id="{532BFA9B-9ADF-6C7B-E20C-E8F97AD6FD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37247" y="-143369"/>
                <a:ext cx="14651" cy="174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6" name="Connector 1013">
                <a:extLst>
                  <a:ext uri="{FF2B5EF4-FFF2-40B4-BE49-F238E27FC236}">
                    <a16:creationId xmlns:a16="http://schemas.microsoft.com/office/drawing/2014/main" id="{820CDDA3-5360-2AFB-89B0-CAC72C0116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1898" y="-145093"/>
                <a:ext cx="14651" cy="17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7" name="Connector 1014">
                <a:extLst>
                  <a:ext uri="{FF2B5EF4-FFF2-40B4-BE49-F238E27FC236}">
                    <a16:creationId xmlns:a16="http://schemas.microsoft.com/office/drawing/2014/main" id="{8B897A08-FECB-E29F-9464-8603618EBB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66549" y="-146801"/>
                <a:ext cx="14652" cy="17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8" name="Connector 1015">
                <a:extLst>
                  <a:ext uri="{FF2B5EF4-FFF2-40B4-BE49-F238E27FC236}">
                    <a16:creationId xmlns:a16="http://schemas.microsoft.com/office/drawing/2014/main" id="{7D3307A2-BAC3-E7B3-A0E7-477D727DF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1201" y="-148492"/>
                <a:ext cx="14651" cy="16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9" name="Connector 1016">
                <a:extLst>
                  <a:ext uri="{FF2B5EF4-FFF2-40B4-BE49-F238E27FC236}">
                    <a16:creationId xmlns:a16="http://schemas.microsoft.com/office/drawing/2014/main" id="{1609B2F7-958F-A7C7-A345-DD7A1FE73B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5852" y="-150169"/>
                <a:ext cx="14651" cy="16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0" name="Connector 1017">
                <a:extLst>
                  <a:ext uri="{FF2B5EF4-FFF2-40B4-BE49-F238E27FC236}">
                    <a16:creationId xmlns:a16="http://schemas.microsoft.com/office/drawing/2014/main" id="{31EA4A4E-A2E8-33F2-BABE-F9D740A5C8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10503" y="-151830"/>
                <a:ext cx="14652" cy="16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1" name="Connector 1018">
                <a:extLst>
                  <a:ext uri="{FF2B5EF4-FFF2-40B4-BE49-F238E27FC236}">
                    <a16:creationId xmlns:a16="http://schemas.microsoft.com/office/drawing/2014/main" id="{8BD93D8D-CED5-B5A4-152A-E681BD9F01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5155" y="-153476"/>
                <a:ext cx="14651" cy="16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2" name="Connector 1019">
                <a:extLst>
                  <a:ext uri="{FF2B5EF4-FFF2-40B4-BE49-F238E27FC236}">
                    <a16:creationId xmlns:a16="http://schemas.microsoft.com/office/drawing/2014/main" id="{3336B5CF-A154-4679-D517-240AB7A191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39806" y="-155106"/>
                <a:ext cx="14651" cy="163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3" name="Connector 1020">
                <a:extLst>
                  <a:ext uri="{FF2B5EF4-FFF2-40B4-BE49-F238E27FC236}">
                    <a16:creationId xmlns:a16="http://schemas.microsoft.com/office/drawing/2014/main" id="{30BDCE21-AA69-B637-436B-646412D57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54457" y="-156723"/>
                <a:ext cx="14652" cy="16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4" name="Connector 1021">
                <a:extLst>
                  <a:ext uri="{FF2B5EF4-FFF2-40B4-BE49-F238E27FC236}">
                    <a16:creationId xmlns:a16="http://schemas.microsoft.com/office/drawing/2014/main" id="{B85ED21D-BAD0-DB00-DAB8-A153DE1D58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69109" y="-158324"/>
                <a:ext cx="14651" cy="16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5" name="Connector 1022">
                <a:extLst>
                  <a:ext uri="{FF2B5EF4-FFF2-40B4-BE49-F238E27FC236}">
                    <a16:creationId xmlns:a16="http://schemas.microsoft.com/office/drawing/2014/main" id="{74C21103-F77B-5C9C-D222-F808E52577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83760" y="-159912"/>
                <a:ext cx="14651" cy="15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6" name="Connector 1023">
                <a:extLst>
                  <a:ext uri="{FF2B5EF4-FFF2-40B4-BE49-F238E27FC236}">
                    <a16:creationId xmlns:a16="http://schemas.microsoft.com/office/drawing/2014/main" id="{A981CB74-F55E-79F6-F685-F6C4676E2D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8411" y="-161485"/>
                <a:ext cx="14652" cy="15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7" name="Connector 1024">
                <a:extLst>
                  <a:ext uri="{FF2B5EF4-FFF2-40B4-BE49-F238E27FC236}">
                    <a16:creationId xmlns:a16="http://schemas.microsoft.com/office/drawing/2014/main" id="{ACCEE03B-271E-393D-F7AA-EA136EBF3B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13063" y="-163044"/>
                <a:ext cx="14651" cy="15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8" name="Connector 1025">
                <a:extLst>
                  <a:ext uri="{FF2B5EF4-FFF2-40B4-BE49-F238E27FC236}">
                    <a16:creationId xmlns:a16="http://schemas.microsoft.com/office/drawing/2014/main" id="{3597ABA4-157C-4DCF-057D-0EE862EBE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27714" y="-164590"/>
                <a:ext cx="14651" cy="15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9" name="Connector 1026">
                <a:extLst>
                  <a:ext uri="{FF2B5EF4-FFF2-40B4-BE49-F238E27FC236}">
                    <a16:creationId xmlns:a16="http://schemas.microsoft.com/office/drawing/2014/main" id="{0B51504F-7D82-567E-3C85-CBFC0B7084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2365" y="-166122"/>
                <a:ext cx="14651" cy="15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0" name="Connector 1027">
                <a:extLst>
                  <a:ext uri="{FF2B5EF4-FFF2-40B4-BE49-F238E27FC236}">
                    <a16:creationId xmlns:a16="http://schemas.microsoft.com/office/drawing/2014/main" id="{508F5CBB-22D3-5277-096A-D530C6387F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57016" y="-167641"/>
                <a:ext cx="14652" cy="15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1" name="Connector 1028">
                <a:extLst>
                  <a:ext uri="{FF2B5EF4-FFF2-40B4-BE49-F238E27FC236}">
                    <a16:creationId xmlns:a16="http://schemas.microsoft.com/office/drawing/2014/main" id="{196CE07C-C566-190A-16D4-F99AE9DF61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71668" y="-169146"/>
                <a:ext cx="14651" cy="15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2" name="Connector 1029">
                <a:extLst>
                  <a:ext uri="{FF2B5EF4-FFF2-40B4-BE49-F238E27FC236}">
                    <a16:creationId xmlns:a16="http://schemas.microsoft.com/office/drawing/2014/main" id="{AA84DFB2-E90A-6EBF-1D8C-06192D542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86319" y="-170638"/>
                <a:ext cx="14651" cy="14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3" name="Connector 1030">
                <a:extLst>
                  <a:ext uri="{FF2B5EF4-FFF2-40B4-BE49-F238E27FC236}">
                    <a16:creationId xmlns:a16="http://schemas.microsoft.com/office/drawing/2014/main" id="{7CAE75D3-353D-DB7E-AC6F-8944709693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0970" y="-172117"/>
                <a:ext cx="14652" cy="14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4" name="Connector 1031">
                <a:extLst>
                  <a:ext uri="{FF2B5EF4-FFF2-40B4-BE49-F238E27FC236}">
                    <a16:creationId xmlns:a16="http://schemas.microsoft.com/office/drawing/2014/main" id="{2EE8468C-A0E5-0562-F94D-0823FC591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5622" y="-173584"/>
                <a:ext cx="14651" cy="14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5" name="Connector 1032">
                <a:extLst>
                  <a:ext uri="{FF2B5EF4-FFF2-40B4-BE49-F238E27FC236}">
                    <a16:creationId xmlns:a16="http://schemas.microsoft.com/office/drawing/2014/main" id="{140C15A1-437E-3870-A77A-49973A9CDB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30273" y="-175039"/>
                <a:ext cx="14651" cy="14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6" name="Connector 1033">
                <a:extLst>
                  <a:ext uri="{FF2B5EF4-FFF2-40B4-BE49-F238E27FC236}">
                    <a16:creationId xmlns:a16="http://schemas.microsoft.com/office/drawing/2014/main" id="{1EECD130-1D7E-FC81-482E-3EAA76047D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4924" y="-176480"/>
                <a:ext cx="14652" cy="14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7" name="Connector 1034">
                <a:extLst>
                  <a:ext uri="{FF2B5EF4-FFF2-40B4-BE49-F238E27FC236}">
                    <a16:creationId xmlns:a16="http://schemas.microsoft.com/office/drawing/2014/main" id="{5496B7CB-6433-3B1F-386D-81C1D90481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59576" y="-177910"/>
                <a:ext cx="14651" cy="14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8" name="Connector 1035">
                <a:extLst>
                  <a:ext uri="{FF2B5EF4-FFF2-40B4-BE49-F238E27FC236}">
                    <a16:creationId xmlns:a16="http://schemas.microsoft.com/office/drawing/2014/main" id="{F7684B4A-4A3A-B69D-CE88-403F2C7D4E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4227" y="-179327"/>
                <a:ext cx="14651" cy="141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9" name="Connector 1036">
                <a:extLst>
                  <a:ext uri="{FF2B5EF4-FFF2-40B4-BE49-F238E27FC236}">
                    <a16:creationId xmlns:a16="http://schemas.microsoft.com/office/drawing/2014/main" id="{B13B8084-9299-7B3C-AD0D-CF60F4020F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88878" y="-180732"/>
                <a:ext cx="14652" cy="14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0" name="Connector 1037">
                <a:extLst>
                  <a:ext uri="{FF2B5EF4-FFF2-40B4-BE49-F238E27FC236}">
                    <a16:creationId xmlns:a16="http://schemas.microsoft.com/office/drawing/2014/main" id="{E70F0AAA-BA18-7124-C206-FADDE77172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03530" y="-182127"/>
                <a:ext cx="14651" cy="13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1" name="Connector 1038">
                <a:extLst>
                  <a:ext uri="{FF2B5EF4-FFF2-40B4-BE49-F238E27FC236}">
                    <a16:creationId xmlns:a16="http://schemas.microsoft.com/office/drawing/2014/main" id="{B74DF860-1A9D-50B9-E950-9EDEF6EA5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18181" y="-183508"/>
                <a:ext cx="14651" cy="13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2" name="Connector 1039">
                <a:extLst>
                  <a:ext uri="{FF2B5EF4-FFF2-40B4-BE49-F238E27FC236}">
                    <a16:creationId xmlns:a16="http://schemas.microsoft.com/office/drawing/2014/main" id="{73144C23-79B4-6C23-A1F7-FC4B0B7502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32832" y="-184879"/>
                <a:ext cx="14652" cy="13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3" name="Connector 1040">
                <a:extLst>
                  <a:ext uri="{FF2B5EF4-FFF2-40B4-BE49-F238E27FC236}">
                    <a16:creationId xmlns:a16="http://schemas.microsoft.com/office/drawing/2014/main" id="{DA7E3EF8-3C83-51A3-B850-BC409E087E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7484" y="-186238"/>
                <a:ext cx="14651" cy="13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4" name="Connector 1041">
                <a:extLst>
                  <a:ext uri="{FF2B5EF4-FFF2-40B4-BE49-F238E27FC236}">
                    <a16:creationId xmlns:a16="http://schemas.microsoft.com/office/drawing/2014/main" id="{B08F3403-DAEC-0FF8-29F5-B83A536E65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62135" y="-187587"/>
                <a:ext cx="14651" cy="13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5" name="Connector 1042">
                <a:extLst>
                  <a:ext uri="{FF2B5EF4-FFF2-40B4-BE49-F238E27FC236}">
                    <a16:creationId xmlns:a16="http://schemas.microsoft.com/office/drawing/2014/main" id="{5838FB75-404A-06AD-D9D1-A713236B55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6786" y="-188923"/>
                <a:ext cx="14652" cy="13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6" name="Connector 1043">
                <a:extLst>
                  <a:ext uri="{FF2B5EF4-FFF2-40B4-BE49-F238E27FC236}">
                    <a16:creationId xmlns:a16="http://schemas.microsoft.com/office/drawing/2014/main" id="{64248B57-AFFD-A817-F904-0D509FBFE4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91438" y="-190249"/>
                <a:ext cx="14651" cy="13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7" name="Connector 1044">
                <a:extLst>
                  <a:ext uri="{FF2B5EF4-FFF2-40B4-BE49-F238E27FC236}">
                    <a16:creationId xmlns:a16="http://schemas.microsoft.com/office/drawing/2014/main" id="{02FFC827-5D8C-8D1B-9F96-3D477ED959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06089" y="-191564"/>
                <a:ext cx="14651" cy="13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8" name="Connector 1045">
                <a:extLst>
                  <a:ext uri="{FF2B5EF4-FFF2-40B4-BE49-F238E27FC236}">
                    <a16:creationId xmlns:a16="http://schemas.microsoft.com/office/drawing/2014/main" id="{087147C1-A1D1-9114-4E02-1E679820FF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20740" y="-192869"/>
                <a:ext cx="14652" cy="13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9" name="Connector 1046">
                <a:extLst>
                  <a:ext uri="{FF2B5EF4-FFF2-40B4-BE49-F238E27FC236}">
                    <a16:creationId xmlns:a16="http://schemas.microsoft.com/office/drawing/2014/main" id="{D7661C87-EB83-5144-480A-7855E879E4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5392" y="-194163"/>
                <a:ext cx="14651" cy="12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0" name="Connector 1047">
                <a:extLst>
                  <a:ext uri="{FF2B5EF4-FFF2-40B4-BE49-F238E27FC236}">
                    <a16:creationId xmlns:a16="http://schemas.microsoft.com/office/drawing/2014/main" id="{CA993870-50C3-A2C0-185C-339E4E1CB9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0043" y="-195447"/>
                <a:ext cx="14651" cy="12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1" name="Connector 1048">
                <a:extLst>
                  <a:ext uri="{FF2B5EF4-FFF2-40B4-BE49-F238E27FC236}">
                    <a16:creationId xmlns:a16="http://schemas.microsoft.com/office/drawing/2014/main" id="{C1BF4039-4386-29A0-D56D-99F6F1C532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4694" y="-196720"/>
                <a:ext cx="14652" cy="12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2" name="Connector 1049">
                <a:extLst>
                  <a:ext uri="{FF2B5EF4-FFF2-40B4-BE49-F238E27FC236}">
                    <a16:creationId xmlns:a16="http://schemas.microsoft.com/office/drawing/2014/main" id="{B227C68E-D97A-BEFB-AEB4-FEA26AC45F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79346" y="-197983"/>
                <a:ext cx="14651" cy="12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3" name="Connector 1050">
                <a:extLst>
                  <a:ext uri="{FF2B5EF4-FFF2-40B4-BE49-F238E27FC236}">
                    <a16:creationId xmlns:a16="http://schemas.microsoft.com/office/drawing/2014/main" id="{BF46DBC9-E00F-ABB6-F6E2-EC5AFC76AE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3997" y="-199236"/>
                <a:ext cx="14651" cy="12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4" name="Connector 1051">
                <a:extLst>
                  <a:ext uri="{FF2B5EF4-FFF2-40B4-BE49-F238E27FC236}">
                    <a16:creationId xmlns:a16="http://schemas.microsoft.com/office/drawing/2014/main" id="{CCBBC5CF-6D5F-D0D6-FB7D-84970119A4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8648" y="-200480"/>
                <a:ext cx="14652" cy="12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5" name="Connector 1052">
                <a:extLst>
                  <a:ext uri="{FF2B5EF4-FFF2-40B4-BE49-F238E27FC236}">
                    <a16:creationId xmlns:a16="http://schemas.microsoft.com/office/drawing/2014/main" id="{20B9384D-9EDF-CFA6-373F-72AC646EE2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23300" y="-201713"/>
                <a:ext cx="14651" cy="12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6" name="Connector 1053">
                <a:extLst>
                  <a:ext uri="{FF2B5EF4-FFF2-40B4-BE49-F238E27FC236}">
                    <a16:creationId xmlns:a16="http://schemas.microsoft.com/office/drawing/2014/main" id="{D5DD73C1-B758-3E87-7343-2EDBE1C2D3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7951" y="-202937"/>
                <a:ext cx="14651" cy="12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7" name="Connector 1054">
                <a:extLst>
                  <a:ext uri="{FF2B5EF4-FFF2-40B4-BE49-F238E27FC236}">
                    <a16:creationId xmlns:a16="http://schemas.microsoft.com/office/drawing/2014/main" id="{5A0714E3-A2F6-3E89-190A-06B85ED03B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2602" y="-204151"/>
                <a:ext cx="14652" cy="12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8" name="Connector 1055">
                <a:extLst>
                  <a:ext uri="{FF2B5EF4-FFF2-40B4-BE49-F238E27FC236}">
                    <a16:creationId xmlns:a16="http://schemas.microsoft.com/office/drawing/2014/main" id="{57A09E82-FD39-7960-E738-BEA98C01A2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7254" y="-205356"/>
                <a:ext cx="14651" cy="12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9" name="Connector 1056">
                <a:extLst>
                  <a:ext uri="{FF2B5EF4-FFF2-40B4-BE49-F238E27FC236}">
                    <a16:creationId xmlns:a16="http://schemas.microsoft.com/office/drawing/2014/main" id="{C6E6B2EB-4436-FB38-FA87-67B47FD9B3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1905" y="-206551"/>
                <a:ext cx="14651" cy="11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0" name="Connector 1057">
                <a:extLst>
                  <a:ext uri="{FF2B5EF4-FFF2-40B4-BE49-F238E27FC236}">
                    <a16:creationId xmlns:a16="http://schemas.microsoft.com/office/drawing/2014/main" id="{17FBCCB5-490D-6945-6E50-FC974BD647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96556" y="-207737"/>
                <a:ext cx="14652" cy="11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1" name="Connector 1058">
                <a:extLst>
                  <a:ext uri="{FF2B5EF4-FFF2-40B4-BE49-F238E27FC236}">
                    <a16:creationId xmlns:a16="http://schemas.microsoft.com/office/drawing/2014/main" id="{3C1C0F0D-A6C4-4F16-8F02-262BE8355E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11208" y="-208915"/>
                <a:ext cx="14651" cy="11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2" name="Connector 1059">
                <a:extLst>
                  <a:ext uri="{FF2B5EF4-FFF2-40B4-BE49-F238E27FC236}">
                    <a16:creationId xmlns:a16="http://schemas.microsoft.com/office/drawing/2014/main" id="{682D9E70-6837-D2D1-04E8-2E874928E0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25859" y="-210082"/>
                <a:ext cx="14651" cy="11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3" name="Connector 1060">
                <a:extLst>
                  <a:ext uri="{FF2B5EF4-FFF2-40B4-BE49-F238E27FC236}">
                    <a16:creationId xmlns:a16="http://schemas.microsoft.com/office/drawing/2014/main" id="{3DCC95C4-D57B-4812-7B7D-1782D9837B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0510" y="-211241"/>
                <a:ext cx="14652" cy="11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4" name="Connector 1061">
                <a:extLst>
                  <a:ext uri="{FF2B5EF4-FFF2-40B4-BE49-F238E27FC236}">
                    <a16:creationId xmlns:a16="http://schemas.microsoft.com/office/drawing/2014/main" id="{A96FA97D-D715-8B2E-BA2A-2714E51402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5162" y="-212392"/>
                <a:ext cx="14651" cy="11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5" name="Connector 1062">
                <a:extLst>
                  <a:ext uri="{FF2B5EF4-FFF2-40B4-BE49-F238E27FC236}">
                    <a16:creationId xmlns:a16="http://schemas.microsoft.com/office/drawing/2014/main" id="{6B8421C3-B28F-F30D-214A-F20C8DBFA0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813" y="-213533"/>
                <a:ext cx="14651" cy="11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6" name="Connector 1063">
                <a:extLst>
                  <a:ext uri="{FF2B5EF4-FFF2-40B4-BE49-F238E27FC236}">
                    <a16:creationId xmlns:a16="http://schemas.microsoft.com/office/drawing/2014/main" id="{0AEBA3E5-687E-34E7-D4F2-CC37D12C57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84464" y="-214666"/>
                <a:ext cx="14652" cy="11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7" name="Connector 1064">
                <a:extLst>
                  <a:ext uri="{FF2B5EF4-FFF2-40B4-BE49-F238E27FC236}">
                    <a16:creationId xmlns:a16="http://schemas.microsoft.com/office/drawing/2014/main" id="{94626859-E66B-7AF0-EE2D-7C62CE6625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99116" y="-215791"/>
                <a:ext cx="14651" cy="11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8" name="Connector 1065">
                <a:extLst>
                  <a:ext uri="{FF2B5EF4-FFF2-40B4-BE49-F238E27FC236}">
                    <a16:creationId xmlns:a16="http://schemas.microsoft.com/office/drawing/2014/main" id="{36D4DB13-AEE1-B610-EF1C-99B2228835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3767" y="-216906"/>
                <a:ext cx="14651" cy="11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9" name="Connector 1066">
                <a:extLst>
                  <a:ext uri="{FF2B5EF4-FFF2-40B4-BE49-F238E27FC236}">
                    <a16:creationId xmlns:a16="http://schemas.microsoft.com/office/drawing/2014/main" id="{40D75628-072F-E850-40C4-650981602D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8418" y="-218014"/>
                <a:ext cx="14652" cy="11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0" name="Connector 1067">
                <a:extLst>
                  <a:ext uri="{FF2B5EF4-FFF2-40B4-BE49-F238E27FC236}">
                    <a16:creationId xmlns:a16="http://schemas.microsoft.com/office/drawing/2014/main" id="{39A0BB78-FBD6-61D3-78B6-CA2BF8010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3070" y="-219113"/>
                <a:ext cx="14651" cy="10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1" name="Connector 1068">
                <a:extLst>
                  <a:ext uri="{FF2B5EF4-FFF2-40B4-BE49-F238E27FC236}">
                    <a16:creationId xmlns:a16="http://schemas.microsoft.com/office/drawing/2014/main" id="{A21B515B-67A1-BF2F-E917-904B1D43E1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57721" y="-220204"/>
                <a:ext cx="14651" cy="10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2" name="Connector 1069">
                <a:extLst>
                  <a:ext uri="{FF2B5EF4-FFF2-40B4-BE49-F238E27FC236}">
                    <a16:creationId xmlns:a16="http://schemas.microsoft.com/office/drawing/2014/main" id="{8C13AEDF-84E9-1F2A-A67B-895ACBDAEE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2372" y="-221288"/>
                <a:ext cx="14652" cy="10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3" name="Connector 1070">
                <a:extLst>
                  <a:ext uri="{FF2B5EF4-FFF2-40B4-BE49-F238E27FC236}">
                    <a16:creationId xmlns:a16="http://schemas.microsoft.com/office/drawing/2014/main" id="{2645B0CF-7155-1E60-2B08-70DCF96417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87024" y="-222363"/>
                <a:ext cx="14651" cy="10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4" name="Connector 1071">
                <a:extLst>
                  <a:ext uri="{FF2B5EF4-FFF2-40B4-BE49-F238E27FC236}">
                    <a16:creationId xmlns:a16="http://schemas.microsoft.com/office/drawing/2014/main" id="{DA9F5E52-5436-60CE-BFF3-1AA34EE8C1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1675" y="-223430"/>
                <a:ext cx="14651" cy="10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5" name="Connector 1072">
                <a:extLst>
                  <a:ext uri="{FF2B5EF4-FFF2-40B4-BE49-F238E27FC236}">
                    <a16:creationId xmlns:a16="http://schemas.microsoft.com/office/drawing/2014/main" id="{F3F1B654-AC21-C18A-DF14-24EAEF598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6326" y="-224489"/>
                <a:ext cx="14652" cy="10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6" name="Connector 1073">
                <a:extLst>
                  <a:ext uri="{FF2B5EF4-FFF2-40B4-BE49-F238E27FC236}">
                    <a16:creationId xmlns:a16="http://schemas.microsoft.com/office/drawing/2014/main" id="{10332DDE-A959-C495-696C-A94455341A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0978" y="-225541"/>
                <a:ext cx="14651" cy="10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7" name="Connector 1075">
                <a:extLst>
                  <a:ext uri="{FF2B5EF4-FFF2-40B4-BE49-F238E27FC236}">
                    <a16:creationId xmlns:a16="http://schemas.microsoft.com/office/drawing/2014/main" id="{1D341477-B995-E868-3EAC-39C3AE3855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60280" y="-227622"/>
                <a:ext cx="14652" cy="10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8" name="Connector 1076">
                <a:extLst>
                  <a:ext uri="{FF2B5EF4-FFF2-40B4-BE49-F238E27FC236}">
                    <a16:creationId xmlns:a16="http://schemas.microsoft.com/office/drawing/2014/main" id="{DECE31FC-2473-2497-3476-EA1CFA0182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4932" y="-228650"/>
                <a:ext cx="14651" cy="10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9" name="Connector 1077">
                <a:extLst>
                  <a:ext uri="{FF2B5EF4-FFF2-40B4-BE49-F238E27FC236}">
                    <a16:creationId xmlns:a16="http://schemas.microsoft.com/office/drawing/2014/main" id="{B250AB82-28E8-D572-6F0D-AA3EDC90BE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89583" y="-229672"/>
                <a:ext cx="14651" cy="10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0" name="Connector 1078">
                <a:extLst>
                  <a:ext uri="{FF2B5EF4-FFF2-40B4-BE49-F238E27FC236}">
                    <a16:creationId xmlns:a16="http://schemas.microsoft.com/office/drawing/2014/main" id="{C5411FC6-4D99-2066-5078-6F7DCB342C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04234" y="-230686"/>
                <a:ext cx="14652" cy="10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1" name="Connector 1079">
                <a:extLst>
                  <a:ext uri="{FF2B5EF4-FFF2-40B4-BE49-F238E27FC236}">
                    <a16:creationId xmlns:a16="http://schemas.microsoft.com/office/drawing/2014/main" id="{EC0F0F1E-BBA3-C298-DBD1-1D464402F0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886" y="-231694"/>
                <a:ext cx="14651" cy="10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2" name="Connector 1080">
                <a:extLst>
                  <a:ext uri="{FF2B5EF4-FFF2-40B4-BE49-F238E27FC236}">
                    <a16:creationId xmlns:a16="http://schemas.microsoft.com/office/drawing/2014/main" id="{8209F098-5388-E76E-61C6-87B1B0BA79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3537" y="-232693"/>
                <a:ext cx="14651" cy="9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3" name="Connector 1081">
                <a:extLst>
                  <a:ext uri="{FF2B5EF4-FFF2-40B4-BE49-F238E27FC236}">
                    <a16:creationId xmlns:a16="http://schemas.microsoft.com/office/drawing/2014/main" id="{DACAB16A-6BB9-C942-9E4D-ABE78A8959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48188" y="-233687"/>
                <a:ext cx="14652" cy="9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4" name="Connector 1082">
                <a:extLst>
                  <a:ext uri="{FF2B5EF4-FFF2-40B4-BE49-F238E27FC236}">
                    <a16:creationId xmlns:a16="http://schemas.microsoft.com/office/drawing/2014/main" id="{9F689863-0045-47C3-09ED-FD752522A5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62840" y="-234673"/>
                <a:ext cx="14651" cy="9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5" name="Connector 1083">
                <a:extLst>
                  <a:ext uri="{FF2B5EF4-FFF2-40B4-BE49-F238E27FC236}">
                    <a16:creationId xmlns:a16="http://schemas.microsoft.com/office/drawing/2014/main" id="{500B39B3-E871-6DC7-48BE-EBE0A7C828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77491" y="-235652"/>
                <a:ext cx="14651" cy="9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6" name="Connector 1084">
                <a:extLst>
                  <a:ext uri="{FF2B5EF4-FFF2-40B4-BE49-F238E27FC236}">
                    <a16:creationId xmlns:a16="http://schemas.microsoft.com/office/drawing/2014/main" id="{BDA11CF5-2CC9-7BD1-A265-C969754E76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2142" y="-236624"/>
                <a:ext cx="14652" cy="9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7" name="Connector 1085">
                <a:extLst>
                  <a:ext uri="{FF2B5EF4-FFF2-40B4-BE49-F238E27FC236}">
                    <a16:creationId xmlns:a16="http://schemas.microsoft.com/office/drawing/2014/main" id="{6F5B307D-C802-9685-944E-A272EF99CA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06794" y="-237589"/>
                <a:ext cx="14651" cy="9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8" name="Connector 1086">
                <a:extLst>
                  <a:ext uri="{FF2B5EF4-FFF2-40B4-BE49-F238E27FC236}">
                    <a16:creationId xmlns:a16="http://schemas.microsoft.com/office/drawing/2014/main" id="{EF210C08-E031-C5D9-5636-43763B26B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1445" y="-238548"/>
                <a:ext cx="14651" cy="9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9" name="Connector 1087">
                <a:extLst>
                  <a:ext uri="{FF2B5EF4-FFF2-40B4-BE49-F238E27FC236}">
                    <a16:creationId xmlns:a16="http://schemas.microsoft.com/office/drawing/2014/main" id="{0D99390B-D139-F94E-860A-EE81182BC6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6096" y="-239500"/>
                <a:ext cx="14652" cy="9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0" name="Connector 1088">
                <a:extLst>
                  <a:ext uri="{FF2B5EF4-FFF2-40B4-BE49-F238E27FC236}">
                    <a16:creationId xmlns:a16="http://schemas.microsoft.com/office/drawing/2014/main" id="{937F9F58-E70A-3658-1CF7-7D238136AE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0748" y="-240445"/>
                <a:ext cx="14651" cy="9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1" name="Connector 1089">
                <a:extLst>
                  <a:ext uri="{FF2B5EF4-FFF2-40B4-BE49-F238E27FC236}">
                    <a16:creationId xmlns:a16="http://schemas.microsoft.com/office/drawing/2014/main" id="{4D66B5D3-7C22-6C87-0EBA-C519B60D60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399" y="-241384"/>
                <a:ext cx="14651" cy="9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2" name="Connector 1090">
                <a:extLst>
                  <a:ext uri="{FF2B5EF4-FFF2-40B4-BE49-F238E27FC236}">
                    <a16:creationId xmlns:a16="http://schemas.microsoft.com/office/drawing/2014/main" id="{96B726E9-1577-19C6-95D5-8D443C177E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80050" y="-242317"/>
                <a:ext cx="14652" cy="9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3" name="Connector 1091">
                <a:extLst>
                  <a:ext uri="{FF2B5EF4-FFF2-40B4-BE49-F238E27FC236}">
                    <a16:creationId xmlns:a16="http://schemas.microsoft.com/office/drawing/2014/main" id="{25C89417-4C12-F37E-12D3-6FF502A259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94702" y="-243243"/>
                <a:ext cx="14651" cy="9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4" name="Connector 1092">
                <a:extLst>
                  <a:ext uri="{FF2B5EF4-FFF2-40B4-BE49-F238E27FC236}">
                    <a16:creationId xmlns:a16="http://schemas.microsoft.com/office/drawing/2014/main" id="{36E82BCF-3FA7-5A63-434C-4EA867D91F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9353" y="-244162"/>
                <a:ext cx="14651" cy="9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5" name="Connector 1093">
                <a:extLst>
                  <a:ext uri="{FF2B5EF4-FFF2-40B4-BE49-F238E27FC236}">
                    <a16:creationId xmlns:a16="http://schemas.microsoft.com/office/drawing/2014/main" id="{7384D749-7864-E457-D3BA-D11C7E90E0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24004" y="-245076"/>
                <a:ext cx="14652" cy="9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6" name="Connector 1094">
                <a:extLst>
                  <a:ext uri="{FF2B5EF4-FFF2-40B4-BE49-F238E27FC236}">
                    <a16:creationId xmlns:a16="http://schemas.microsoft.com/office/drawing/2014/main" id="{CFFD8CE5-0444-D563-1153-644F8753F3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38656" y="-245983"/>
                <a:ext cx="14651" cy="9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7" name="Connector 1095">
                <a:extLst>
                  <a:ext uri="{FF2B5EF4-FFF2-40B4-BE49-F238E27FC236}">
                    <a16:creationId xmlns:a16="http://schemas.microsoft.com/office/drawing/2014/main" id="{35C0C430-1AD8-FAD1-0719-B119275A4D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3307" y="-246885"/>
                <a:ext cx="14651" cy="9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8" name="Connector 1096">
                <a:extLst>
                  <a:ext uri="{FF2B5EF4-FFF2-40B4-BE49-F238E27FC236}">
                    <a16:creationId xmlns:a16="http://schemas.microsoft.com/office/drawing/2014/main" id="{489E3E37-AB20-2C27-B9BD-4B46B40A99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67958" y="-247780"/>
                <a:ext cx="14652" cy="8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9" name="Connector 1097">
                <a:extLst>
                  <a:ext uri="{FF2B5EF4-FFF2-40B4-BE49-F238E27FC236}">
                    <a16:creationId xmlns:a16="http://schemas.microsoft.com/office/drawing/2014/main" id="{F1B3F647-B8F1-1C3D-C407-46302F954E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2610" y="-248669"/>
                <a:ext cx="14651" cy="8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0" name="Connector 1098">
                <a:extLst>
                  <a:ext uri="{FF2B5EF4-FFF2-40B4-BE49-F238E27FC236}">
                    <a16:creationId xmlns:a16="http://schemas.microsoft.com/office/drawing/2014/main" id="{16F6DF83-2424-D976-0B0B-D6930A2B1D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97261" y="-249553"/>
                <a:ext cx="14651" cy="8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1" name="Connector 1099">
                <a:extLst>
                  <a:ext uri="{FF2B5EF4-FFF2-40B4-BE49-F238E27FC236}">
                    <a16:creationId xmlns:a16="http://schemas.microsoft.com/office/drawing/2014/main" id="{92C90DF5-4991-48F6-D297-E67120922D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11912" y="-250430"/>
                <a:ext cx="14652" cy="8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2" name="Connector 1100">
                <a:extLst>
                  <a:ext uri="{FF2B5EF4-FFF2-40B4-BE49-F238E27FC236}">
                    <a16:creationId xmlns:a16="http://schemas.microsoft.com/office/drawing/2014/main" id="{AA8F532A-366B-F71A-87DC-D3306C2A45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564" y="-251301"/>
                <a:ext cx="14651" cy="8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3" name="Connector 1101">
                <a:extLst>
                  <a:ext uri="{FF2B5EF4-FFF2-40B4-BE49-F238E27FC236}">
                    <a16:creationId xmlns:a16="http://schemas.microsoft.com/office/drawing/2014/main" id="{F30887BA-C5EC-2655-72A5-9726026D1B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41215" y="-252167"/>
                <a:ext cx="14651" cy="8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4" name="Connector 1102">
                <a:extLst>
                  <a:ext uri="{FF2B5EF4-FFF2-40B4-BE49-F238E27FC236}">
                    <a16:creationId xmlns:a16="http://schemas.microsoft.com/office/drawing/2014/main" id="{E224C2C2-4853-FFCC-0DBB-4993DD45F0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55866" y="-253027"/>
                <a:ext cx="14652" cy="8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5" name="Connector 1103">
                <a:extLst>
                  <a:ext uri="{FF2B5EF4-FFF2-40B4-BE49-F238E27FC236}">
                    <a16:creationId xmlns:a16="http://schemas.microsoft.com/office/drawing/2014/main" id="{4D82AC5F-3808-483A-53DB-F3F810622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70518" y="-253882"/>
                <a:ext cx="14651" cy="8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6" name="Connector 1104">
                <a:extLst>
                  <a:ext uri="{FF2B5EF4-FFF2-40B4-BE49-F238E27FC236}">
                    <a16:creationId xmlns:a16="http://schemas.microsoft.com/office/drawing/2014/main" id="{CACE2057-7003-B348-F2EE-1F0E9EED12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85169" y="-254730"/>
                <a:ext cx="14651" cy="8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7" name="Connector 1105">
                <a:extLst>
                  <a:ext uri="{FF2B5EF4-FFF2-40B4-BE49-F238E27FC236}">
                    <a16:creationId xmlns:a16="http://schemas.microsoft.com/office/drawing/2014/main" id="{4CF0543C-77C8-47BF-ABBC-13B39947F5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99820" y="-255574"/>
                <a:ext cx="14652" cy="8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8" name="Connector 1106">
                <a:extLst>
                  <a:ext uri="{FF2B5EF4-FFF2-40B4-BE49-F238E27FC236}">
                    <a16:creationId xmlns:a16="http://schemas.microsoft.com/office/drawing/2014/main" id="{418271D8-8D40-9C5D-8386-B3D3DE330B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4472" y="-256412"/>
                <a:ext cx="14651" cy="8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9" name="Connector 1107">
                <a:extLst>
                  <a:ext uri="{FF2B5EF4-FFF2-40B4-BE49-F238E27FC236}">
                    <a16:creationId xmlns:a16="http://schemas.microsoft.com/office/drawing/2014/main" id="{53E7B064-2993-0E2C-E12B-E5C0DC82BD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9123" y="-257244"/>
                <a:ext cx="14651" cy="8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0" name="Connector 1108">
                <a:extLst>
                  <a:ext uri="{FF2B5EF4-FFF2-40B4-BE49-F238E27FC236}">
                    <a16:creationId xmlns:a16="http://schemas.microsoft.com/office/drawing/2014/main" id="{AD68802A-288A-2415-F4B1-40C89C8870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3774" y="-258072"/>
                <a:ext cx="14652" cy="8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1" name="Connector 1109">
                <a:extLst>
                  <a:ext uri="{FF2B5EF4-FFF2-40B4-BE49-F238E27FC236}">
                    <a16:creationId xmlns:a16="http://schemas.microsoft.com/office/drawing/2014/main" id="{DB22AAEF-FB92-D1BC-EBC9-050E14CD80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8426" y="-258893"/>
                <a:ext cx="14651" cy="8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2" name="Connector 1110">
                <a:extLst>
                  <a:ext uri="{FF2B5EF4-FFF2-40B4-BE49-F238E27FC236}">
                    <a16:creationId xmlns:a16="http://schemas.microsoft.com/office/drawing/2014/main" id="{78737ABD-A3F8-089B-A148-069AC9EB3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3077" y="-259710"/>
                <a:ext cx="14651" cy="8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3" name="Connector 1111">
                <a:extLst>
                  <a:ext uri="{FF2B5EF4-FFF2-40B4-BE49-F238E27FC236}">
                    <a16:creationId xmlns:a16="http://schemas.microsoft.com/office/drawing/2014/main" id="{4BF5A2F4-20C4-0FBD-6325-3F47BB5B0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87728" y="-260521"/>
                <a:ext cx="14652" cy="8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4" name="Connector 1112">
                <a:extLst>
                  <a:ext uri="{FF2B5EF4-FFF2-40B4-BE49-F238E27FC236}">
                    <a16:creationId xmlns:a16="http://schemas.microsoft.com/office/drawing/2014/main" id="{2CE7F9A1-B7F4-DCFE-3892-1E9F1FAE91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2380" y="-261327"/>
                <a:ext cx="14651" cy="8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5" name="Connector 1113">
                <a:extLst>
                  <a:ext uri="{FF2B5EF4-FFF2-40B4-BE49-F238E27FC236}">
                    <a16:creationId xmlns:a16="http://schemas.microsoft.com/office/drawing/2014/main" id="{A3A21179-0E6D-4E85-CC3B-FEAC65A42C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7031" y="-262128"/>
                <a:ext cx="14651" cy="8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6" name="Connector 1114">
                <a:extLst>
                  <a:ext uri="{FF2B5EF4-FFF2-40B4-BE49-F238E27FC236}">
                    <a16:creationId xmlns:a16="http://schemas.microsoft.com/office/drawing/2014/main" id="{1D07FBE2-BF17-F5A1-7237-7B46C8137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1682" y="-262923"/>
                <a:ext cx="14652" cy="7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7" name="Connector 1115">
                <a:extLst>
                  <a:ext uri="{FF2B5EF4-FFF2-40B4-BE49-F238E27FC236}">
                    <a16:creationId xmlns:a16="http://schemas.microsoft.com/office/drawing/2014/main" id="{A08C0C27-12F8-B388-CFBA-120221CBBA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6334" y="-263715"/>
                <a:ext cx="14651" cy="7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8" name="Connector 1116">
                <a:extLst>
                  <a:ext uri="{FF2B5EF4-FFF2-40B4-BE49-F238E27FC236}">
                    <a16:creationId xmlns:a16="http://schemas.microsoft.com/office/drawing/2014/main" id="{7071892C-29C7-2806-F869-A6DC08A39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0985" y="-264500"/>
                <a:ext cx="14651" cy="7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9" name="Connector 1117">
                <a:extLst>
                  <a:ext uri="{FF2B5EF4-FFF2-40B4-BE49-F238E27FC236}">
                    <a16:creationId xmlns:a16="http://schemas.microsoft.com/office/drawing/2014/main" id="{8D789010-3896-88F8-510D-E6BE90B4D1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75636" y="-265281"/>
                <a:ext cx="14652" cy="7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0" name="Connector 1118">
                <a:extLst>
                  <a:ext uri="{FF2B5EF4-FFF2-40B4-BE49-F238E27FC236}">
                    <a16:creationId xmlns:a16="http://schemas.microsoft.com/office/drawing/2014/main" id="{249FB2ED-4B50-9304-5CBB-4812A10660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0288" y="-266057"/>
                <a:ext cx="14651" cy="7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1" name="Connector 1119">
                <a:extLst>
                  <a:ext uri="{FF2B5EF4-FFF2-40B4-BE49-F238E27FC236}">
                    <a16:creationId xmlns:a16="http://schemas.microsoft.com/office/drawing/2014/main" id="{B01DAB48-1005-2C9D-1A22-5F5B0A0A9B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04939" y="-266828"/>
                <a:ext cx="14651" cy="7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2" name="Connector 1120">
                <a:extLst>
                  <a:ext uri="{FF2B5EF4-FFF2-40B4-BE49-F238E27FC236}">
                    <a16:creationId xmlns:a16="http://schemas.microsoft.com/office/drawing/2014/main" id="{2481EC03-E093-D250-F81E-875D7A4116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19590" y="-267595"/>
                <a:ext cx="14652" cy="7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3" name="Connector 1121">
                <a:extLst>
                  <a:ext uri="{FF2B5EF4-FFF2-40B4-BE49-F238E27FC236}">
                    <a16:creationId xmlns:a16="http://schemas.microsoft.com/office/drawing/2014/main" id="{63340245-C877-2CE0-FC31-9FD099CC32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34242" y="-268356"/>
                <a:ext cx="14651" cy="7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4" name="Connector 1122">
                <a:extLst>
                  <a:ext uri="{FF2B5EF4-FFF2-40B4-BE49-F238E27FC236}">
                    <a16:creationId xmlns:a16="http://schemas.microsoft.com/office/drawing/2014/main" id="{63AB7E2F-B11A-6C34-3A83-FDA0D34D9A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8893" y="-269113"/>
                <a:ext cx="14651" cy="7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5" name="Connector 1123">
                <a:extLst>
                  <a:ext uri="{FF2B5EF4-FFF2-40B4-BE49-F238E27FC236}">
                    <a16:creationId xmlns:a16="http://schemas.microsoft.com/office/drawing/2014/main" id="{96D0AEA0-6616-9751-38B6-8ED47894FA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63544" y="-269866"/>
                <a:ext cx="14652" cy="7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6" name="Connector 1124">
                <a:extLst>
                  <a:ext uri="{FF2B5EF4-FFF2-40B4-BE49-F238E27FC236}">
                    <a16:creationId xmlns:a16="http://schemas.microsoft.com/office/drawing/2014/main" id="{4EFE86C2-433E-9F53-BC5D-A482AB275B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8196" y="-270613"/>
                <a:ext cx="14651" cy="7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7" name="Connector 1125">
                <a:extLst>
                  <a:ext uri="{FF2B5EF4-FFF2-40B4-BE49-F238E27FC236}">
                    <a16:creationId xmlns:a16="http://schemas.microsoft.com/office/drawing/2014/main" id="{40D0B94E-3475-6EB0-2226-1E60D73C4D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2847" y="-271357"/>
                <a:ext cx="14651" cy="7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8" name="Connector 1126">
                <a:extLst>
                  <a:ext uri="{FF2B5EF4-FFF2-40B4-BE49-F238E27FC236}">
                    <a16:creationId xmlns:a16="http://schemas.microsoft.com/office/drawing/2014/main" id="{F76C3D5C-B8DB-6FFB-778E-85C6F10933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7498" y="-272095"/>
                <a:ext cx="14652" cy="7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9" name="Connector 1127">
                <a:extLst>
                  <a:ext uri="{FF2B5EF4-FFF2-40B4-BE49-F238E27FC236}">
                    <a16:creationId xmlns:a16="http://schemas.microsoft.com/office/drawing/2014/main" id="{2CE699B7-234F-B871-9C8B-440E22445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2150" y="-272829"/>
                <a:ext cx="14651" cy="7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0" name="Connector 1128">
                <a:extLst>
                  <a:ext uri="{FF2B5EF4-FFF2-40B4-BE49-F238E27FC236}">
                    <a16:creationId xmlns:a16="http://schemas.microsoft.com/office/drawing/2014/main" id="{F35A8997-7B56-6AF4-CD10-7F098FBE1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36801" y="-273559"/>
                <a:ext cx="14651" cy="7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1" name="Connector 1129">
                <a:extLst>
                  <a:ext uri="{FF2B5EF4-FFF2-40B4-BE49-F238E27FC236}">
                    <a16:creationId xmlns:a16="http://schemas.microsoft.com/office/drawing/2014/main" id="{213DB48F-68AB-CB53-3046-1797089C59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1452" y="-274284"/>
                <a:ext cx="14652" cy="7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2" name="Connector 1130">
                <a:extLst>
                  <a:ext uri="{FF2B5EF4-FFF2-40B4-BE49-F238E27FC236}">
                    <a16:creationId xmlns:a16="http://schemas.microsoft.com/office/drawing/2014/main" id="{C4FC5E8D-676B-DE2E-080F-95ED45DB24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6104" y="-275005"/>
                <a:ext cx="14651" cy="7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3" name="Connector 1131">
                <a:extLst>
                  <a:ext uri="{FF2B5EF4-FFF2-40B4-BE49-F238E27FC236}">
                    <a16:creationId xmlns:a16="http://schemas.microsoft.com/office/drawing/2014/main" id="{69A9B857-4C3A-656F-4033-8649DDD977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0755" y="-275721"/>
                <a:ext cx="14651" cy="7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4" name="Connector 1132">
                <a:extLst>
                  <a:ext uri="{FF2B5EF4-FFF2-40B4-BE49-F238E27FC236}">
                    <a16:creationId xmlns:a16="http://schemas.microsoft.com/office/drawing/2014/main" id="{50723F85-CC42-5978-A95B-1C327236C4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5406" y="-276433"/>
                <a:ext cx="14652" cy="7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5" name="Connector 1133">
                <a:extLst>
                  <a:ext uri="{FF2B5EF4-FFF2-40B4-BE49-F238E27FC236}">
                    <a16:creationId xmlns:a16="http://schemas.microsoft.com/office/drawing/2014/main" id="{15621042-431C-D175-CCB5-3A20088DB5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0058" y="-277141"/>
                <a:ext cx="14651" cy="7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6" name="Connector 1134">
                <a:extLst>
                  <a:ext uri="{FF2B5EF4-FFF2-40B4-BE49-F238E27FC236}">
                    <a16:creationId xmlns:a16="http://schemas.microsoft.com/office/drawing/2014/main" id="{F75C9344-2052-E7CD-A51B-6911FB8751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4709" y="-277845"/>
                <a:ext cx="14651" cy="7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7" name="Connector 1135">
                <a:extLst>
                  <a:ext uri="{FF2B5EF4-FFF2-40B4-BE49-F238E27FC236}">
                    <a16:creationId xmlns:a16="http://schemas.microsoft.com/office/drawing/2014/main" id="{613514FF-32DD-8A02-7852-46B67A1928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9360" y="-278544"/>
                <a:ext cx="14652" cy="6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8" name="Connector 1136">
                <a:extLst>
                  <a:ext uri="{FF2B5EF4-FFF2-40B4-BE49-F238E27FC236}">
                    <a16:creationId xmlns:a16="http://schemas.microsoft.com/office/drawing/2014/main" id="{AB03C162-11A1-3AB4-C5F9-611C5E0C8E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54012" y="-279240"/>
                <a:ext cx="14651" cy="69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9" name="Connector 1137">
                <a:extLst>
                  <a:ext uri="{FF2B5EF4-FFF2-40B4-BE49-F238E27FC236}">
                    <a16:creationId xmlns:a16="http://schemas.microsoft.com/office/drawing/2014/main" id="{40BBDB30-2BB9-4074-6444-79C9EE0C73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68663" y="-279931"/>
                <a:ext cx="14651" cy="6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0" name="Connector 1138">
                <a:extLst>
                  <a:ext uri="{FF2B5EF4-FFF2-40B4-BE49-F238E27FC236}">
                    <a16:creationId xmlns:a16="http://schemas.microsoft.com/office/drawing/2014/main" id="{786E2D08-BD21-DF83-3C5F-0B95D9D335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3314" y="-280618"/>
                <a:ext cx="14652" cy="6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1" name="Connector 1139">
                <a:extLst>
                  <a:ext uri="{FF2B5EF4-FFF2-40B4-BE49-F238E27FC236}">
                    <a16:creationId xmlns:a16="http://schemas.microsoft.com/office/drawing/2014/main" id="{8BC7D546-82B3-1E8E-BD4B-B568CF0902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97966" y="-281301"/>
                <a:ext cx="14651" cy="6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2" name="Connector 1140">
                <a:extLst>
                  <a:ext uri="{FF2B5EF4-FFF2-40B4-BE49-F238E27FC236}">
                    <a16:creationId xmlns:a16="http://schemas.microsoft.com/office/drawing/2014/main" id="{B4DE5D60-40EA-1FA8-B31F-AD2DD7E12F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12617" y="-281981"/>
                <a:ext cx="14651" cy="6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3" name="Connector 1141">
                <a:extLst>
                  <a:ext uri="{FF2B5EF4-FFF2-40B4-BE49-F238E27FC236}">
                    <a16:creationId xmlns:a16="http://schemas.microsoft.com/office/drawing/2014/main" id="{34219C42-9635-1A38-A839-D4DC662550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7268" y="-282656"/>
                <a:ext cx="14652" cy="6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4" name="Connector 1142">
                <a:extLst>
                  <a:ext uri="{FF2B5EF4-FFF2-40B4-BE49-F238E27FC236}">
                    <a16:creationId xmlns:a16="http://schemas.microsoft.com/office/drawing/2014/main" id="{600A1F8B-87FC-A0AF-FFD2-159A99CE21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41920" y="-283327"/>
                <a:ext cx="14651" cy="6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5" name="Connector 1143">
                <a:extLst>
                  <a:ext uri="{FF2B5EF4-FFF2-40B4-BE49-F238E27FC236}">
                    <a16:creationId xmlns:a16="http://schemas.microsoft.com/office/drawing/2014/main" id="{0FD71090-6D67-E254-AFB6-A211D794CA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56571" y="-283995"/>
                <a:ext cx="14651" cy="6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6" name="Connector 1144">
                <a:extLst>
                  <a:ext uri="{FF2B5EF4-FFF2-40B4-BE49-F238E27FC236}">
                    <a16:creationId xmlns:a16="http://schemas.microsoft.com/office/drawing/2014/main" id="{06259BAC-3EA2-C47D-6477-D8B8897B2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71222" y="-284658"/>
                <a:ext cx="14651" cy="6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7" name="Connector 1145">
                <a:extLst>
                  <a:ext uri="{FF2B5EF4-FFF2-40B4-BE49-F238E27FC236}">
                    <a16:creationId xmlns:a16="http://schemas.microsoft.com/office/drawing/2014/main" id="{E9E342F8-ADC6-98D2-A605-592373ABBC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85873" y="-285318"/>
                <a:ext cx="14652" cy="6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8" name="Connector 1146">
                <a:extLst>
                  <a:ext uri="{FF2B5EF4-FFF2-40B4-BE49-F238E27FC236}">
                    <a16:creationId xmlns:a16="http://schemas.microsoft.com/office/drawing/2014/main" id="{BC8FEA6B-4955-98C7-F00B-BF1E0E517A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00525" y="-285974"/>
                <a:ext cx="14651" cy="6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9" name="Connector 1147">
                <a:extLst>
                  <a:ext uri="{FF2B5EF4-FFF2-40B4-BE49-F238E27FC236}">
                    <a16:creationId xmlns:a16="http://schemas.microsoft.com/office/drawing/2014/main" id="{DDA73BBE-8812-22FE-3B78-BEAB715F4C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15176" y="-286626"/>
                <a:ext cx="14651" cy="6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0" name="Connector 1148">
                <a:extLst>
                  <a:ext uri="{FF2B5EF4-FFF2-40B4-BE49-F238E27FC236}">
                    <a16:creationId xmlns:a16="http://schemas.microsoft.com/office/drawing/2014/main" id="{BE65CCAF-0EE3-FE3B-B118-E3E7CC4821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9827" y="-287274"/>
                <a:ext cx="14652" cy="6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1" name="Connector 1149">
                <a:extLst>
                  <a:ext uri="{FF2B5EF4-FFF2-40B4-BE49-F238E27FC236}">
                    <a16:creationId xmlns:a16="http://schemas.microsoft.com/office/drawing/2014/main" id="{0EFADAFD-8FED-06DB-3278-FB88C9C4AC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44479" y="-287919"/>
                <a:ext cx="14651" cy="6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2" name="Connector 1150">
                <a:extLst>
                  <a:ext uri="{FF2B5EF4-FFF2-40B4-BE49-F238E27FC236}">
                    <a16:creationId xmlns:a16="http://schemas.microsoft.com/office/drawing/2014/main" id="{3C56D5FE-8B46-ECEF-A314-26D1183B5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130" y="-288561"/>
                <a:ext cx="14651" cy="6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3" name="Connector 1151">
                <a:extLst>
                  <a:ext uri="{FF2B5EF4-FFF2-40B4-BE49-F238E27FC236}">
                    <a16:creationId xmlns:a16="http://schemas.microsoft.com/office/drawing/2014/main" id="{D7B3352D-A912-5CAD-2EE1-970E44C098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781" y="-289197"/>
                <a:ext cx="14652" cy="6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4" name="Connector 1152">
                <a:extLst>
                  <a:ext uri="{FF2B5EF4-FFF2-40B4-BE49-F238E27FC236}">
                    <a16:creationId xmlns:a16="http://schemas.microsoft.com/office/drawing/2014/main" id="{0AB04402-2E4B-BA1B-1B75-0FF916632A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88433" y="-289832"/>
                <a:ext cx="14651" cy="63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5" name="Connector 1153">
                <a:extLst>
                  <a:ext uri="{FF2B5EF4-FFF2-40B4-BE49-F238E27FC236}">
                    <a16:creationId xmlns:a16="http://schemas.microsoft.com/office/drawing/2014/main" id="{A60306A7-3B69-0D83-F22E-071D89E292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03084" y="-290462"/>
                <a:ext cx="14651" cy="6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6" name="Connector 1154">
                <a:extLst>
                  <a:ext uri="{FF2B5EF4-FFF2-40B4-BE49-F238E27FC236}">
                    <a16:creationId xmlns:a16="http://schemas.microsoft.com/office/drawing/2014/main" id="{E6066B85-DB82-F000-AA7E-693C77A28F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7735" y="-291089"/>
                <a:ext cx="14652" cy="6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7" name="Connector 1155">
                <a:extLst>
                  <a:ext uri="{FF2B5EF4-FFF2-40B4-BE49-F238E27FC236}">
                    <a16:creationId xmlns:a16="http://schemas.microsoft.com/office/drawing/2014/main" id="{D01357E9-1BCA-BF8F-00B8-655509C76A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2387" y="-291712"/>
                <a:ext cx="14651" cy="6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8" name="Connector 1156">
                <a:extLst>
                  <a:ext uri="{FF2B5EF4-FFF2-40B4-BE49-F238E27FC236}">
                    <a16:creationId xmlns:a16="http://schemas.microsoft.com/office/drawing/2014/main" id="{69B0A0E3-1AA1-D931-30C7-9AE805204F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47038" y="-292331"/>
                <a:ext cx="14651" cy="6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9" name="Connector 1157">
                <a:extLst>
                  <a:ext uri="{FF2B5EF4-FFF2-40B4-BE49-F238E27FC236}">
                    <a16:creationId xmlns:a16="http://schemas.microsoft.com/office/drawing/2014/main" id="{A3F131D0-32E1-E3E7-6EF7-FDAC9C3927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61689" y="-292948"/>
                <a:ext cx="14652" cy="6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0" name="Connector 1158">
                <a:extLst>
                  <a:ext uri="{FF2B5EF4-FFF2-40B4-BE49-F238E27FC236}">
                    <a16:creationId xmlns:a16="http://schemas.microsoft.com/office/drawing/2014/main" id="{7CBA73B2-1675-2EEB-2DCA-662317C0CC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76341" y="-293560"/>
                <a:ext cx="14651" cy="61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1" name="Connector 1159">
                <a:extLst>
                  <a:ext uri="{FF2B5EF4-FFF2-40B4-BE49-F238E27FC236}">
                    <a16:creationId xmlns:a16="http://schemas.microsoft.com/office/drawing/2014/main" id="{6885D072-3A12-6968-87A5-4B20C724E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0992" y="-294169"/>
                <a:ext cx="14651" cy="6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2" name="Connector 1160">
                <a:extLst>
                  <a:ext uri="{FF2B5EF4-FFF2-40B4-BE49-F238E27FC236}">
                    <a16:creationId xmlns:a16="http://schemas.microsoft.com/office/drawing/2014/main" id="{3307BB14-2B01-6A76-02EA-DF29BB629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5643" y="-294776"/>
                <a:ext cx="14652" cy="6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3" name="Connector 1161">
                <a:extLst>
                  <a:ext uri="{FF2B5EF4-FFF2-40B4-BE49-F238E27FC236}">
                    <a16:creationId xmlns:a16="http://schemas.microsoft.com/office/drawing/2014/main" id="{8ED04435-3C55-F19A-2E7A-45B6014FCE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0295" y="-295378"/>
                <a:ext cx="14651" cy="60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4" name="Connector 1162">
                <a:extLst>
                  <a:ext uri="{FF2B5EF4-FFF2-40B4-BE49-F238E27FC236}">
                    <a16:creationId xmlns:a16="http://schemas.microsoft.com/office/drawing/2014/main" id="{4841A1EB-4F9A-4263-773E-559B24ED34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34946" y="-295978"/>
                <a:ext cx="14651" cy="6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5" name="Connector 1163">
                <a:extLst>
                  <a:ext uri="{FF2B5EF4-FFF2-40B4-BE49-F238E27FC236}">
                    <a16:creationId xmlns:a16="http://schemas.microsoft.com/office/drawing/2014/main" id="{7AA810DC-EDD3-2E0D-273B-04FFC968E7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49597" y="-296574"/>
                <a:ext cx="14652" cy="5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6" name="Connector 1164">
                <a:extLst>
                  <a:ext uri="{FF2B5EF4-FFF2-40B4-BE49-F238E27FC236}">
                    <a16:creationId xmlns:a16="http://schemas.microsoft.com/office/drawing/2014/main" id="{F32C1043-3F2F-6932-BCF2-0636A921AE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64249" y="-297167"/>
                <a:ext cx="14651" cy="5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7" name="Connector 1165">
                <a:extLst>
                  <a:ext uri="{FF2B5EF4-FFF2-40B4-BE49-F238E27FC236}">
                    <a16:creationId xmlns:a16="http://schemas.microsoft.com/office/drawing/2014/main" id="{02AFC13A-9CAE-6611-F40C-F48BC14F8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78900" y="-297756"/>
                <a:ext cx="14651" cy="5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8" name="Connector 1166">
                <a:extLst>
                  <a:ext uri="{FF2B5EF4-FFF2-40B4-BE49-F238E27FC236}">
                    <a16:creationId xmlns:a16="http://schemas.microsoft.com/office/drawing/2014/main" id="{137B12A7-1586-14AD-1CD7-2A7C247145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3551" y="-298342"/>
                <a:ext cx="14652" cy="58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9" name="Connector 1167">
                <a:extLst>
                  <a:ext uri="{FF2B5EF4-FFF2-40B4-BE49-F238E27FC236}">
                    <a16:creationId xmlns:a16="http://schemas.microsoft.com/office/drawing/2014/main" id="{14AFC6B4-75AE-1A5E-0267-DAF256B0FB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08203" y="-298926"/>
                <a:ext cx="14651" cy="5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0" name="Connector 1168">
                <a:extLst>
                  <a:ext uri="{FF2B5EF4-FFF2-40B4-BE49-F238E27FC236}">
                    <a16:creationId xmlns:a16="http://schemas.microsoft.com/office/drawing/2014/main" id="{EC24178B-B20C-521E-25D1-198CFF4326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22854" y="-299506"/>
                <a:ext cx="14651" cy="5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1" name="Connector 1169">
                <a:extLst>
                  <a:ext uri="{FF2B5EF4-FFF2-40B4-BE49-F238E27FC236}">
                    <a16:creationId xmlns:a16="http://schemas.microsoft.com/office/drawing/2014/main" id="{4707677E-8545-5BEC-8025-19A318384B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37505" y="-300083"/>
                <a:ext cx="14652" cy="5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2" name="Connector 1170">
                <a:extLst>
                  <a:ext uri="{FF2B5EF4-FFF2-40B4-BE49-F238E27FC236}">
                    <a16:creationId xmlns:a16="http://schemas.microsoft.com/office/drawing/2014/main" id="{B7AE6697-6EDF-2922-6D53-9D4E8F861B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2157" y="-300656"/>
                <a:ext cx="14651" cy="5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3" name="Connector 1171">
                <a:extLst>
                  <a:ext uri="{FF2B5EF4-FFF2-40B4-BE49-F238E27FC236}">
                    <a16:creationId xmlns:a16="http://schemas.microsoft.com/office/drawing/2014/main" id="{FC71DA58-818C-811B-8314-8456516068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66808" y="-301227"/>
                <a:ext cx="14651" cy="57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4" name="Connector 1172">
                <a:extLst>
                  <a:ext uri="{FF2B5EF4-FFF2-40B4-BE49-F238E27FC236}">
                    <a16:creationId xmlns:a16="http://schemas.microsoft.com/office/drawing/2014/main" id="{9D4446BD-7F80-B003-E9E0-24EE31E1C1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1459" y="-301795"/>
                <a:ext cx="14652" cy="5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5" name="Connector 1173">
                <a:extLst>
                  <a:ext uri="{FF2B5EF4-FFF2-40B4-BE49-F238E27FC236}">
                    <a16:creationId xmlns:a16="http://schemas.microsoft.com/office/drawing/2014/main" id="{2498C5E3-5807-114B-232E-57DBA554D6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96111" y="-302359"/>
                <a:ext cx="14651" cy="5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6" name="Connector 1174">
                <a:extLst>
                  <a:ext uri="{FF2B5EF4-FFF2-40B4-BE49-F238E27FC236}">
                    <a16:creationId xmlns:a16="http://schemas.microsoft.com/office/drawing/2014/main" id="{9F9CE2EE-6F50-7790-8AEE-FD902B20E8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10762" y="-302922"/>
                <a:ext cx="14651" cy="5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7" name="Connector 1175">
                <a:extLst>
                  <a:ext uri="{FF2B5EF4-FFF2-40B4-BE49-F238E27FC236}">
                    <a16:creationId xmlns:a16="http://schemas.microsoft.com/office/drawing/2014/main" id="{6A488BE2-591D-DF02-803E-978AF0B9B5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5413" y="-303480"/>
                <a:ext cx="14652" cy="5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8" name="Connector 1176">
                <a:extLst>
                  <a:ext uri="{FF2B5EF4-FFF2-40B4-BE49-F238E27FC236}">
                    <a16:creationId xmlns:a16="http://schemas.microsoft.com/office/drawing/2014/main" id="{9092CD10-4CEA-7449-BF5B-BF17DE13CB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40065" y="-304036"/>
                <a:ext cx="14651" cy="5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9" name="Connector 1177">
                <a:extLst>
                  <a:ext uri="{FF2B5EF4-FFF2-40B4-BE49-F238E27FC236}">
                    <a16:creationId xmlns:a16="http://schemas.microsoft.com/office/drawing/2014/main" id="{D1038AF6-8E21-3380-DD93-B9F1468433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4716" y="-304588"/>
                <a:ext cx="14651" cy="5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0" name="Connector 1178">
                <a:extLst>
                  <a:ext uri="{FF2B5EF4-FFF2-40B4-BE49-F238E27FC236}">
                    <a16:creationId xmlns:a16="http://schemas.microsoft.com/office/drawing/2014/main" id="{7582ABE7-46CA-91BD-DCC4-4D906CAF1F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9367" y="-305138"/>
                <a:ext cx="14652" cy="5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1" name="Connector 1179">
                <a:extLst>
                  <a:ext uri="{FF2B5EF4-FFF2-40B4-BE49-F238E27FC236}">
                    <a16:creationId xmlns:a16="http://schemas.microsoft.com/office/drawing/2014/main" id="{8FD2BAAC-07BA-CFC0-91C7-0B582C1658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84019" y="-305685"/>
                <a:ext cx="14651" cy="5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2" name="Connector 1180">
                <a:extLst>
                  <a:ext uri="{FF2B5EF4-FFF2-40B4-BE49-F238E27FC236}">
                    <a16:creationId xmlns:a16="http://schemas.microsoft.com/office/drawing/2014/main" id="{F35228BF-C3BE-1D06-DC17-0F1B1DFE25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98670" y="-306229"/>
                <a:ext cx="14651" cy="5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3" name="Connector 1181">
                <a:extLst>
                  <a:ext uri="{FF2B5EF4-FFF2-40B4-BE49-F238E27FC236}">
                    <a16:creationId xmlns:a16="http://schemas.microsoft.com/office/drawing/2014/main" id="{96EADC6D-FD8F-DB8E-CEBD-FDD4CA8D6C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13321" y="-306770"/>
                <a:ext cx="14652" cy="5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4" name="Connector 1182">
                <a:extLst>
                  <a:ext uri="{FF2B5EF4-FFF2-40B4-BE49-F238E27FC236}">
                    <a16:creationId xmlns:a16="http://schemas.microsoft.com/office/drawing/2014/main" id="{3D02C13A-ADDA-4ACC-E195-177552D85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27973" y="-307309"/>
                <a:ext cx="14651" cy="5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5" name="Connector 1183">
                <a:extLst>
                  <a:ext uri="{FF2B5EF4-FFF2-40B4-BE49-F238E27FC236}">
                    <a16:creationId xmlns:a16="http://schemas.microsoft.com/office/drawing/2014/main" id="{4663001F-6FC9-0501-EB1A-2F68C4A37A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2624" y="-307845"/>
                <a:ext cx="14651" cy="5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6" name="Connector 1184">
                <a:extLst>
                  <a:ext uri="{FF2B5EF4-FFF2-40B4-BE49-F238E27FC236}">
                    <a16:creationId xmlns:a16="http://schemas.microsoft.com/office/drawing/2014/main" id="{55FE6B21-354A-06DB-B199-786CD015A3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57275" y="-308377"/>
                <a:ext cx="14652" cy="5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7" name="Connector 1185">
                <a:extLst>
                  <a:ext uri="{FF2B5EF4-FFF2-40B4-BE49-F238E27FC236}">
                    <a16:creationId xmlns:a16="http://schemas.microsoft.com/office/drawing/2014/main" id="{75C89B14-2B7F-A965-2093-975B5EA687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71927" y="-308907"/>
                <a:ext cx="14651" cy="5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8" name="Connector 1186">
                <a:extLst>
                  <a:ext uri="{FF2B5EF4-FFF2-40B4-BE49-F238E27FC236}">
                    <a16:creationId xmlns:a16="http://schemas.microsoft.com/office/drawing/2014/main" id="{DBEE2D32-5EA0-6870-11DB-EC75F613E6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6578" y="-309435"/>
                <a:ext cx="14651" cy="5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9" name="Connector 1187">
                <a:extLst>
                  <a:ext uri="{FF2B5EF4-FFF2-40B4-BE49-F238E27FC236}">
                    <a16:creationId xmlns:a16="http://schemas.microsoft.com/office/drawing/2014/main" id="{F944F7D6-3D1E-1DB7-DC03-A89215F4AA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01229" y="-309960"/>
                <a:ext cx="14652" cy="5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0" name="Connector 1188">
                <a:extLst>
                  <a:ext uri="{FF2B5EF4-FFF2-40B4-BE49-F238E27FC236}">
                    <a16:creationId xmlns:a16="http://schemas.microsoft.com/office/drawing/2014/main" id="{E9AD96C4-8FB2-3031-E9D6-F093D8F8F7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15881" y="-310482"/>
                <a:ext cx="14651" cy="52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1" name="Connector 1189">
                <a:extLst>
                  <a:ext uri="{FF2B5EF4-FFF2-40B4-BE49-F238E27FC236}">
                    <a16:creationId xmlns:a16="http://schemas.microsoft.com/office/drawing/2014/main" id="{AFF336E5-A96B-D818-AB7D-CAE688EACC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30532" y="-311001"/>
                <a:ext cx="14651" cy="5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2" name="Connector 1190">
                <a:extLst>
                  <a:ext uri="{FF2B5EF4-FFF2-40B4-BE49-F238E27FC236}">
                    <a16:creationId xmlns:a16="http://schemas.microsoft.com/office/drawing/2014/main" id="{80C8468E-E394-7CD2-CAB0-76385E7929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45183" y="-311518"/>
                <a:ext cx="14652" cy="5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3" name="Connector 1191">
                <a:extLst>
                  <a:ext uri="{FF2B5EF4-FFF2-40B4-BE49-F238E27FC236}">
                    <a16:creationId xmlns:a16="http://schemas.microsoft.com/office/drawing/2014/main" id="{21B25A9D-9487-1DFA-F897-E5878E4461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9835" y="-312031"/>
                <a:ext cx="14651" cy="5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4" name="Connector 1192">
                <a:extLst>
                  <a:ext uri="{FF2B5EF4-FFF2-40B4-BE49-F238E27FC236}">
                    <a16:creationId xmlns:a16="http://schemas.microsoft.com/office/drawing/2014/main" id="{DA5B88F4-6B4C-D56C-5BFF-1DEEDD76A1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74486" y="-312543"/>
                <a:ext cx="14651" cy="51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5" name="Connector 1193">
                <a:extLst>
                  <a:ext uri="{FF2B5EF4-FFF2-40B4-BE49-F238E27FC236}">
                    <a16:creationId xmlns:a16="http://schemas.microsoft.com/office/drawing/2014/main" id="{4DF0CB12-A9A4-D2DF-DE12-62213F478C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9137" y="-313052"/>
                <a:ext cx="14652" cy="5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6" name="Connector 1194">
                <a:extLst>
                  <a:ext uri="{FF2B5EF4-FFF2-40B4-BE49-F238E27FC236}">
                    <a16:creationId xmlns:a16="http://schemas.microsoft.com/office/drawing/2014/main" id="{2E1598F0-4881-CB2D-AEF8-237C5AB204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3789" y="-313558"/>
                <a:ext cx="14651" cy="5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7" name="Connector 1195">
                <a:extLst>
                  <a:ext uri="{FF2B5EF4-FFF2-40B4-BE49-F238E27FC236}">
                    <a16:creationId xmlns:a16="http://schemas.microsoft.com/office/drawing/2014/main" id="{AB649F61-E6DC-B196-D14F-4535657EA7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18440" y="-314062"/>
                <a:ext cx="14651" cy="5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8" name="Connector 1196">
                <a:extLst>
                  <a:ext uri="{FF2B5EF4-FFF2-40B4-BE49-F238E27FC236}">
                    <a16:creationId xmlns:a16="http://schemas.microsoft.com/office/drawing/2014/main" id="{3BEB18BD-BEE1-5967-81D6-519A8AF53F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3091" y="-314563"/>
                <a:ext cx="14652" cy="5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9" name="Connector 1197">
                <a:extLst>
                  <a:ext uri="{FF2B5EF4-FFF2-40B4-BE49-F238E27FC236}">
                    <a16:creationId xmlns:a16="http://schemas.microsoft.com/office/drawing/2014/main" id="{93ED3203-11B3-33E2-E56A-81B67DA204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47743" y="-315061"/>
                <a:ext cx="14651" cy="4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0" name="Connector 1198">
                <a:extLst>
                  <a:ext uri="{FF2B5EF4-FFF2-40B4-BE49-F238E27FC236}">
                    <a16:creationId xmlns:a16="http://schemas.microsoft.com/office/drawing/2014/main" id="{1727430A-342D-5720-9D2F-658E0D9012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2394" y="-315557"/>
                <a:ext cx="14651" cy="4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1" name="Connector 1199">
                <a:extLst>
                  <a:ext uri="{FF2B5EF4-FFF2-40B4-BE49-F238E27FC236}">
                    <a16:creationId xmlns:a16="http://schemas.microsoft.com/office/drawing/2014/main" id="{DB25956A-3A18-B95B-0EA0-D605C72866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7045" y="-316051"/>
                <a:ext cx="14652" cy="4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2" name="Connector 1200">
                <a:extLst>
                  <a:ext uri="{FF2B5EF4-FFF2-40B4-BE49-F238E27FC236}">
                    <a16:creationId xmlns:a16="http://schemas.microsoft.com/office/drawing/2014/main" id="{8BD9737E-4F0F-B383-60E6-95E54E6001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1697" y="-316542"/>
                <a:ext cx="14651" cy="4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3" name="Connector 1201">
                <a:extLst>
                  <a:ext uri="{FF2B5EF4-FFF2-40B4-BE49-F238E27FC236}">
                    <a16:creationId xmlns:a16="http://schemas.microsoft.com/office/drawing/2014/main" id="{74946459-8072-5693-9031-2B5CD2FE5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06348" y="-317031"/>
                <a:ext cx="14651" cy="4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4" name="Connector 1202">
                <a:extLst>
                  <a:ext uri="{FF2B5EF4-FFF2-40B4-BE49-F238E27FC236}">
                    <a16:creationId xmlns:a16="http://schemas.microsoft.com/office/drawing/2014/main" id="{EB146379-D340-7131-22EF-50BA7F4D34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20999" y="-317518"/>
                <a:ext cx="14652" cy="4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5" name="Connector 1203">
                <a:extLst>
                  <a:ext uri="{FF2B5EF4-FFF2-40B4-BE49-F238E27FC236}">
                    <a16:creationId xmlns:a16="http://schemas.microsoft.com/office/drawing/2014/main" id="{D71E19A7-503B-41B9-23C4-9FE82827F0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35651" y="-318001"/>
                <a:ext cx="14651" cy="4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6" name="Connector 1204">
                <a:extLst>
                  <a:ext uri="{FF2B5EF4-FFF2-40B4-BE49-F238E27FC236}">
                    <a16:creationId xmlns:a16="http://schemas.microsoft.com/office/drawing/2014/main" id="{AB9BDB86-402E-EE79-24DE-D91B4C7E7B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0302" y="-318483"/>
                <a:ext cx="14651" cy="4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7" name="Connector 1205">
                <a:extLst>
                  <a:ext uri="{FF2B5EF4-FFF2-40B4-BE49-F238E27FC236}">
                    <a16:creationId xmlns:a16="http://schemas.microsoft.com/office/drawing/2014/main" id="{272EC75E-A7E2-1EEC-A01B-C83348D6A8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64953" y="-318962"/>
                <a:ext cx="14652" cy="4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8" name="Connector 1206">
                <a:extLst>
                  <a:ext uri="{FF2B5EF4-FFF2-40B4-BE49-F238E27FC236}">
                    <a16:creationId xmlns:a16="http://schemas.microsoft.com/office/drawing/2014/main" id="{6C974AE6-DB3E-CC89-AB12-9A566F911D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79605" y="-319439"/>
                <a:ext cx="14651" cy="4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9" name="Connector 1207">
                <a:extLst>
                  <a:ext uri="{FF2B5EF4-FFF2-40B4-BE49-F238E27FC236}">
                    <a16:creationId xmlns:a16="http://schemas.microsoft.com/office/drawing/2014/main" id="{152E289C-A537-5B76-3389-2EBD5F9BF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94256" y="-319914"/>
                <a:ext cx="14651" cy="4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0" name="Connector 1208">
                <a:extLst>
                  <a:ext uri="{FF2B5EF4-FFF2-40B4-BE49-F238E27FC236}">
                    <a16:creationId xmlns:a16="http://schemas.microsoft.com/office/drawing/2014/main" id="{E9593BF6-3253-35C3-8006-F251AE6C06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08907" y="-320386"/>
                <a:ext cx="14652" cy="4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1" name="Connector 1209">
                <a:extLst>
                  <a:ext uri="{FF2B5EF4-FFF2-40B4-BE49-F238E27FC236}">
                    <a16:creationId xmlns:a16="http://schemas.microsoft.com/office/drawing/2014/main" id="{0F2C820C-B868-2FF0-156C-028FA6E7C3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23559" y="-320855"/>
                <a:ext cx="14651" cy="4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2" name="Connector 1210">
                <a:extLst>
                  <a:ext uri="{FF2B5EF4-FFF2-40B4-BE49-F238E27FC236}">
                    <a16:creationId xmlns:a16="http://schemas.microsoft.com/office/drawing/2014/main" id="{05F5B5E3-D768-7455-BB6D-DCF9673F96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38210" y="-321323"/>
                <a:ext cx="14651" cy="4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3" name="Connector 1211">
                <a:extLst>
                  <a:ext uri="{FF2B5EF4-FFF2-40B4-BE49-F238E27FC236}">
                    <a16:creationId xmlns:a16="http://schemas.microsoft.com/office/drawing/2014/main" id="{98A6EBEA-41CC-7857-DD32-602713B7B5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2861" y="-321789"/>
                <a:ext cx="14652" cy="4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4" name="Connector 1212">
                <a:extLst>
                  <a:ext uri="{FF2B5EF4-FFF2-40B4-BE49-F238E27FC236}">
                    <a16:creationId xmlns:a16="http://schemas.microsoft.com/office/drawing/2014/main" id="{16BEE7DB-78CE-D494-471E-D749037FC8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7513" y="-322252"/>
                <a:ext cx="14651" cy="4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5" name="Connector 1213">
                <a:extLst>
                  <a:ext uri="{FF2B5EF4-FFF2-40B4-BE49-F238E27FC236}">
                    <a16:creationId xmlns:a16="http://schemas.microsoft.com/office/drawing/2014/main" id="{686E122B-DF18-6494-E774-92C1F84424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82164" y="-322712"/>
                <a:ext cx="14651" cy="4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6" name="Connector 1214">
                <a:extLst>
                  <a:ext uri="{FF2B5EF4-FFF2-40B4-BE49-F238E27FC236}">
                    <a16:creationId xmlns:a16="http://schemas.microsoft.com/office/drawing/2014/main" id="{A66B5952-D9CE-84B2-998E-DDFD7A93B0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96815" y="-323171"/>
                <a:ext cx="14652" cy="4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7" name="Connector 1215">
                <a:extLst>
                  <a:ext uri="{FF2B5EF4-FFF2-40B4-BE49-F238E27FC236}">
                    <a16:creationId xmlns:a16="http://schemas.microsoft.com/office/drawing/2014/main" id="{2F2B3F1E-F4C9-2EFE-BFC1-B91EDF121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1467" y="-323627"/>
                <a:ext cx="14651" cy="4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8" name="Connector 1216">
                <a:extLst>
                  <a:ext uri="{FF2B5EF4-FFF2-40B4-BE49-F238E27FC236}">
                    <a16:creationId xmlns:a16="http://schemas.microsoft.com/office/drawing/2014/main" id="{1EDBE7F7-F269-0C9E-AC71-CBD67CAEE7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26118" y="-324082"/>
                <a:ext cx="14651" cy="4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9" name="Connector 1217">
                <a:extLst>
                  <a:ext uri="{FF2B5EF4-FFF2-40B4-BE49-F238E27FC236}">
                    <a16:creationId xmlns:a16="http://schemas.microsoft.com/office/drawing/2014/main" id="{2CECBAB5-8C40-6572-9715-2F6577F1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0769" y="-324534"/>
                <a:ext cx="14652" cy="4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0" name="Connector 1218">
                <a:extLst>
                  <a:ext uri="{FF2B5EF4-FFF2-40B4-BE49-F238E27FC236}">
                    <a16:creationId xmlns:a16="http://schemas.microsoft.com/office/drawing/2014/main" id="{D9EC28D0-D9DE-5F1F-6854-C8E998895C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5421" y="-324984"/>
                <a:ext cx="14651" cy="4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1" name="Connector 1219">
                <a:extLst>
                  <a:ext uri="{FF2B5EF4-FFF2-40B4-BE49-F238E27FC236}">
                    <a16:creationId xmlns:a16="http://schemas.microsoft.com/office/drawing/2014/main" id="{03280D62-65ED-A51B-9924-58BAA9931B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70072" y="-325432"/>
                <a:ext cx="14651" cy="4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2" name="Connector 1220">
                <a:extLst>
                  <a:ext uri="{FF2B5EF4-FFF2-40B4-BE49-F238E27FC236}">
                    <a16:creationId xmlns:a16="http://schemas.microsoft.com/office/drawing/2014/main" id="{05430266-7E83-C374-268C-E70B63398A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4723" y="-325877"/>
                <a:ext cx="14652" cy="4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3" name="Connector 1221">
                <a:extLst>
                  <a:ext uri="{FF2B5EF4-FFF2-40B4-BE49-F238E27FC236}">
                    <a16:creationId xmlns:a16="http://schemas.microsoft.com/office/drawing/2014/main" id="{DEF08EB1-4BDA-DEF3-97AF-A2DB3B8C4E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9375" y="-326321"/>
                <a:ext cx="14651" cy="4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4" name="Connector 1222">
                <a:extLst>
                  <a:ext uri="{FF2B5EF4-FFF2-40B4-BE49-F238E27FC236}">
                    <a16:creationId xmlns:a16="http://schemas.microsoft.com/office/drawing/2014/main" id="{D7284270-D280-FDA9-380E-B20B3CCEB9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14026" y="-326762"/>
                <a:ext cx="14651" cy="4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5" name="Connector 1223">
                <a:extLst>
                  <a:ext uri="{FF2B5EF4-FFF2-40B4-BE49-F238E27FC236}">
                    <a16:creationId xmlns:a16="http://schemas.microsoft.com/office/drawing/2014/main" id="{3C795538-C1EE-5E24-7E96-938413E1A4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28677" y="-327201"/>
                <a:ext cx="14652" cy="4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6" name="Connector 1224">
                <a:extLst>
                  <a:ext uri="{FF2B5EF4-FFF2-40B4-BE49-F238E27FC236}">
                    <a16:creationId xmlns:a16="http://schemas.microsoft.com/office/drawing/2014/main" id="{78B6C0FE-4718-5345-A023-F81AFB32EC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43329" y="-327639"/>
                <a:ext cx="14651" cy="43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7" name="Connector 1225">
                <a:extLst>
                  <a:ext uri="{FF2B5EF4-FFF2-40B4-BE49-F238E27FC236}">
                    <a16:creationId xmlns:a16="http://schemas.microsoft.com/office/drawing/2014/main" id="{0F326A91-3B6F-4EC2-6BCC-D2A5442CB2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57980" y="-328074"/>
                <a:ext cx="14651" cy="4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8" name="Connector 1226">
                <a:extLst>
                  <a:ext uri="{FF2B5EF4-FFF2-40B4-BE49-F238E27FC236}">
                    <a16:creationId xmlns:a16="http://schemas.microsoft.com/office/drawing/2014/main" id="{C54644D8-6A79-4AB2-FE28-F987536417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2631" y="-328507"/>
                <a:ext cx="14652" cy="4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9" name="Connector 1227">
                <a:extLst>
                  <a:ext uri="{FF2B5EF4-FFF2-40B4-BE49-F238E27FC236}">
                    <a16:creationId xmlns:a16="http://schemas.microsoft.com/office/drawing/2014/main" id="{DE99B643-F3DC-E13B-5CA0-8A7C084D2F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87283" y="-328939"/>
                <a:ext cx="14651" cy="4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0" name="Connector 1228">
                <a:extLst>
                  <a:ext uri="{FF2B5EF4-FFF2-40B4-BE49-F238E27FC236}">
                    <a16:creationId xmlns:a16="http://schemas.microsoft.com/office/drawing/2014/main" id="{84F007C6-FF17-35CA-1C18-55A02FC754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01934" y="-329367"/>
                <a:ext cx="14651" cy="4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1" name="Connector 1229">
                <a:extLst>
                  <a:ext uri="{FF2B5EF4-FFF2-40B4-BE49-F238E27FC236}">
                    <a16:creationId xmlns:a16="http://schemas.microsoft.com/office/drawing/2014/main" id="{3D4D31DA-181F-3710-4EBF-D4C9BEA2E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16585" y="-329795"/>
                <a:ext cx="14652" cy="42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2" name="Connector 1230">
                <a:extLst>
                  <a:ext uri="{FF2B5EF4-FFF2-40B4-BE49-F238E27FC236}">
                    <a16:creationId xmlns:a16="http://schemas.microsoft.com/office/drawing/2014/main" id="{0674DC07-37B2-2473-EEDB-C513FD094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31237" y="-330220"/>
                <a:ext cx="14651" cy="4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3" name="Connector 1231">
                <a:extLst>
                  <a:ext uri="{FF2B5EF4-FFF2-40B4-BE49-F238E27FC236}">
                    <a16:creationId xmlns:a16="http://schemas.microsoft.com/office/drawing/2014/main" id="{7EB6039A-973D-9E2D-9D55-F746C381A3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45888" y="-330643"/>
                <a:ext cx="14651" cy="4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4" name="Connector 1232">
                <a:extLst>
                  <a:ext uri="{FF2B5EF4-FFF2-40B4-BE49-F238E27FC236}">
                    <a16:creationId xmlns:a16="http://schemas.microsoft.com/office/drawing/2014/main" id="{C768D60E-6D02-BFEC-FEED-7829D83EE5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60539" y="-331064"/>
                <a:ext cx="14652" cy="4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5" name="Connector 1233">
                <a:extLst>
                  <a:ext uri="{FF2B5EF4-FFF2-40B4-BE49-F238E27FC236}">
                    <a16:creationId xmlns:a16="http://schemas.microsoft.com/office/drawing/2014/main" id="{57658FCD-119B-F465-C731-96E6257683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75191" y="-331484"/>
                <a:ext cx="14651" cy="4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6" name="Connector 1234">
                <a:extLst>
                  <a:ext uri="{FF2B5EF4-FFF2-40B4-BE49-F238E27FC236}">
                    <a16:creationId xmlns:a16="http://schemas.microsoft.com/office/drawing/2014/main" id="{9B50F105-79A4-E654-2B74-067D97FC9A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89842" y="-331901"/>
                <a:ext cx="14651" cy="4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7" name="Connector 1235">
                <a:extLst>
                  <a:ext uri="{FF2B5EF4-FFF2-40B4-BE49-F238E27FC236}">
                    <a16:creationId xmlns:a16="http://schemas.microsoft.com/office/drawing/2014/main" id="{68FDDC9D-823A-4623-DD30-30A9F0C83F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04493" y="-332317"/>
                <a:ext cx="14652" cy="4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8" name="Connector 1236">
                <a:extLst>
                  <a:ext uri="{FF2B5EF4-FFF2-40B4-BE49-F238E27FC236}">
                    <a16:creationId xmlns:a16="http://schemas.microsoft.com/office/drawing/2014/main" id="{1257E3AF-335A-4459-0474-CAB09D24A3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19145" y="-332730"/>
                <a:ext cx="14651" cy="4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9" name="Connector 1237">
                <a:extLst>
                  <a:ext uri="{FF2B5EF4-FFF2-40B4-BE49-F238E27FC236}">
                    <a16:creationId xmlns:a16="http://schemas.microsoft.com/office/drawing/2014/main" id="{5AA0624A-4A19-876A-D365-A92F952CD6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33796" y="-333143"/>
                <a:ext cx="14651" cy="4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0" name="Connector 1238">
                <a:extLst>
                  <a:ext uri="{FF2B5EF4-FFF2-40B4-BE49-F238E27FC236}">
                    <a16:creationId xmlns:a16="http://schemas.microsoft.com/office/drawing/2014/main" id="{FB27C344-21FA-B1EF-3D1B-6F5C242101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48447" y="-333553"/>
                <a:ext cx="14652" cy="41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1" name="Connector 1239">
                <a:extLst>
                  <a:ext uri="{FF2B5EF4-FFF2-40B4-BE49-F238E27FC236}">
                    <a16:creationId xmlns:a16="http://schemas.microsoft.com/office/drawing/2014/main" id="{372496DA-C438-089A-76D3-4607F161CD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3099" y="-333960"/>
                <a:ext cx="14651" cy="40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2" name="Connector 1240">
                <a:extLst>
                  <a:ext uri="{FF2B5EF4-FFF2-40B4-BE49-F238E27FC236}">
                    <a16:creationId xmlns:a16="http://schemas.microsoft.com/office/drawing/2014/main" id="{C3C17415-F3B5-610A-1E76-C34C3D1654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77750" y="-334366"/>
                <a:ext cx="14651" cy="4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3" name="Connector 1241">
                <a:extLst>
                  <a:ext uri="{FF2B5EF4-FFF2-40B4-BE49-F238E27FC236}">
                    <a16:creationId xmlns:a16="http://schemas.microsoft.com/office/drawing/2014/main" id="{036B968C-4336-586D-9792-C1BEC8F1A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92401" y="-334770"/>
                <a:ext cx="14652" cy="4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4" name="Connector 1242">
                <a:extLst>
                  <a:ext uri="{FF2B5EF4-FFF2-40B4-BE49-F238E27FC236}">
                    <a16:creationId xmlns:a16="http://schemas.microsoft.com/office/drawing/2014/main" id="{DB3131FA-7C17-C938-43FE-2F45ACDBD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07053" y="-335174"/>
                <a:ext cx="14651" cy="4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5" name="Connector 1243">
                <a:extLst>
                  <a:ext uri="{FF2B5EF4-FFF2-40B4-BE49-F238E27FC236}">
                    <a16:creationId xmlns:a16="http://schemas.microsoft.com/office/drawing/2014/main" id="{2ABB6F7A-45C5-BD83-9A97-3967D2A17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1704" y="-335574"/>
                <a:ext cx="14651" cy="4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6" name="Connector 1244">
                <a:extLst>
                  <a:ext uri="{FF2B5EF4-FFF2-40B4-BE49-F238E27FC236}">
                    <a16:creationId xmlns:a16="http://schemas.microsoft.com/office/drawing/2014/main" id="{8B60F3FA-6CDE-92E8-D232-8CD6A2B14F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6355" y="-335972"/>
                <a:ext cx="14652" cy="3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7" name="Connector 1245">
                <a:extLst>
                  <a:ext uri="{FF2B5EF4-FFF2-40B4-BE49-F238E27FC236}">
                    <a16:creationId xmlns:a16="http://schemas.microsoft.com/office/drawing/2014/main" id="{C9E0336C-49DE-F827-8DB6-25C019A92C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51007" y="-336370"/>
                <a:ext cx="14651" cy="3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8" name="Connector 1246">
                <a:extLst>
                  <a:ext uri="{FF2B5EF4-FFF2-40B4-BE49-F238E27FC236}">
                    <a16:creationId xmlns:a16="http://schemas.microsoft.com/office/drawing/2014/main" id="{78A6BC2F-A529-F365-15A5-556C0C061B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65658" y="-336765"/>
                <a:ext cx="14651" cy="3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9" name="Connector 1247">
                <a:extLst>
                  <a:ext uri="{FF2B5EF4-FFF2-40B4-BE49-F238E27FC236}">
                    <a16:creationId xmlns:a16="http://schemas.microsoft.com/office/drawing/2014/main" id="{2882571C-A47D-15F5-5089-86449AF4AE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80309" y="-337159"/>
                <a:ext cx="14652" cy="3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0" name="Connector 1248">
                <a:extLst>
                  <a:ext uri="{FF2B5EF4-FFF2-40B4-BE49-F238E27FC236}">
                    <a16:creationId xmlns:a16="http://schemas.microsoft.com/office/drawing/2014/main" id="{C2DD81FF-8F8D-F089-0D37-C0D02C9EA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4961" y="-337551"/>
                <a:ext cx="14651" cy="3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1" name="Connector 1249">
                <a:extLst>
                  <a:ext uri="{FF2B5EF4-FFF2-40B4-BE49-F238E27FC236}">
                    <a16:creationId xmlns:a16="http://schemas.microsoft.com/office/drawing/2014/main" id="{2A0FBAF9-8FAD-DF11-B723-BDCF939779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09612" y="-337940"/>
                <a:ext cx="14651" cy="3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2" name="Connector 1250">
                <a:extLst>
                  <a:ext uri="{FF2B5EF4-FFF2-40B4-BE49-F238E27FC236}">
                    <a16:creationId xmlns:a16="http://schemas.microsoft.com/office/drawing/2014/main" id="{C4A94556-150A-2B6C-BDCC-7F179A1CCC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4263" y="-338329"/>
                <a:ext cx="14652" cy="3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3" name="Connector 1251">
                <a:extLst>
                  <a:ext uri="{FF2B5EF4-FFF2-40B4-BE49-F238E27FC236}">
                    <a16:creationId xmlns:a16="http://schemas.microsoft.com/office/drawing/2014/main" id="{F46F9857-826E-66E5-E1F0-AB4818C5E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38915" y="-338716"/>
                <a:ext cx="14651" cy="3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4" name="Connector 1252">
                <a:extLst>
                  <a:ext uri="{FF2B5EF4-FFF2-40B4-BE49-F238E27FC236}">
                    <a16:creationId xmlns:a16="http://schemas.microsoft.com/office/drawing/2014/main" id="{E160563D-F00D-D3C5-B45D-2808268779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53566" y="-339100"/>
                <a:ext cx="14651" cy="3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5" name="Connector 1253">
                <a:extLst>
                  <a:ext uri="{FF2B5EF4-FFF2-40B4-BE49-F238E27FC236}">
                    <a16:creationId xmlns:a16="http://schemas.microsoft.com/office/drawing/2014/main" id="{6EFC2492-EDA2-E48A-C985-16AFA6DEC9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68217" y="-339484"/>
                <a:ext cx="14652" cy="38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6" name="Connector 1254">
                <a:extLst>
                  <a:ext uri="{FF2B5EF4-FFF2-40B4-BE49-F238E27FC236}">
                    <a16:creationId xmlns:a16="http://schemas.microsoft.com/office/drawing/2014/main" id="{952548A6-28DA-3241-46ED-6DF909B7D5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82869" y="-339866"/>
                <a:ext cx="14651" cy="38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7" name="Connector 1255">
                <a:extLst>
                  <a:ext uri="{FF2B5EF4-FFF2-40B4-BE49-F238E27FC236}">
                    <a16:creationId xmlns:a16="http://schemas.microsoft.com/office/drawing/2014/main" id="{549E80FC-2350-0E78-1DB4-3984E22FC2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97520" y="-340245"/>
                <a:ext cx="14651" cy="3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8" name="Connector 1256">
                <a:extLst>
                  <a:ext uri="{FF2B5EF4-FFF2-40B4-BE49-F238E27FC236}">
                    <a16:creationId xmlns:a16="http://schemas.microsoft.com/office/drawing/2014/main" id="{86A57D99-E1E2-5108-551C-F765E1D65A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12171" y="-340624"/>
                <a:ext cx="14652" cy="3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9" name="Connector 1257">
                <a:extLst>
                  <a:ext uri="{FF2B5EF4-FFF2-40B4-BE49-F238E27FC236}">
                    <a16:creationId xmlns:a16="http://schemas.microsoft.com/office/drawing/2014/main" id="{31A104BA-6F8B-A7F5-6A49-C1FA4A484B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823" y="-341000"/>
                <a:ext cx="14651" cy="3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0" name="Connector 1258">
                <a:extLst>
                  <a:ext uri="{FF2B5EF4-FFF2-40B4-BE49-F238E27FC236}">
                    <a16:creationId xmlns:a16="http://schemas.microsoft.com/office/drawing/2014/main" id="{AD559F4C-249B-3081-338F-7E3B0CDED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41474" y="-341375"/>
                <a:ext cx="14651" cy="3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1" name="Connector 1259">
                <a:extLst>
                  <a:ext uri="{FF2B5EF4-FFF2-40B4-BE49-F238E27FC236}">
                    <a16:creationId xmlns:a16="http://schemas.microsoft.com/office/drawing/2014/main" id="{0ECEE6E8-B68C-AF94-FE62-8D2C691EE3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56125" y="-341749"/>
                <a:ext cx="14651" cy="3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2" name="Connector 1260">
                <a:extLst>
                  <a:ext uri="{FF2B5EF4-FFF2-40B4-BE49-F238E27FC236}">
                    <a16:creationId xmlns:a16="http://schemas.microsoft.com/office/drawing/2014/main" id="{B29E282A-261A-416E-9915-D9F797DC9F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70776" y="-342120"/>
                <a:ext cx="14652" cy="37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3" name="Connector 1261">
                <a:extLst>
                  <a:ext uri="{FF2B5EF4-FFF2-40B4-BE49-F238E27FC236}">
                    <a16:creationId xmlns:a16="http://schemas.microsoft.com/office/drawing/2014/main" id="{9110A0DB-90CF-A250-B7F7-148001988B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85428" y="-342490"/>
                <a:ext cx="14651" cy="3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4" name="Connector 1262">
                <a:extLst>
                  <a:ext uri="{FF2B5EF4-FFF2-40B4-BE49-F238E27FC236}">
                    <a16:creationId xmlns:a16="http://schemas.microsoft.com/office/drawing/2014/main" id="{F06C5248-56E0-913C-EE97-7B49081EF0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00079" y="-342858"/>
                <a:ext cx="14651" cy="3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5" name="Connector 1263">
                <a:extLst>
                  <a:ext uri="{FF2B5EF4-FFF2-40B4-BE49-F238E27FC236}">
                    <a16:creationId xmlns:a16="http://schemas.microsoft.com/office/drawing/2014/main" id="{271B06BC-F6FC-C70E-3E02-BFF4675742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4730" y="-343225"/>
                <a:ext cx="14652" cy="3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6" name="Connector 1264">
                <a:extLst>
                  <a:ext uri="{FF2B5EF4-FFF2-40B4-BE49-F238E27FC236}">
                    <a16:creationId xmlns:a16="http://schemas.microsoft.com/office/drawing/2014/main" id="{7F572846-FB30-69A6-E372-5AF0D4C17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9382" y="-343591"/>
                <a:ext cx="14651" cy="36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7" name="Connector 1265">
                <a:extLst>
                  <a:ext uri="{FF2B5EF4-FFF2-40B4-BE49-F238E27FC236}">
                    <a16:creationId xmlns:a16="http://schemas.microsoft.com/office/drawing/2014/main" id="{20B34D7C-FC54-C244-1DB1-A1E62C9ECE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44033" y="-343955"/>
                <a:ext cx="14651" cy="3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8" name="Connector 1266">
                <a:extLst>
                  <a:ext uri="{FF2B5EF4-FFF2-40B4-BE49-F238E27FC236}">
                    <a16:creationId xmlns:a16="http://schemas.microsoft.com/office/drawing/2014/main" id="{23203773-59C7-306B-6B5B-AE530128A7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58684" y="-344317"/>
                <a:ext cx="14652" cy="36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9" name="Connector 1267">
                <a:extLst>
                  <a:ext uri="{FF2B5EF4-FFF2-40B4-BE49-F238E27FC236}">
                    <a16:creationId xmlns:a16="http://schemas.microsoft.com/office/drawing/2014/main" id="{B38133D6-CEFD-8302-266D-7C2EB18B70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73336" y="-344678"/>
                <a:ext cx="14651" cy="3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0" name="Connector 1268">
                <a:extLst>
                  <a:ext uri="{FF2B5EF4-FFF2-40B4-BE49-F238E27FC236}">
                    <a16:creationId xmlns:a16="http://schemas.microsoft.com/office/drawing/2014/main" id="{526A0F0E-53EF-470B-D4A2-6B027492EE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7987" y="-345036"/>
                <a:ext cx="14651" cy="3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1" name="Connector 1269">
                <a:extLst>
                  <a:ext uri="{FF2B5EF4-FFF2-40B4-BE49-F238E27FC236}">
                    <a16:creationId xmlns:a16="http://schemas.microsoft.com/office/drawing/2014/main" id="{C3976633-889B-0F85-751D-EA58B285CC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2638" y="-345395"/>
                <a:ext cx="14652" cy="3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2" name="Connector 1270">
                <a:extLst>
                  <a:ext uri="{FF2B5EF4-FFF2-40B4-BE49-F238E27FC236}">
                    <a16:creationId xmlns:a16="http://schemas.microsoft.com/office/drawing/2014/main" id="{0F3ABA71-C066-00AA-F574-298B0560D0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7290" y="-345751"/>
                <a:ext cx="14651" cy="35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3" name="Connector 1271">
                <a:extLst>
                  <a:ext uri="{FF2B5EF4-FFF2-40B4-BE49-F238E27FC236}">
                    <a16:creationId xmlns:a16="http://schemas.microsoft.com/office/drawing/2014/main" id="{CC91D4E7-969C-B772-E87F-CD0E36FCA7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31941" y="-346105"/>
                <a:ext cx="14651" cy="3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4" name="Connector 1272">
                <a:extLst>
                  <a:ext uri="{FF2B5EF4-FFF2-40B4-BE49-F238E27FC236}">
                    <a16:creationId xmlns:a16="http://schemas.microsoft.com/office/drawing/2014/main" id="{E7A20301-8997-9F8B-86C1-F14E49C91E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6592" y="-346458"/>
                <a:ext cx="14652" cy="3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5" name="Connector 1273">
                <a:extLst>
                  <a:ext uri="{FF2B5EF4-FFF2-40B4-BE49-F238E27FC236}">
                    <a16:creationId xmlns:a16="http://schemas.microsoft.com/office/drawing/2014/main" id="{088B561E-8972-4C9F-5DA2-8F0240705D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61244" y="-346810"/>
                <a:ext cx="14651" cy="3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6" name="Connector 1274">
                <a:extLst>
                  <a:ext uri="{FF2B5EF4-FFF2-40B4-BE49-F238E27FC236}">
                    <a16:creationId xmlns:a16="http://schemas.microsoft.com/office/drawing/2014/main" id="{C75E3F73-7140-1287-87D8-8D2BC9F2E7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75895" y="-347160"/>
                <a:ext cx="14651" cy="3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7" name="Connector 1275">
                <a:extLst>
                  <a:ext uri="{FF2B5EF4-FFF2-40B4-BE49-F238E27FC236}">
                    <a16:creationId xmlns:a16="http://schemas.microsoft.com/office/drawing/2014/main" id="{542502D9-5D68-E5D2-32BA-BC1500C3F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90546" y="-347508"/>
                <a:ext cx="14652" cy="3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8" name="Connector 1276">
                <a:extLst>
                  <a:ext uri="{FF2B5EF4-FFF2-40B4-BE49-F238E27FC236}">
                    <a16:creationId xmlns:a16="http://schemas.microsoft.com/office/drawing/2014/main" id="{19CD6C47-1E43-5728-5B88-E5F41A9997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05198" y="-347856"/>
                <a:ext cx="14651" cy="34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9" name="Connector 1277">
                <a:extLst>
                  <a:ext uri="{FF2B5EF4-FFF2-40B4-BE49-F238E27FC236}">
                    <a16:creationId xmlns:a16="http://schemas.microsoft.com/office/drawing/2014/main" id="{A4085CAF-5ED6-5C53-14B9-064A0BA051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9849" y="-348201"/>
                <a:ext cx="14651" cy="3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0" name="Connector 1278">
                <a:extLst>
                  <a:ext uri="{FF2B5EF4-FFF2-40B4-BE49-F238E27FC236}">
                    <a16:creationId xmlns:a16="http://schemas.microsoft.com/office/drawing/2014/main" id="{E318D481-AE12-6FB6-0352-81FF391E30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34500" y="-348546"/>
                <a:ext cx="14652" cy="3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1" name="Connector 1279">
                <a:extLst>
                  <a:ext uri="{FF2B5EF4-FFF2-40B4-BE49-F238E27FC236}">
                    <a16:creationId xmlns:a16="http://schemas.microsoft.com/office/drawing/2014/main" id="{8E2D01E1-2D4F-0BE0-DE37-BF44B18414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49152" y="-348888"/>
                <a:ext cx="14651" cy="3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2" name="Connector 1280">
                <a:extLst>
                  <a:ext uri="{FF2B5EF4-FFF2-40B4-BE49-F238E27FC236}">
                    <a16:creationId xmlns:a16="http://schemas.microsoft.com/office/drawing/2014/main" id="{6C9BFB11-F289-E7AB-41C1-BCBD7656FD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63803" y="-349230"/>
                <a:ext cx="14651" cy="34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3" name="Connector 1281">
                <a:extLst>
                  <a:ext uri="{FF2B5EF4-FFF2-40B4-BE49-F238E27FC236}">
                    <a16:creationId xmlns:a16="http://schemas.microsoft.com/office/drawing/2014/main" id="{4FD763E9-640D-5562-04D1-600DE02B91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78454" y="-349570"/>
                <a:ext cx="14652" cy="34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4" name="Connector 1282">
                <a:extLst>
                  <a:ext uri="{FF2B5EF4-FFF2-40B4-BE49-F238E27FC236}">
                    <a16:creationId xmlns:a16="http://schemas.microsoft.com/office/drawing/2014/main" id="{79E0BBD9-C616-71B7-0ABC-F9EC04F3B6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93106" y="-349909"/>
                <a:ext cx="14651" cy="3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5" name="Connector 1283">
                <a:extLst>
                  <a:ext uri="{FF2B5EF4-FFF2-40B4-BE49-F238E27FC236}">
                    <a16:creationId xmlns:a16="http://schemas.microsoft.com/office/drawing/2014/main" id="{3E6C7C70-BA3D-C328-CCB1-26B940D13D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07757" y="-350246"/>
                <a:ext cx="14651" cy="33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6" name="Connector 1284">
                <a:extLst>
                  <a:ext uri="{FF2B5EF4-FFF2-40B4-BE49-F238E27FC236}">
                    <a16:creationId xmlns:a16="http://schemas.microsoft.com/office/drawing/2014/main" id="{DF020784-C8A9-B01E-0BEF-BD7BF00CB6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2408" y="-350581"/>
                <a:ext cx="14652" cy="33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7" name="Connector 1285">
                <a:extLst>
                  <a:ext uri="{FF2B5EF4-FFF2-40B4-BE49-F238E27FC236}">
                    <a16:creationId xmlns:a16="http://schemas.microsoft.com/office/drawing/2014/main" id="{875738A1-7902-55CE-396E-0A50962001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7060" y="-350916"/>
                <a:ext cx="14651" cy="33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8" name="Connector 1286">
                <a:extLst>
                  <a:ext uri="{FF2B5EF4-FFF2-40B4-BE49-F238E27FC236}">
                    <a16:creationId xmlns:a16="http://schemas.microsoft.com/office/drawing/2014/main" id="{BEA7800F-C2CE-16E9-5556-965361DE84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1711" y="-351249"/>
                <a:ext cx="14651" cy="33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9" name="Connector 1287">
                <a:extLst>
                  <a:ext uri="{FF2B5EF4-FFF2-40B4-BE49-F238E27FC236}">
                    <a16:creationId xmlns:a16="http://schemas.microsoft.com/office/drawing/2014/main" id="{F61D03DE-6F00-CCDF-D0C3-3771DC1D8C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66362" y="-351581"/>
                <a:ext cx="14652" cy="33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0" name="Connector 1288">
                <a:extLst>
                  <a:ext uri="{FF2B5EF4-FFF2-40B4-BE49-F238E27FC236}">
                    <a16:creationId xmlns:a16="http://schemas.microsoft.com/office/drawing/2014/main" id="{D27BA047-179F-064D-35E2-98CC8F1AA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81014" y="-351911"/>
                <a:ext cx="14651" cy="33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1" name="Connector 1289">
                <a:extLst>
                  <a:ext uri="{FF2B5EF4-FFF2-40B4-BE49-F238E27FC236}">
                    <a16:creationId xmlns:a16="http://schemas.microsoft.com/office/drawing/2014/main" id="{824E70BB-36DC-F31D-7C81-40C3B0F0FE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95665" y="-352240"/>
                <a:ext cx="14651" cy="32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2" name="Connector 1290">
                <a:extLst>
                  <a:ext uri="{FF2B5EF4-FFF2-40B4-BE49-F238E27FC236}">
                    <a16:creationId xmlns:a16="http://schemas.microsoft.com/office/drawing/2014/main" id="{34376B51-1F1D-8753-8489-D6B9C2E9E4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10316" y="-352568"/>
                <a:ext cx="14652" cy="32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3" name="Connector 1291">
                <a:extLst>
                  <a:ext uri="{FF2B5EF4-FFF2-40B4-BE49-F238E27FC236}">
                    <a16:creationId xmlns:a16="http://schemas.microsoft.com/office/drawing/2014/main" id="{B11B9DF0-DEFB-995A-B223-D3C0D6B27E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24968" y="-352894"/>
                <a:ext cx="14651" cy="32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4" name="Connector 1292">
                <a:extLst>
                  <a:ext uri="{FF2B5EF4-FFF2-40B4-BE49-F238E27FC236}">
                    <a16:creationId xmlns:a16="http://schemas.microsoft.com/office/drawing/2014/main" id="{E53ED2C5-E6E2-C32B-8B23-6D00D7DE0E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39619" y="-353219"/>
                <a:ext cx="14651" cy="32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5" name="Connector 1293">
                <a:extLst>
                  <a:ext uri="{FF2B5EF4-FFF2-40B4-BE49-F238E27FC236}">
                    <a16:creationId xmlns:a16="http://schemas.microsoft.com/office/drawing/2014/main" id="{5BC5CE9F-F5A9-A547-AAAD-BC025229AC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54270" y="-353543"/>
                <a:ext cx="14652" cy="32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6" name="Connector 1294">
                <a:extLst>
                  <a:ext uri="{FF2B5EF4-FFF2-40B4-BE49-F238E27FC236}">
                    <a16:creationId xmlns:a16="http://schemas.microsoft.com/office/drawing/2014/main" id="{E6315523-9FBF-D405-0FB8-16C1587847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68922" y="-353866"/>
                <a:ext cx="14651" cy="32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7" name="Connector 1295">
                <a:extLst>
                  <a:ext uri="{FF2B5EF4-FFF2-40B4-BE49-F238E27FC236}">
                    <a16:creationId xmlns:a16="http://schemas.microsoft.com/office/drawing/2014/main" id="{0825DB60-2031-894A-468E-D73FC5E06D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3573" y="-354186"/>
                <a:ext cx="14651" cy="32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8" name="Connector 1296">
                <a:extLst>
                  <a:ext uri="{FF2B5EF4-FFF2-40B4-BE49-F238E27FC236}">
                    <a16:creationId xmlns:a16="http://schemas.microsoft.com/office/drawing/2014/main" id="{D9FDBD5C-D64C-912E-F45E-61C0F46049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98224" y="-354506"/>
                <a:ext cx="14652" cy="32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9" name="Connector 1297">
                <a:extLst>
                  <a:ext uri="{FF2B5EF4-FFF2-40B4-BE49-F238E27FC236}">
                    <a16:creationId xmlns:a16="http://schemas.microsoft.com/office/drawing/2014/main" id="{812D5928-FE3D-BA20-ADD4-91F4BF4E2E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2876" y="-354825"/>
                <a:ext cx="14651" cy="31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0" name="Connector 1298">
                <a:extLst>
                  <a:ext uri="{FF2B5EF4-FFF2-40B4-BE49-F238E27FC236}">
                    <a16:creationId xmlns:a16="http://schemas.microsoft.com/office/drawing/2014/main" id="{674B81CA-A816-88A6-BF8F-E83974F6E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7527" y="-355142"/>
                <a:ext cx="14651" cy="31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1" name="Connector 1299">
                <a:extLst>
                  <a:ext uri="{FF2B5EF4-FFF2-40B4-BE49-F238E27FC236}">
                    <a16:creationId xmlns:a16="http://schemas.microsoft.com/office/drawing/2014/main" id="{5806F6B3-1667-45D7-BFEE-EFF357102F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42178" y="-355458"/>
                <a:ext cx="14652" cy="31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2" name="Connector 1300">
                <a:extLst>
                  <a:ext uri="{FF2B5EF4-FFF2-40B4-BE49-F238E27FC236}">
                    <a16:creationId xmlns:a16="http://schemas.microsoft.com/office/drawing/2014/main" id="{267697CA-2808-DAF1-AE54-884647B59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6830" y="-355773"/>
                <a:ext cx="14651" cy="31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3" name="Connector 1301">
                <a:extLst>
                  <a:ext uri="{FF2B5EF4-FFF2-40B4-BE49-F238E27FC236}">
                    <a16:creationId xmlns:a16="http://schemas.microsoft.com/office/drawing/2014/main" id="{11BC5273-0E5A-7152-BADE-5DBB7E240F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71481" y="-356086"/>
                <a:ext cx="14651" cy="31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4" name="Connector 1302">
                <a:extLst>
                  <a:ext uri="{FF2B5EF4-FFF2-40B4-BE49-F238E27FC236}">
                    <a16:creationId xmlns:a16="http://schemas.microsoft.com/office/drawing/2014/main" id="{6E9D26F7-DE52-97C4-B8DF-94E3DAF900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86132" y="-356398"/>
                <a:ext cx="14652" cy="3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5" name="Connector 1303">
                <a:extLst>
                  <a:ext uri="{FF2B5EF4-FFF2-40B4-BE49-F238E27FC236}">
                    <a16:creationId xmlns:a16="http://schemas.microsoft.com/office/drawing/2014/main" id="{7298E9F6-C5F5-97C1-A4F0-792924A021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00784" y="-356710"/>
                <a:ext cx="14651" cy="31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6" name="Connector 1304">
                <a:extLst>
                  <a:ext uri="{FF2B5EF4-FFF2-40B4-BE49-F238E27FC236}">
                    <a16:creationId xmlns:a16="http://schemas.microsoft.com/office/drawing/2014/main" id="{A4B036CD-70BF-0991-0BD1-F2B359C64C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15435" y="-357019"/>
                <a:ext cx="14651" cy="3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7" name="Connector 1305">
                <a:extLst>
                  <a:ext uri="{FF2B5EF4-FFF2-40B4-BE49-F238E27FC236}">
                    <a16:creationId xmlns:a16="http://schemas.microsoft.com/office/drawing/2014/main" id="{38B03D57-8818-D363-F648-4192AA8ABB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0086" y="-357328"/>
                <a:ext cx="14652" cy="30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8" name="Connector 1306">
                <a:extLst>
                  <a:ext uri="{FF2B5EF4-FFF2-40B4-BE49-F238E27FC236}">
                    <a16:creationId xmlns:a16="http://schemas.microsoft.com/office/drawing/2014/main" id="{9146DF9E-04B4-6AC0-6D22-DCD461BA9F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44738" y="-357635"/>
                <a:ext cx="14651" cy="30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9" name="Connector 1307">
                <a:extLst>
                  <a:ext uri="{FF2B5EF4-FFF2-40B4-BE49-F238E27FC236}">
                    <a16:creationId xmlns:a16="http://schemas.microsoft.com/office/drawing/2014/main" id="{CE60AEA4-1D62-317F-1F01-F2E06388BD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59389" y="-357941"/>
                <a:ext cx="14651" cy="30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0" name="Connector 1308">
                <a:extLst>
                  <a:ext uri="{FF2B5EF4-FFF2-40B4-BE49-F238E27FC236}">
                    <a16:creationId xmlns:a16="http://schemas.microsoft.com/office/drawing/2014/main" id="{433A9336-88A4-D2FF-E3CB-189C0F882A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74040" y="-358246"/>
                <a:ext cx="14652" cy="30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1" name="Connector 1309">
                <a:extLst>
                  <a:ext uri="{FF2B5EF4-FFF2-40B4-BE49-F238E27FC236}">
                    <a16:creationId xmlns:a16="http://schemas.microsoft.com/office/drawing/2014/main" id="{A75E7E86-B3CD-468F-C9C0-178B88F9BF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8692" y="-358550"/>
                <a:ext cx="14651" cy="30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2" name="Connector 1310">
                <a:extLst>
                  <a:ext uri="{FF2B5EF4-FFF2-40B4-BE49-F238E27FC236}">
                    <a16:creationId xmlns:a16="http://schemas.microsoft.com/office/drawing/2014/main" id="{509B7DAE-F24C-5D2F-127F-BBF9DF2ECA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03343" y="-358853"/>
                <a:ext cx="14651" cy="30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3" name="Connector 1311">
                <a:extLst>
                  <a:ext uri="{FF2B5EF4-FFF2-40B4-BE49-F238E27FC236}">
                    <a16:creationId xmlns:a16="http://schemas.microsoft.com/office/drawing/2014/main" id="{4997A250-F78F-02A4-A62B-2E03639FD1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17994" y="-359154"/>
                <a:ext cx="14652" cy="30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4" name="Connector 1312">
                <a:extLst>
                  <a:ext uri="{FF2B5EF4-FFF2-40B4-BE49-F238E27FC236}">
                    <a16:creationId xmlns:a16="http://schemas.microsoft.com/office/drawing/2014/main" id="{6DBB0B92-9E3B-77F7-E5A6-2D9990BDE7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32646" y="-359454"/>
                <a:ext cx="14651" cy="30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5" name="Connector 1313">
                <a:extLst>
                  <a:ext uri="{FF2B5EF4-FFF2-40B4-BE49-F238E27FC236}">
                    <a16:creationId xmlns:a16="http://schemas.microsoft.com/office/drawing/2014/main" id="{E4BD1A6D-60C4-D6ED-F864-E3663C1488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7297" y="-359753"/>
                <a:ext cx="14651" cy="29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6" name="Connector 1314">
                <a:extLst>
                  <a:ext uri="{FF2B5EF4-FFF2-40B4-BE49-F238E27FC236}">
                    <a16:creationId xmlns:a16="http://schemas.microsoft.com/office/drawing/2014/main" id="{CC9A5DA7-31D8-0578-C8AA-DF65524E3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61948" y="-360051"/>
                <a:ext cx="14652" cy="29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7" name="Connector 1315">
                <a:extLst>
                  <a:ext uri="{FF2B5EF4-FFF2-40B4-BE49-F238E27FC236}">
                    <a16:creationId xmlns:a16="http://schemas.microsoft.com/office/drawing/2014/main" id="{38C6B52E-FACE-CF49-F31B-07CEA4F4A5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6600" y="-360347"/>
                <a:ext cx="14651" cy="29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8" name="Connector 1316">
                <a:extLst>
                  <a:ext uri="{FF2B5EF4-FFF2-40B4-BE49-F238E27FC236}">
                    <a16:creationId xmlns:a16="http://schemas.microsoft.com/office/drawing/2014/main" id="{C4ACEC0E-D384-B0A1-BD11-77CFD481E4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91251" y="-360643"/>
                <a:ext cx="14651" cy="29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9" name="Connector 1317">
                <a:extLst>
                  <a:ext uri="{FF2B5EF4-FFF2-40B4-BE49-F238E27FC236}">
                    <a16:creationId xmlns:a16="http://schemas.microsoft.com/office/drawing/2014/main" id="{DD56315D-53EB-FCDC-4CAE-50F9D35FB2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05902" y="-360938"/>
                <a:ext cx="14652" cy="29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0" name="Connector 1318">
                <a:extLst>
                  <a:ext uri="{FF2B5EF4-FFF2-40B4-BE49-F238E27FC236}">
                    <a16:creationId xmlns:a16="http://schemas.microsoft.com/office/drawing/2014/main" id="{547D4E0A-9CB4-42CE-2A06-AA0C273583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20554" y="-361230"/>
                <a:ext cx="14651" cy="29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1" name="Connector 1319">
                <a:extLst>
                  <a:ext uri="{FF2B5EF4-FFF2-40B4-BE49-F238E27FC236}">
                    <a16:creationId xmlns:a16="http://schemas.microsoft.com/office/drawing/2014/main" id="{81C466F0-EDB4-4761-C5C9-BD537176A4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35205" y="-361522"/>
                <a:ext cx="14651" cy="29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2" name="Connector 1320">
                <a:extLst>
                  <a:ext uri="{FF2B5EF4-FFF2-40B4-BE49-F238E27FC236}">
                    <a16:creationId xmlns:a16="http://schemas.microsoft.com/office/drawing/2014/main" id="{4B8820B9-B437-9079-BBAC-F89E149ABE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49856" y="-361814"/>
                <a:ext cx="14652" cy="29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3" name="Connector 1321">
                <a:extLst>
                  <a:ext uri="{FF2B5EF4-FFF2-40B4-BE49-F238E27FC236}">
                    <a16:creationId xmlns:a16="http://schemas.microsoft.com/office/drawing/2014/main" id="{C30BF3FC-D409-EF99-638E-054028E261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64508" y="-362104"/>
                <a:ext cx="14651" cy="29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4" name="Connector 1322">
                <a:extLst>
                  <a:ext uri="{FF2B5EF4-FFF2-40B4-BE49-F238E27FC236}">
                    <a16:creationId xmlns:a16="http://schemas.microsoft.com/office/drawing/2014/main" id="{5CB84386-05C4-B518-87BD-9932DC4AB5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9159" y="-362393"/>
                <a:ext cx="14651" cy="28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5" name="Connector 1323">
                <a:extLst>
                  <a:ext uri="{FF2B5EF4-FFF2-40B4-BE49-F238E27FC236}">
                    <a16:creationId xmlns:a16="http://schemas.microsoft.com/office/drawing/2014/main" id="{978577BF-7E49-15BD-A6A9-06F5C7973B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93810" y="-362680"/>
                <a:ext cx="14652" cy="28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6" name="Connector 1324">
                <a:extLst>
                  <a:ext uri="{FF2B5EF4-FFF2-40B4-BE49-F238E27FC236}">
                    <a16:creationId xmlns:a16="http://schemas.microsoft.com/office/drawing/2014/main" id="{310F8B1D-6623-5549-F909-1C8BF7736E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8462" y="-362967"/>
                <a:ext cx="14651" cy="28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7" name="Connector 1325">
                <a:extLst>
                  <a:ext uri="{FF2B5EF4-FFF2-40B4-BE49-F238E27FC236}">
                    <a16:creationId xmlns:a16="http://schemas.microsoft.com/office/drawing/2014/main" id="{ADD74AB9-D43F-FDD1-E899-74EDCFD7C3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3113" y="-363252"/>
                <a:ext cx="14651" cy="2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8" name="Connector 1326">
                <a:extLst>
                  <a:ext uri="{FF2B5EF4-FFF2-40B4-BE49-F238E27FC236}">
                    <a16:creationId xmlns:a16="http://schemas.microsoft.com/office/drawing/2014/main" id="{3A306319-63CB-0BB6-1CD4-0C87ADF14C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7764" y="-363537"/>
                <a:ext cx="14652" cy="28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9" name="Connector 1327">
                <a:extLst>
                  <a:ext uri="{FF2B5EF4-FFF2-40B4-BE49-F238E27FC236}">
                    <a16:creationId xmlns:a16="http://schemas.microsoft.com/office/drawing/2014/main" id="{9844BEE9-04F2-D4D6-ADA1-4D96D5ADC9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2416" y="-363820"/>
                <a:ext cx="14651" cy="28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0" name="Connector 1328">
                <a:extLst>
                  <a:ext uri="{FF2B5EF4-FFF2-40B4-BE49-F238E27FC236}">
                    <a16:creationId xmlns:a16="http://schemas.microsoft.com/office/drawing/2014/main" id="{28682E1A-C62A-7D56-9C0A-4CD426F935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67067" y="-364102"/>
                <a:ext cx="14651" cy="2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1" name="Connector 1329">
                <a:extLst>
                  <a:ext uri="{FF2B5EF4-FFF2-40B4-BE49-F238E27FC236}">
                    <a16:creationId xmlns:a16="http://schemas.microsoft.com/office/drawing/2014/main" id="{5E3CC712-FBCF-CAF8-7DF0-AD0DA2A060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81718" y="-364384"/>
                <a:ext cx="14652" cy="28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2" name="Connector 1330">
                <a:extLst>
                  <a:ext uri="{FF2B5EF4-FFF2-40B4-BE49-F238E27FC236}">
                    <a16:creationId xmlns:a16="http://schemas.microsoft.com/office/drawing/2014/main" id="{BB9DF3BE-2B8A-EAD2-418E-4C130B439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96370" y="-364664"/>
                <a:ext cx="14651" cy="28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3" name="Connector 1331">
                <a:extLst>
                  <a:ext uri="{FF2B5EF4-FFF2-40B4-BE49-F238E27FC236}">
                    <a16:creationId xmlns:a16="http://schemas.microsoft.com/office/drawing/2014/main" id="{3FDBD875-EA1F-E977-7F87-6322A18CAB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1021" y="-364943"/>
                <a:ext cx="14651" cy="27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4" name="Connector 1332">
                <a:extLst>
                  <a:ext uri="{FF2B5EF4-FFF2-40B4-BE49-F238E27FC236}">
                    <a16:creationId xmlns:a16="http://schemas.microsoft.com/office/drawing/2014/main" id="{71D8DB1D-B42A-0CA5-A6DC-A8826EA0F3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25672" y="-365221"/>
                <a:ext cx="14652" cy="27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5" name="Connector 1333">
                <a:extLst>
                  <a:ext uri="{FF2B5EF4-FFF2-40B4-BE49-F238E27FC236}">
                    <a16:creationId xmlns:a16="http://schemas.microsoft.com/office/drawing/2014/main" id="{F443FBCB-892C-F507-8168-88463BC1F5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0324" y="-365498"/>
                <a:ext cx="14651" cy="27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6" name="Connector 1334">
                <a:extLst>
                  <a:ext uri="{FF2B5EF4-FFF2-40B4-BE49-F238E27FC236}">
                    <a16:creationId xmlns:a16="http://schemas.microsoft.com/office/drawing/2014/main" id="{280FA113-3382-69E5-1867-F51271A91C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4975" y="-365774"/>
                <a:ext cx="14651" cy="27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7" name="Connector 1335">
                <a:extLst>
                  <a:ext uri="{FF2B5EF4-FFF2-40B4-BE49-F238E27FC236}">
                    <a16:creationId xmlns:a16="http://schemas.microsoft.com/office/drawing/2014/main" id="{E736A195-8EE8-A50C-4D69-F3553EF946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69626" y="-366049"/>
                <a:ext cx="14652" cy="27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8" name="Connector 1336">
                <a:extLst>
                  <a:ext uri="{FF2B5EF4-FFF2-40B4-BE49-F238E27FC236}">
                    <a16:creationId xmlns:a16="http://schemas.microsoft.com/office/drawing/2014/main" id="{08BBC570-27FB-D0A8-31E3-47121BA5F5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84278" y="-366323"/>
                <a:ext cx="14651" cy="27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9" name="Connector 1337">
                <a:extLst>
                  <a:ext uri="{FF2B5EF4-FFF2-40B4-BE49-F238E27FC236}">
                    <a16:creationId xmlns:a16="http://schemas.microsoft.com/office/drawing/2014/main" id="{32201D83-C0A8-0B3A-B09D-0E46920F07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8929" y="-366596"/>
                <a:ext cx="14651" cy="2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0" name="Connector 1338">
                <a:extLst>
                  <a:ext uri="{FF2B5EF4-FFF2-40B4-BE49-F238E27FC236}">
                    <a16:creationId xmlns:a16="http://schemas.microsoft.com/office/drawing/2014/main" id="{633FFE0A-F34A-94D3-B23A-3030E464D4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13580" y="-366868"/>
                <a:ext cx="14652" cy="27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1" name="Connector 1339">
                <a:extLst>
                  <a:ext uri="{FF2B5EF4-FFF2-40B4-BE49-F238E27FC236}">
                    <a16:creationId xmlns:a16="http://schemas.microsoft.com/office/drawing/2014/main" id="{89B463C5-6690-9598-C2E0-DE14D414B2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28232" y="-367139"/>
                <a:ext cx="14651" cy="2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2" name="Connector 1340">
                <a:extLst>
                  <a:ext uri="{FF2B5EF4-FFF2-40B4-BE49-F238E27FC236}">
                    <a16:creationId xmlns:a16="http://schemas.microsoft.com/office/drawing/2014/main" id="{7BE76AB0-7918-C282-A217-D7E9FD663A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42883" y="-367409"/>
                <a:ext cx="14651" cy="27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3" name="Connector 1341">
                <a:extLst>
                  <a:ext uri="{FF2B5EF4-FFF2-40B4-BE49-F238E27FC236}">
                    <a16:creationId xmlns:a16="http://schemas.microsoft.com/office/drawing/2014/main" id="{36325834-1A4B-A8FA-143A-1D1BD33E8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57534" y="-367678"/>
                <a:ext cx="14652" cy="26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4" name="Connector 1342">
                <a:extLst>
                  <a:ext uri="{FF2B5EF4-FFF2-40B4-BE49-F238E27FC236}">
                    <a16:creationId xmlns:a16="http://schemas.microsoft.com/office/drawing/2014/main" id="{DD882EF6-88AD-80A4-8B5F-2C2CE36F52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72186" y="-367946"/>
                <a:ext cx="14651" cy="26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5" name="Connector 1343">
                <a:extLst>
                  <a:ext uri="{FF2B5EF4-FFF2-40B4-BE49-F238E27FC236}">
                    <a16:creationId xmlns:a16="http://schemas.microsoft.com/office/drawing/2014/main" id="{13887BD2-C629-0B2C-4803-DC5B26A3C6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6837" y="-368212"/>
                <a:ext cx="14651" cy="2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6" name="Connector 1344">
                <a:extLst>
                  <a:ext uri="{FF2B5EF4-FFF2-40B4-BE49-F238E27FC236}">
                    <a16:creationId xmlns:a16="http://schemas.microsoft.com/office/drawing/2014/main" id="{7ED13529-0D97-5C33-60B0-8BFD7BDD94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1488" y="-368479"/>
                <a:ext cx="14652" cy="26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7" name="Connector 1345">
                <a:extLst>
                  <a:ext uri="{FF2B5EF4-FFF2-40B4-BE49-F238E27FC236}">
                    <a16:creationId xmlns:a16="http://schemas.microsoft.com/office/drawing/2014/main" id="{33F1E600-F230-F49A-E35E-D177C38026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16140" y="-368744"/>
                <a:ext cx="14651" cy="26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8" name="Connector 1346">
                <a:extLst>
                  <a:ext uri="{FF2B5EF4-FFF2-40B4-BE49-F238E27FC236}">
                    <a16:creationId xmlns:a16="http://schemas.microsoft.com/office/drawing/2014/main" id="{1E3AE922-A4D9-D041-D380-DEA2E811E6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30791" y="-369008"/>
                <a:ext cx="14651" cy="2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9" name="Connector 1347">
                <a:extLst>
                  <a:ext uri="{FF2B5EF4-FFF2-40B4-BE49-F238E27FC236}">
                    <a16:creationId xmlns:a16="http://schemas.microsoft.com/office/drawing/2014/main" id="{1CB926E7-2538-7DAD-0521-F954ED3B5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45442" y="-369271"/>
                <a:ext cx="14652" cy="26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0" name="Connector 1348">
                <a:extLst>
                  <a:ext uri="{FF2B5EF4-FFF2-40B4-BE49-F238E27FC236}">
                    <a16:creationId xmlns:a16="http://schemas.microsoft.com/office/drawing/2014/main" id="{980DAE4F-52EE-D9E0-1AB6-447BAB50E9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60094" y="-369533"/>
                <a:ext cx="14651" cy="26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1" name="Connector 1349">
                <a:extLst>
                  <a:ext uri="{FF2B5EF4-FFF2-40B4-BE49-F238E27FC236}">
                    <a16:creationId xmlns:a16="http://schemas.microsoft.com/office/drawing/2014/main" id="{C983088E-873B-51C6-BF77-D73AF81E87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74745" y="-369794"/>
                <a:ext cx="14651" cy="26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2" name="Connector 1350">
                <a:extLst>
                  <a:ext uri="{FF2B5EF4-FFF2-40B4-BE49-F238E27FC236}">
                    <a16:creationId xmlns:a16="http://schemas.microsoft.com/office/drawing/2014/main" id="{3DD98BDE-675E-E1C6-CE13-272ACF25E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89396" y="-370054"/>
                <a:ext cx="14652" cy="26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3" name="Connector 1351">
                <a:extLst>
                  <a:ext uri="{FF2B5EF4-FFF2-40B4-BE49-F238E27FC236}">
                    <a16:creationId xmlns:a16="http://schemas.microsoft.com/office/drawing/2014/main" id="{1051A084-7E67-E6FD-0348-2EC3B721C8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04048" y="-370313"/>
                <a:ext cx="14651" cy="25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4" name="Connector 1352">
                <a:extLst>
                  <a:ext uri="{FF2B5EF4-FFF2-40B4-BE49-F238E27FC236}">
                    <a16:creationId xmlns:a16="http://schemas.microsoft.com/office/drawing/2014/main" id="{30F21147-9EE3-99B5-4FBF-8A0C642105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18699" y="-370571"/>
                <a:ext cx="14651" cy="2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5" name="Connector 1353">
                <a:extLst>
                  <a:ext uri="{FF2B5EF4-FFF2-40B4-BE49-F238E27FC236}">
                    <a16:creationId xmlns:a16="http://schemas.microsoft.com/office/drawing/2014/main" id="{02228735-FA92-E716-33C9-9C8B51AD72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33350" y="-370829"/>
                <a:ext cx="14652" cy="258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6" name="Connector 1354">
                <a:extLst>
                  <a:ext uri="{FF2B5EF4-FFF2-40B4-BE49-F238E27FC236}">
                    <a16:creationId xmlns:a16="http://schemas.microsoft.com/office/drawing/2014/main" id="{E8046A69-6211-8823-34D5-8D3B5C2D02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8002" y="-371086"/>
                <a:ext cx="14651" cy="25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7" name="Connector 1355">
                <a:extLst>
                  <a:ext uri="{FF2B5EF4-FFF2-40B4-BE49-F238E27FC236}">
                    <a16:creationId xmlns:a16="http://schemas.microsoft.com/office/drawing/2014/main" id="{146FA1C8-1AB6-56D6-0885-280718E7CD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62653" y="-371341"/>
                <a:ext cx="14651" cy="2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8" name="Connector 1356">
                <a:extLst>
                  <a:ext uri="{FF2B5EF4-FFF2-40B4-BE49-F238E27FC236}">
                    <a16:creationId xmlns:a16="http://schemas.microsoft.com/office/drawing/2014/main" id="{A57D094E-68DA-9509-F718-D1D911DA12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7304" y="-371596"/>
                <a:ext cx="14652" cy="25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9" name="Connector 1357">
                <a:extLst>
                  <a:ext uri="{FF2B5EF4-FFF2-40B4-BE49-F238E27FC236}">
                    <a16:creationId xmlns:a16="http://schemas.microsoft.com/office/drawing/2014/main" id="{E9DA3834-75EF-8D53-3580-CCD4AF2856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91956" y="-371849"/>
                <a:ext cx="14651" cy="25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0" name="Connector 1358">
                <a:extLst>
                  <a:ext uri="{FF2B5EF4-FFF2-40B4-BE49-F238E27FC236}">
                    <a16:creationId xmlns:a16="http://schemas.microsoft.com/office/drawing/2014/main" id="{04CEA88C-3BAE-F40D-1294-D1D067DBD8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06607" y="-372102"/>
                <a:ext cx="14651" cy="25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1" name="Connector 1359">
                <a:extLst>
                  <a:ext uri="{FF2B5EF4-FFF2-40B4-BE49-F238E27FC236}">
                    <a16:creationId xmlns:a16="http://schemas.microsoft.com/office/drawing/2014/main" id="{6C905B0E-445C-0E3F-6917-BC11E9B370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21258" y="-372355"/>
                <a:ext cx="14652" cy="252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2" name="Connector 1360">
                <a:extLst>
                  <a:ext uri="{FF2B5EF4-FFF2-40B4-BE49-F238E27FC236}">
                    <a16:creationId xmlns:a16="http://schemas.microsoft.com/office/drawing/2014/main" id="{287594B8-69BD-70A7-577F-AA363220F7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5910" y="-372605"/>
                <a:ext cx="14651" cy="25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3" name="Connector 1361">
                <a:extLst>
                  <a:ext uri="{FF2B5EF4-FFF2-40B4-BE49-F238E27FC236}">
                    <a16:creationId xmlns:a16="http://schemas.microsoft.com/office/drawing/2014/main" id="{2C9C693B-C571-2ED6-547A-3D669A4FED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50561" y="-372856"/>
                <a:ext cx="14651" cy="25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4" name="Connector 1362">
                <a:extLst>
                  <a:ext uri="{FF2B5EF4-FFF2-40B4-BE49-F238E27FC236}">
                    <a16:creationId xmlns:a16="http://schemas.microsoft.com/office/drawing/2014/main" id="{94013AD2-839F-8EF8-B27B-E426B4108F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65212" y="-373105"/>
                <a:ext cx="14652" cy="2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5" name="Connector 1363">
                <a:extLst>
                  <a:ext uri="{FF2B5EF4-FFF2-40B4-BE49-F238E27FC236}">
                    <a16:creationId xmlns:a16="http://schemas.microsoft.com/office/drawing/2014/main" id="{B149842A-DD20-1368-A86C-6E3F4B8899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9864" y="-373353"/>
                <a:ext cx="14651" cy="24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6" name="Connector 1364">
                <a:extLst>
                  <a:ext uri="{FF2B5EF4-FFF2-40B4-BE49-F238E27FC236}">
                    <a16:creationId xmlns:a16="http://schemas.microsoft.com/office/drawing/2014/main" id="{9FABA2AE-B521-DA59-8250-7F286D3870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94515" y="-373600"/>
                <a:ext cx="14651" cy="2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7" name="Connector 1365">
                <a:extLst>
                  <a:ext uri="{FF2B5EF4-FFF2-40B4-BE49-F238E27FC236}">
                    <a16:creationId xmlns:a16="http://schemas.microsoft.com/office/drawing/2014/main" id="{ADB6CE60-1B51-7350-6F9B-010B27B985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09166" y="-373847"/>
                <a:ext cx="14652" cy="247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8" name="Connector 1366">
                <a:extLst>
                  <a:ext uri="{FF2B5EF4-FFF2-40B4-BE49-F238E27FC236}">
                    <a16:creationId xmlns:a16="http://schemas.microsoft.com/office/drawing/2014/main" id="{03DAFEDA-AB17-187A-2E99-F5509E486E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23818" y="-374093"/>
                <a:ext cx="14651" cy="246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9" name="Connector 1367">
                <a:extLst>
                  <a:ext uri="{FF2B5EF4-FFF2-40B4-BE49-F238E27FC236}">
                    <a16:creationId xmlns:a16="http://schemas.microsoft.com/office/drawing/2014/main" id="{D904D87A-5B83-DE03-CFA6-616DC7D531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38469" y="-374338"/>
                <a:ext cx="14651" cy="245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0" name="Connector 1368">
                <a:extLst>
                  <a:ext uri="{FF2B5EF4-FFF2-40B4-BE49-F238E27FC236}">
                    <a16:creationId xmlns:a16="http://schemas.microsoft.com/office/drawing/2014/main" id="{0F2C103A-A30C-0F77-4325-E39F2A066C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3120" y="-374582"/>
                <a:ext cx="14652" cy="244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1" name="Connector 1369">
                <a:extLst>
                  <a:ext uri="{FF2B5EF4-FFF2-40B4-BE49-F238E27FC236}">
                    <a16:creationId xmlns:a16="http://schemas.microsoft.com/office/drawing/2014/main" id="{2E98CA51-29C7-FB9D-058C-B77E90D839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67772" y="-374825"/>
                <a:ext cx="14651" cy="2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2" name="Connector 1370">
                <a:extLst>
                  <a:ext uri="{FF2B5EF4-FFF2-40B4-BE49-F238E27FC236}">
                    <a16:creationId xmlns:a16="http://schemas.microsoft.com/office/drawing/2014/main" id="{8059F8CA-2451-E7F9-206E-8F4B3717FF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82423" y="-375067"/>
                <a:ext cx="14651" cy="243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3" name="Connector 1371">
                <a:extLst>
                  <a:ext uri="{FF2B5EF4-FFF2-40B4-BE49-F238E27FC236}">
                    <a16:creationId xmlns:a16="http://schemas.microsoft.com/office/drawing/2014/main" id="{55DB8ED5-057B-A789-6B5D-62B78287CE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7074" y="-375308"/>
                <a:ext cx="14652" cy="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4" name="Connector 1372">
                <a:extLst>
                  <a:ext uri="{FF2B5EF4-FFF2-40B4-BE49-F238E27FC236}">
                    <a16:creationId xmlns:a16="http://schemas.microsoft.com/office/drawing/2014/main" id="{1ADF4443-9C54-2F96-E671-DD526D242F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11726" y="-375549"/>
                <a:ext cx="14651" cy="241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5" name="Connector 1373">
                <a:extLst>
                  <a:ext uri="{FF2B5EF4-FFF2-40B4-BE49-F238E27FC236}">
                    <a16:creationId xmlns:a16="http://schemas.microsoft.com/office/drawing/2014/main" id="{E7F5CCA2-4688-4663-D69E-FE5779075D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6377" y="-375789"/>
                <a:ext cx="14651" cy="240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6" name="Connector 1374">
                <a:extLst>
                  <a:ext uri="{FF2B5EF4-FFF2-40B4-BE49-F238E27FC236}">
                    <a16:creationId xmlns:a16="http://schemas.microsoft.com/office/drawing/2014/main" id="{22313DBB-DCCE-6524-57FB-4DA4293CD3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41028" y="-376028"/>
                <a:ext cx="14652" cy="239"/>
              </a:xfrm>
              <a:prstGeom prst="line">
                <a:avLst/>
              </a:prstGeom>
              <a:ln w="25400">
                <a:solidFill>
                  <a:srgbClr val="DC143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97" name="Oval 7396">
                <a:extLst>
                  <a:ext uri="{FF2B5EF4-FFF2-40B4-BE49-F238E27FC236}">
                    <a16:creationId xmlns:a16="http://schemas.microsoft.com/office/drawing/2014/main" id="{40AA893F-B0D0-ADEE-7E96-5819EEA0D963}"/>
                  </a:ext>
                </a:extLst>
              </p:cNvPr>
              <p:cNvSpPr/>
              <p:nvPr/>
            </p:nvSpPr>
            <p:spPr>
              <a:xfrm>
                <a:off x="7343083" y="-292052"/>
                <a:ext cx="73152" cy="5492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10463AB-B6AF-6DC3-9B2D-A398149CEF44}"/>
                </a:ext>
              </a:extLst>
            </p:cNvPr>
            <p:cNvCxnSpPr/>
            <p:nvPr/>
          </p:nvCxnSpPr>
          <p:spPr>
            <a:xfrm>
              <a:off x="1005840" y="3048000"/>
              <a:ext cx="58369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4F0D53-6806-4F1B-4D53-2C4AA2C4FB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5839" y="1287780"/>
              <a:ext cx="0" cy="356616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98" name="Connector 1375">
            <a:extLst>
              <a:ext uri="{FF2B5EF4-FFF2-40B4-BE49-F238E27FC236}">
                <a16:creationId xmlns:a16="http://schemas.microsoft.com/office/drawing/2014/main" id="{FD90BC51-A0D8-8C8E-E2F4-D43708E48FA0}"/>
              </a:ext>
            </a:extLst>
          </p:cNvPr>
          <p:cNvCxnSpPr>
            <a:cxnSpLocks/>
          </p:cNvCxnSpPr>
          <p:nvPr/>
        </p:nvCxnSpPr>
        <p:spPr>
          <a:xfrm flipV="1">
            <a:off x="2982542" y="3155758"/>
            <a:ext cx="0" cy="94855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126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82BEA7F-1A82-593D-487D-571990148D90}"/>
              </a:ext>
            </a:extLst>
          </p:cNvPr>
          <p:cNvGrpSpPr/>
          <p:nvPr/>
        </p:nvGrpSpPr>
        <p:grpSpPr>
          <a:xfrm>
            <a:off x="7028537" y="3305340"/>
            <a:ext cx="3258462" cy="761406"/>
            <a:chOff x="2088721" y="1315580"/>
            <a:chExt cx="3258462" cy="76140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203A53-8A46-07D9-21DD-98EB6E919CD6}"/>
                </a:ext>
              </a:extLst>
            </p:cNvPr>
            <p:cNvSpPr/>
            <p:nvPr/>
          </p:nvSpPr>
          <p:spPr>
            <a:xfrm>
              <a:off x="2088721" y="1315580"/>
              <a:ext cx="2457521" cy="7549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96205A1-E5FD-725E-C754-A722A82545B5}"/>
                </a:ext>
              </a:extLst>
            </p:cNvPr>
            <p:cNvGrpSpPr/>
            <p:nvPr/>
          </p:nvGrpSpPr>
          <p:grpSpPr>
            <a:xfrm>
              <a:off x="2846707" y="1322034"/>
              <a:ext cx="2500476" cy="754952"/>
              <a:chOff x="2839862" y="1471326"/>
              <a:chExt cx="2500476" cy="754952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11976B92-07B5-ECBB-8FED-EAFE8F3A47DC}"/>
                  </a:ext>
                </a:extLst>
              </p:cNvPr>
              <p:cNvSpPr/>
              <p:nvPr/>
            </p:nvSpPr>
            <p:spPr>
              <a:xfrm flipV="1">
                <a:off x="4506979" y="1471326"/>
                <a:ext cx="833359" cy="754952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E43AFD-887C-62A1-3A6C-3C34145A6B8F}"/>
                  </a:ext>
                </a:extLst>
              </p:cNvPr>
              <p:cNvSpPr txBox="1"/>
              <p:nvPr/>
            </p:nvSpPr>
            <p:spPr>
              <a:xfrm>
                <a:off x="2839862" y="1485757"/>
                <a:ext cx="2085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David Carty</a:t>
                </a:r>
              </a:p>
              <a:p>
                <a:endParaRPr lang="en-GB" sz="1200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4EB549-6990-03C3-643F-C7578255C8E3}"/>
              </a:ext>
            </a:extLst>
          </p:cNvPr>
          <p:cNvGrpSpPr/>
          <p:nvPr/>
        </p:nvGrpSpPr>
        <p:grpSpPr>
          <a:xfrm>
            <a:off x="7028537" y="5305338"/>
            <a:ext cx="3258462" cy="761406"/>
            <a:chOff x="2088721" y="1315580"/>
            <a:chExt cx="3258462" cy="7614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01C4B53-728D-0B80-D92B-E03D6E8C6373}"/>
                </a:ext>
              </a:extLst>
            </p:cNvPr>
            <p:cNvSpPr/>
            <p:nvPr/>
          </p:nvSpPr>
          <p:spPr>
            <a:xfrm>
              <a:off x="2088721" y="1315580"/>
              <a:ext cx="2457521" cy="7549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8397C8-4B91-9D8C-D2B1-788811452DFD}"/>
                </a:ext>
              </a:extLst>
            </p:cNvPr>
            <p:cNvGrpSpPr/>
            <p:nvPr/>
          </p:nvGrpSpPr>
          <p:grpSpPr>
            <a:xfrm>
              <a:off x="2846707" y="1322034"/>
              <a:ext cx="2500476" cy="754952"/>
              <a:chOff x="2839862" y="1471326"/>
              <a:chExt cx="2500476" cy="754952"/>
            </a:xfrm>
          </p:grpSpPr>
          <p:sp>
            <p:nvSpPr>
              <p:cNvPr id="32" name="Right Triangle 31">
                <a:extLst>
                  <a:ext uri="{FF2B5EF4-FFF2-40B4-BE49-F238E27FC236}">
                    <a16:creationId xmlns:a16="http://schemas.microsoft.com/office/drawing/2014/main" id="{C7200256-4BC1-A5DE-25FD-90843DC102B6}"/>
                  </a:ext>
                </a:extLst>
              </p:cNvPr>
              <p:cNvSpPr/>
              <p:nvPr/>
            </p:nvSpPr>
            <p:spPr>
              <a:xfrm flipV="1">
                <a:off x="4506979" y="1471326"/>
                <a:ext cx="833359" cy="754952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295CC53-C4CC-52AE-3128-9AA780ECC6AD}"/>
                  </a:ext>
                </a:extLst>
              </p:cNvPr>
              <p:cNvSpPr txBox="1"/>
              <p:nvPr/>
            </p:nvSpPr>
            <p:spPr>
              <a:xfrm>
                <a:off x="2839862" y="1485757"/>
                <a:ext cx="2085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Joseph Scott</a:t>
                </a:r>
              </a:p>
              <a:p>
                <a:endParaRPr lang="en-GB" sz="1200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AC7567-C66A-4544-F429-EE975471B211}"/>
              </a:ext>
            </a:extLst>
          </p:cNvPr>
          <p:cNvGrpSpPr/>
          <p:nvPr/>
        </p:nvGrpSpPr>
        <p:grpSpPr>
          <a:xfrm>
            <a:off x="2088721" y="1315580"/>
            <a:ext cx="3258462" cy="761406"/>
            <a:chOff x="2088721" y="1315580"/>
            <a:chExt cx="3258462" cy="7614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3F17AE-A87C-80AE-7E11-A1B32676179A}"/>
                </a:ext>
              </a:extLst>
            </p:cNvPr>
            <p:cNvSpPr/>
            <p:nvPr/>
          </p:nvSpPr>
          <p:spPr>
            <a:xfrm>
              <a:off x="2088721" y="1315580"/>
              <a:ext cx="2457521" cy="7549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840070-163E-C635-81C5-9137923AF3AF}"/>
                </a:ext>
              </a:extLst>
            </p:cNvPr>
            <p:cNvGrpSpPr/>
            <p:nvPr/>
          </p:nvGrpSpPr>
          <p:grpSpPr>
            <a:xfrm>
              <a:off x="2846707" y="1322034"/>
              <a:ext cx="2500476" cy="754952"/>
              <a:chOff x="2839862" y="1471326"/>
              <a:chExt cx="2500476" cy="754952"/>
            </a:xfrm>
          </p:grpSpPr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200FF792-D156-AA42-2D77-A3110E60CD06}"/>
                  </a:ext>
                </a:extLst>
              </p:cNvPr>
              <p:cNvSpPr/>
              <p:nvPr/>
            </p:nvSpPr>
            <p:spPr>
              <a:xfrm flipV="1">
                <a:off x="4506979" y="1471326"/>
                <a:ext cx="833359" cy="754952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8A93F-6D20-B60C-46CC-A6B9514B3518}"/>
                  </a:ext>
                </a:extLst>
              </p:cNvPr>
              <p:cNvSpPr txBox="1"/>
              <p:nvPr/>
            </p:nvSpPr>
            <p:spPr>
              <a:xfrm>
                <a:off x="2839862" y="1485757"/>
                <a:ext cx="20857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2060"/>
                    </a:solidFill>
                    <a:latin typeface="Bahnschrift" panose="020B0502040204020203" pitchFamily="34" charset="0"/>
                  </a:rPr>
                  <a:t>Dr. Joseph Scott</a:t>
                </a:r>
              </a:p>
              <a:p>
                <a:endParaRPr lang="en-GB" sz="1200" dirty="0">
                  <a:solidFill>
                    <a:schemeClr val="bg2">
                      <a:lumMod val="25000"/>
                    </a:schemeClr>
                  </a:solidFill>
                  <a:latin typeface="Bahnschrift" panose="020B0502040204020203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8C9C93-F482-A6D9-5BC5-76C3A658E78F}"/>
              </a:ext>
            </a:extLst>
          </p:cNvPr>
          <p:cNvGrpSpPr/>
          <p:nvPr/>
        </p:nvGrpSpPr>
        <p:grpSpPr>
          <a:xfrm>
            <a:off x="6599545" y="1016001"/>
            <a:ext cx="3551210" cy="1609157"/>
            <a:chOff x="1859383" y="1274439"/>
            <a:chExt cx="4205192" cy="19054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E2D4C9-3920-ACA1-44FB-D7184E7249FC}"/>
                </a:ext>
              </a:extLst>
            </p:cNvPr>
            <p:cNvGrpSpPr/>
            <p:nvPr/>
          </p:nvGrpSpPr>
          <p:grpSpPr>
            <a:xfrm>
              <a:off x="2167655" y="1366635"/>
              <a:ext cx="3896920" cy="893992"/>
              <a:chOff x="3554082" y="1067807"/>
              <a:chExt cx="3896920" cy="89399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0F2E6FE-6693-B825-E7FE-D69167DA6014}"/>
                  </a:ext>
                </a:extLst>
              </p:cNvPr>
              <p:cNvSpPr/>
              <p:nvPr/>
            </p:nvSpPr>
            <p:spPr>
              <a:xfrm>
                <a:off x="3554082" y="1067816"/>
                <a:ext cx="2910092" cy="8939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E5990C48-C261-627E-8AD8-94D041D7B95C}"/>
                  </a:ext>
                </a:extLst>
              </p:cNvPr>
              <p:cNvSpPr/>
              <p:nvPr/>
            </p:nvSpPr>
            <p:spPr>
              <a:xfrm flipV="1">
                <a:off x="6464174" y="1067807"/>
                <a:ext cx="986828" cy="893983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E790C0-60C0-2324-6633-BF5A4CF55A45}"/>
                </a:ext>
              </a:extLst>
            </p:cNvPr>
            <p:cNvSpPr txBox="1"/>
            <p:nvPr/>
          </p:nvSpPr>
          <p:spPr>
            <a:xfrm>
              <a:off x="3279035" y="1383713"/>
              <a:ext cx="2469822" cy="69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  <a:latin typeface="Bahnschrift" panose="020B0502040204020203" pitchFamily="34" charset="0"/>
                </a:rPr>
                <a:t>Matt Jones</a:t>
              </a:r>
            </a:p>
            <a:p>
              <a:endParaRPr lang="en-GB" sz="12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4EC6CCA-2B9F-1CF6-5EED-B8B9EA404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85" r="12601"/>
            <a:stretch/>
          </p:blipFill>
          <p:spPr>
            <a:xfrm>
              <a:off x="1859383" y="1274439"/>
              <a:ext cx="1429379" cy="1905496"/>
            </a:xfrm>
            <a:custGeom>
              <a:avLst/>
              <a:gdLst>
                <a:gd name="csX0" fmla="*/ 0 w 1429379"/>
                <a:gd name="csY0" fmla="*/ 0 h 1905496"/>
                <a:gd name="csX1" fmla="*/ 505047 w 1429379"/>
                <a:gd name="csY1" fmla="*/ 0 h 1905496"/>
                <a:gd name="csX2" fmla="*/ 967213 w 1429379"/>
                <a:gd name="csY2" fmla="*/ 0 h 1905496"/>
                <a:gd name="csX3" fmla="*/ 1429379 w 1429379"/>
                <a:gd name="csY3" fmla="*/ 0 h 1905496"/>
                <a:gd name="csX4" fmla="*/ 1429379 w 1429379"/>
                <a:gd name="csY4" fmla="*/ 419209 h 1905496"/>
                <a:gd name="csX5" fmla="*/ 1429379 w 1429379"/>
                <a:gd name="csY5" fmla="*/ 914638 h 1905496"/>
                <a:gd name="csX6" fmla="*/ 1429379 w 1429379"/>
                <a:gd name="csY6" fmla="*/ 1391012 h 1905496"/>
                <a:gd name="csX7" fmla="*/ 1429379 w 1429379"/>
                <a:gd name="csY7" fmla="*/ 1905496 h 1905496"/>
                <a:gd name="csX8" fmla="*/ 952919 w 1429379"/>
                <a:gd name="csY8" fmla="*/ 1905496 h 1905496"/>
                <a:gd name="csX9" fmla="*/ 476460 w 1429379"/>
                <a:gd name="csY9" fmla="*/ 1905496 h 1905496"/>
                <a:gd name="csX10" fmla="*/ 0 w 1429379"/>
                <a:gd name="csY10" fmla="*/ 1905496 h 1905496"/>
                <a:gd name="csX11" fmla="*/ 0 w 1429379"/>
                <a:gd name="csY11" fmla="*/ 1486287 h 1905496"/>
                <a:gd name="csX12" fmla="*/ 0 w 1429379"/>
                <a:gd name="csY12" fmla="*/ 990858 h 1905496"/>
                <a:gd name="csX13" fmla="*/ 0 w 1429379"/>
                <a:gd name="csY13" fmla="*/ 552594 h 1905496"/>
                <a:gd name="csX14" fmla="*/ 0 w 1429379"/>
                <a:gd name="csY14" fmla="*/ 0 h 190549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429379" h="1905496" fill="none" extrusionOk="0">
                  <a:moveTo>
                    <a:pt x="0" y="0"/>
                  </a:moveTo>
                  <a:cubicBezTo>
                    <a:pt x="199817" y="-2056"/>
                    <a:pt x="377565" y="15107"/>
                    <a:pt x="505047" y="0"/>
                  </a:cubicBezTo>
                  <a:cubicBezTo>
                    <a:pt x="632529" y="-15107"/>
                    <a:pt x="804769" y="2260"/>
                    <a:pt x="967213" y="0"/>
                  </a:cubicBezTo>
                  <a:cubicBezTo>
                    <a:pt x="1129657" y="-2260"/>
                    <a:pt x="1279924" y="39122"/>
                    <a:pt x="1429379" y="0"/>
                  </a:cubicBezTo>
                  <a:cubicBezTo>
                    <a:pt x="1473377" y="168641"/>
                    <a:pt x="1424657" y="233426"/>
                    <a:pt x="1429379" y="419209"/>
                  </a:cubicBezTo>
                  <a:cubicBezTo>
                    <a:pt x="1434101" y="604992"/>
                    <a:pt x="1401149" y="728098"/>
                    <a:pt x="1429379" y="914638"/>
                  </a:cubicBezTo>
                  <a:cubicBezTo>
                    <a:pt x="1457609" y="1101178"/>
                    <a:pt x="1405136" y="1228465"/>
                    <a:pt x="1429379" y="1391012"/>
                  </a:cubicBezTo>
                  <a:cubicBezTo>
                    <a:pt x="1453622" y="1553559"/>
                    <a:pt x="1372093" y="1761933"/>
                    <a:pt x="1429379" y="1905496"/>
                  </a:cubicBezTo>
                  <a:cubicBezTo>
                    <a:pt x="1248594" y="1949306"/>
                    <a:pt x="1130931" y="1873042"/>
                    <a:pt x="952919" y="1905496"/>
                  </a:cubicBezTo>
                  <a:cubicBezTo>
                    <a:pt x="774907" y="1937950"/>
                    <a:pt x="687334" y="1895016"/>
                    <a:pt x="476460" y="1905496"/>
                  </a:cubicBezTo>
                  <a:cubicBezTo>
                    <a:pt x="265586" y="1915976"/>
                    <a:pt x="173512" y="1894321"/>
                    <a:pt x="0" y="1905496"/>
                  </a:cubicBezTo>
                  <a:cubicBezTo>
                    <a:pt x="-1686" y="1820001"/>
                    <a:pt x="7158" y="1630181"/>
                    <a:pt x="0" y="1486287"/>
                  </a:cubicBezTo>
                  <a:cubicBezTo>
                    <a:pt x="-7158" y="1342393"/>
                    <a:pt x="14624" y="1232664"/>
                    <a:pt x="0" y="990858"/>
                  </a:cubicBezTo>
                  <a:cubicBezTo>
                    <a:pt x="-14624" y="749052"/>
                    <a:pt x="23265" y="723527"/>
                    <a:pt x="0" y="552594"/>
                  </a:cubicBezTo>
                  <a:cubicBezTo>
                    <a:pt x="-23265" y="381661"/>
                    <a:pt x="60221" y="128642"/>
                    <a:pt x="0" y="0"/>
                  </a:cubicBezTo>
                  <a:close/>
                </a:path>
                <a:path w="1429379" h="1905496" stroke="0" extrusionOk="0">
                  <a:moveTo>
                    <a:pt x="0" y="0"/>
                  </a:moveTo>
                  <a:cubicBezTo>
                    <a:pt x="245168" y="-39533"/>
                    <a:pt x="368001" y="43521"/>
                    <a:pt x="490753" y="0"/>
                  </a:cubicBezTo>
                  <a:cubicBezTo>
                    <a:pt x="613505" y="-43521"/>
                    <a:pt x="778570" y="53662"/>
                    <a:pt x="938626" y="0"/>
                  </a:cubicBezTo>
                  <a:cubicBezTo>
                    <a:pt x="1098682" y="-53662"/>
                    <a:pt x="1287629" y="45954"/>
                    <a:pt x="1429379" y="0"/>
                  </a:cubicBezTo>
                  <a:cubicBezTo>
                    <a:pt x="1480624" y="231291"/>
                    <a:pt x="1383959" y="252863"/>
                    <a:pt x="1429379" y="476374"/>
                  </a:cubicBezTo>
                  <a:cubicBezTo>
                    <a:pt x="1474799" y="699885"/>
                    <a:pt x="1383786" y="765066"/>
                    <a:pt x="1429379" y="952748"/>
                  </a:cubicBezTo>
                  <a:cubicBezTo>
                    <a:pt x="1474972" y="1140430"/>
                    <a:pt x="1375122" y="1294162"/>
                    <a:pt x="1429379" y="1429122"/>
                  </a:cubicBezTo>
                  <a:cubicBezTo>
                    <a:pt x="1483636" y="1564082"/>
                    <a:pt x="1402208" y="1747774"/>
                    <a:pt x="1429379" y="1905496"/>
                  </a:cubicBezTo>
                  <a:cubicBezTo>
                    <a:pt x="1251398" y="1951183"/>
                    <a:pt x="1181797" y="1882276"/>
                    <a:pt x="938626" y="1905496"/>
                  </a:cubicBezTo>
                  <a:cubicBezTo>
                    <a:pt x="695455" y="1928716"/>
                    <a:pt x="686431" y="1853560"/>
                    <a:pt x="447872" y="1905496"/>
                  </a:cubicBezTo>
                  <a:cubicBezTo>
                    <a:pt x="209313" y="1957432"/>
                    <a:pt x="124843" y="1898974"/>
                    <a:pt x="0" y="1905496"/>
                  </a:cubicBezTo>
                  <a:cubicBezTo>
                    <a:pt x="-4473" y="1779485"/>
                    <a:pt x="46771" y="1539550"/>
                    <a:pt x="0" y="1391012"/>
                  </a:cubicBezTo>
                  <a:cubicBezTo>
                    <a:pt x="-46771" y="1242474"/>
                    <a:pt x="3295" y="1149996"/>
                    <a:pt x="0" y="933693"/>
                  </a:cubicBezTo>
                  <a:cubicBezTo>
                    <a:pt x="-3295" y="717390"/>
                    <a:pt x="44881" y="688918"/>
                    <a:pt x="0" y="457319"/>
                  </a:cubicBezTo>
                  <a:cubicBezTo>
                    <a:pt x="-44881" y="225720"/>
                    <a:pt x="32159" y="131460"/>
                    <a:pt x="0" y="0"/>
                  </a:cubicBezTo>
                  <a:close/>
                </a:path>
              </a:pathLst>
            </a:custGeom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769899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0E7938-9B6C-6F7E-4906-20C9F227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4" y="1112525"/>
            <a:ext cx="1529075" cy="1529075"/>
          </a:xfrm>
          <a:custGeom>
            <a:avLst/>
            <a:gdLst>
              <a:gd name="csX0" fmla="*/ 0 w 1529075"/>
              <a:gd name="csY0" fmla="*/ 0 h 1529075"/>
              <a:gd name="csX1" fmla="*/ 540273 w 1529075"/>
              <a:gd name="csY1" fmla="*/ 0 h 1529075"/>
              <a:gd name="csX2" fmla="*/ 1034674 w 1529075"/>
              <a:gd name="csY2" fmla="*/ 0 h 1529075"/>
              <a:gd name="csX3" fmla="*/ 1529075 w 1529075"/>
              <a:gd name="csY3" fmla="*/ 0 h 1529075"/>
              <a:gd name="csX4" fmla="*/ 1529075 w 1529075"/>
              <a:gd name="csY4" fmla="*/ 509692 h 1529075"/>
              <a:gd name="csX5" fmla="*/ 1529075 w 1529075"/>
              <a:gd name="csY5" fmla="*/ 1019383 h 1529075"/>
              <a:gd name="csX6" fmla="*/ 1529075 w 1529075"/>
              <a:gd name="csY6" fmla="*/ 1529075 h 1529075"/>
              <a:gd name="csX7" fmla="*/ 1019383 w 1529075"/>
              <a:gd name="csY7" fmla="*/ 1529075 h 1529075"/>
              <a:gd name="csX8" fmla="*/ 509692 w 1529075"/>
              <a:gd name="csY8" fmla="*/ 1529075 h 1529075"/>
              <a:gd name="csX9" fmla="*/ 0 w 1529075"/>
              <a:gd name="csY9" fmla="*/ 1529075 h 1529075"/>
              <a:gd name="csX10" fmla="*/ 0 w 1529075"/>
              <a:gd name="csY10" fmla="*/ 1065256 h 1529075"/>
              <a:gd name="csX11" fmla="*/ 0 w 1529075"/>
              <a:gd name="csY11" fmla="*/ 540273 h 1529075"/>
              <a:gd name="csX12" fmla="*/ 0 w 1529075"/>
              <a:gd name="csY12" fmla="*/ 0 h 1529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529075" h="1529075" extrusionOk="0">
                <a:moveTo>
                  <a:pt x="0" y="0"/>
                </a:moveTo>
                <a:cubicBezTo>
                  <a:pt x="139035" y="-61039"/>
                  <a:pt x="319104" y="33980"/>
                  <a:pt x="540273" y="0"/>
                </a:cubicBezTo>
                <a:cubicBezTo>
                  <a:pt x="761442" y="-33980"/>
                  <a:pt x="812920" y="35384"/>
                  <a:pt x="1034674" y="0"/>
                </a:cubicBezTo>
                <a:cubicBezTo>
                  <a:pt x="1256428" y="-35384"/>
                  <a:pt x="1306874" y="58050"/>
                  <a:pt x="1529075" y="0"/>
                </a:cubicBezTo>
                <a:cubicBezTo>
                  <a:pt x="1543106" y="164197"/>
                  <a:pt x="1515414" y="384362"/>
                  <a:pt x="1529075" y="509692"/>
                </a:cubicBezTo>
                <a:cubicBezTo>
                  <a:pt x="1542736" y="635022"/>
                  <a:pt x="1470401" y="803537"/>
                  <a:pt x="1529075" y="1019383"/>
                </a:cubicBezTo>
                <a:cubicBezTo>
                  <a:pt x="1587749" y="1235229"/>
                  <a:pt x="1524654" y="1405502"/>
                  <a:pt x="1529075" y="1529075"/>
                </a:cubicBezTo>
                <a:cubicBezTo>
                  <a:pt x="1377078" y="1580809"/>
                  <a:pt x="1176231" y="1498107"/>
                  <a:pt x="1019383" y="1529075"/>
                </a:cubicBezTo>
                <a:cubicBezTo>
                  <a:pt x="862535" y="1560043"/>
                  <a:pt x="615413" y="1516658"/>
                  <a:pt x="509692" y="1529075"/>
                </a:cubicBezTo>
                <a:cubicBezTo>
                  <a:pt x="403971" y="1541492"/>
                  <a:pt x="167286" y="1517760"/>
                  <a:pt x="0" y="1529075"/>
                </a:cubicBezTo>
                <a:cubicBezTo>
                  <a:pt x="-51738" y="1375756"/>
                  <a:pt x="28515" y="1179078"/>
                  <a:pt x="0" y="1065256"/>
                </a:cubicBezTo>
                <a:cubicBezTo>
                  <a:pt x="-28515" y="951434"/>
                  <a:pt x="57136" y="730341"/>
                  <a:pt x="0" y="540273"/>
                </a:cubicBezTo>
                <a:cubicBezTo>
                  <a:pt x="-57136" y="350205"/>
                  <a:pt x="19739" y="22386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138538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vid Carty">
            <a:extLst>
              <a:ext uri="{FF2B5EF4-FFF2-40B4-BE49-F238E27FC236}">
                <a16:creationId xmlns:a16="http://schemas.microsoft.com/office/drawing/2014/main" id="{A2109807-50DC-86EB-206D-2A1B3C3E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46" y="2772895"/>
            <a:ext cx="1212062" cy="1678239"/>
          </a:xfrm>
          <a:custGeom>
            <a:avLst/>
            <a:gdLst>
              <a:gd name="csX0" fmla="*/ 0 w 1212062"/>
              <a:gd name="csY0" fmla="*/ 0 h 1678239"/>
              <a:gd name="csX1" fmla="*/ 593910 w 1212062"/>
              <a:gd name="csY1" fmla="*/ 0 h 1678239"/>
              <a:gd name="csX2" fmla="*/ 1212062 w 1212062"/>
              <a:gd name="csY2" fmla="*/ 0 h 1678239"/>
              <a:gd name="csX3" fmla="*/ 1212062 w 1212062"/>
              <a:gd name="csY3" fmla="*/ 592978 h 1678239"/>
              <a:gd name="csX4" fmla="*/ 1212062 w 1212062"/>
              <a:gd name="csY4" fmla="*/ 1152391 h 1678239"/>
              <a:gd name="csX5" fmla="*/ 1212062 w 1212062"/>
              <a:gd name="csY5" fmla="*/ 1678239 h 1678239"/>
              <a:gd name="csX6" fmla="*/ 630272 w 1212062"/>
              <a:gd name="csY6" fmla="*/ 1678239 h 1678239"/>
              <a:gd name="csX7" fmla="*/ 0 w 1212062"/>
              <a:gd name="csY7" fmla="*/ 1678239 h 1678239"/>
              <a:gd name="csX8" fmla="*/ 0 w 1212062"/>
              <a:gd name="csY8" fmla="*/ 1085261 h 1678239"/>
              <a:gd name="csX9" fmla="*/ 0 w 1212062"/>
              <a:gd name="csY9" fmla="*/ 492283 h 1678239"/>
              <a:gd name="csX10" fmla="*/ 0 w 1212062"/>
              <a:gd name="csY10" fmla="*/ 0 h 16782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1212062" h="1678239" extrusionOk="0">
                <a:moveTo>
                  <a:pt x="0" y="0"/>
                </a:moveTo>
                <a:cubicBezTo>
                  <a:pt x="293079" y="3592"/>
                  <a:pt x="466699" y="9739"/>
                  <a:pt x="593910" y="0"/>
                </a:cubicBezTo>
                <a:cubicBezTo>
                  <a:pt x="721121" y="-9739"/>
                  <a:pt x="958213" y="-22041"/>
                  <a:pt x="1212062" y="0"/>
                </a:cubicBezTo>
                <a:cubicBezTo>
                  <a:pt x="1198936" y="230578"/>
                  <a:pt x="1217746" y="333983"/>
                  <a:pt x="1212062" y="592978"/>
                </a:cubicBezTo>
                <a:cubicBezTo>
                  <a:pt x="1206378" y="851973"/>
                  <a:pt x="1238768" y="889758"/>
                  <a:pt x="1212062" y="1152391"/>
                </a:cubicBezTo>
                <a:cubicBezTo>
                  <a:pt x="1185356" y="1415024"/>
                  <a:pt x="1189859" y="1477997"/>
                  <a:pt x="1212062" y="1678239"/>
                </a:cubicBezTo>
                <a:cubicBezTo>
                  <a:pt x="921757" y="1682532"/>
                  <a:pt x="874810" y="1690659"/>
                  <a:pt x="630272" y="1678239"/>
                </a:cubicBezTo>
                <a:cubicBezTo>
                  <a:pt x="385734" y="1665820"/>
                  <a:pt x="286177" y="1675736"/>
                  <a:pt x="0" y="1678239"/>
                </a:cubicBezTo>
                <a:cubicBezTo>
                  <a:pt x="26455" y="1536714"/>
                  <a:pt x="-23421" y="1245546"/>
                  <a:pt x="0" y="1085261"/>
                </a:cubicBezTo>
                <a:cubicBezTo>
                  <a:pt x="23421" y="924976"/>
                  <a:pt x="14634" y="682422"/>
                  <a:pt x="0" y="492283"/>
                </a:cubicBezTo>
                <a:cubicBezTo>
                  <a:pt x="-14634" y="302144"/>
                  <a:pt x="-7695" y="21844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 Robert Potvliege - Durham University">
            <a:extLst>
              <a:ext uri="{FF2B5EF4-FFF2-40B4-BE49-F238E27FC236}">
                <a16:creationId xmlns:a16="http://schemas.microsoft.com/office/drawing/2014/main" id="{9DE0AC68-37FC-AB4A-C345-E2254AC5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43" y="4672854"/>
            <a:ext cx="1220280" cy="15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A51CAB-0DC6-95A2-6486-BB529F21B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" y="3082174"/>
            <a:ext cx="3381829" cy="2536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E0F3D0-0944-FB1B-6051-A860223F5E25}"/>
              </a:ext>
            </a:extLst>
          </p:cNvPr>
          <p:cNvSpPr txBox="1"/>
          <p:nvPr/>
        </p:nvSpPr>
        <p:spPr>
          <a:xfrm>
            <a:off x="543800" y="5710943"/>
            <a:ext cx="4002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Funding: Frances and Rodney Stubbs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AF52EA-6D94-FFC3-2AA9-01F47E4B312A}"/>
              </a:ext>
            </a:extLst>
          </p:cNvPr>
          <p:cNvSpPr txBox="1"/>
          <p:nvPr/>
        </p:nvSpPr>
        <p:spPr>
          <a:xfrm>
            <a:off x="543800" y="6282011"/>
            <a:ext cx="722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JS thesis </a:t>
            </a:r>
            <a:r>
              <a:rPr lang="en-GB" dirty="0">
                <a:hlinkClick r:id="rId7"/>
              </a:rPr>
              <a:t>https://etheses.durham.ac.uk/id/eprint/15616/?template=default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45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91363-C4C0-9A91-758E-AD69F0F5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9698-ACA5-C189-4A02-2C2E2FF3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56" y="195367"/>
            <a:ext cx="8684443" cy="832912"/>
          </a:xfrm>
        </p:spPr>
        <p:txBody>
          <a:bodyPr/>
          <a:lstStyle/>
          <a:p>
            <a:r>
              <a:rPr lang="en-GB" dirty="0"/>
              <a:t>Lattice clocks – trapped atoms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959F8-BFFC-F9C3-BCA8-946615B27E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721"/>
          <a:stretch>
            <a:fillRect/>
          </a:stretch>
        </p:blipFill>
        <p:spPr>
          <a:xfrm>
            <a:off x="593725" y="1114026"/>
            <a:ext cx="5187423" cy="1342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C5C164-7698-DD84-A9F6-01B8C136F8AE}"/>
              </a:ext>
            </a:extLst>
          </p:cNvPr>
          <p:cNvSpPr txBox="1"/>
          <p:nvPr/>
        </p:nvSpPr>
        <p:spPr>
          <a:xfrm>
            <a:off x="429515" y="6029357"/>
            <a:ext cx="376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H. Katori, Nat. Photonics </a:t>
            </a:r>
            <a:r>
              <a:rPr lang="en-GB" b="1" dirty="0"/>
              <a:t>5</a:t>
            </a:r>
            <a:r>
              <a:rPr lang="en-GB" dirty="0"/>
              <a:t>, 203 (2011)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69BC4E-E481-3DEB-3AC1-DE3AD8473FC0}"/>
              </a:ext>
            </a:extLst>
          </p:cNvPr>
          <p:cNvSpPr/>
          <p:nvPr/>
        </p:nvSpPr>
        <p:spPr>
          <a:xfrm>
            <a:off x="239492" y="5598543"/>
            <a:ext cx="16583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B79A3-DD1E-922C-06EA-54974D52950B}"/>
              </a:ext>
            </a:extLst>
          </p:cNvPr>
          <p:cNvGrpSpPr/>
          <p:nvPr/>
        </p:nvGrpSpPr>
        <p:grpSpPr>
          <a:xfrm>
            <a:off x="358047" y="3124575"/>
            <a:ext cx="1900773" cy="1628818"/>
            <a:chOff x="4822484" y="2940638"/>
            <a:chExt cx="1900773" cy="162881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142592-E87B-94D6-E017-4776EF3669B3}"/>
                </a:ext>
              </a:extLst>
            </p:cNvPr>
            <p:cNvGrpSpPr/>
            <p:nvPr/>
          </p:nvGrpSpPr>
          <p:grpSpPr>
            <a:xfrm>
              <a:off x="4822484" y="2940638"/>
              <a:ext cx="772341" cy="1312862"/>
              <a:chOff x="830215" y="3148267"/>
              <a:chExt cx="772341" cy="1312862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2EBFD58-B1D5-FBD7-B8B7-BF62DE3558D2}"/>
                  </a:ext>
                </a:extLst>
              </p:cNvPr>
              <p:cNvCxnSpPr/>
              <p:nvPr/>
            </p:nvCxnSpPr>
            <p:spPr>
              <a:xfrm>
                <a:off x="1068651" y="3211513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846762FC-1884-9EFE-BE86-57CC5F2604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35603" y="3249613"/>
                <a:ext cx="0" cy="1122362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DDCEF46-BADF-F0BC-F577-B2F5A2DEE345}"/>
                  </a:ext>
                </a:extLst>
              </p:cNvPr>
              <p:cNvCxnSpPr/>
              <p:nvPr/>
            </p:nvCxnSpPr>
            <p:spPr>
              <a:xfrm>
                <a:off x="1068651" y="4371975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34880B6-CA2E-F414-FA77-F862F59AF2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215" y="4282821"/>
                <a:ext cx="126492" cy="178308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9CE9E49-FF48-908B-54C8-12C67A390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5005" y="3148267"/>
                <a:ext cx="102108" cy="12649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ED85AD2-6024-70EB-04BF-C1E6EC2E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6480" y="3708577"/>
                <a:ext cx="240792" cy="164592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84B516-4D1E-8E0C-03D6-B801FDE470BC}"/>
                </a:ext>
              </a:extLst>
            </p:cNvPr>
            <p:cNvGrpSpPr/>
            <p:nvPr/>
          </p:nvGrpSpPr>
          <p:grpSpPr>
            <a:xfrm>
              <a:off x="6173262" y="3397723"/>
              <a:ext cx="549995" cy="1171733"/>
              <a:chOff x="2197543" y="3514567"/>
              <a:chExt cx="549995" cy="1171733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1114FE9-45DF-8968-47ED-669B02488DE0}"/>
                  </a:ext>
                </a:extLst>
              </p:cNvPr>
              <p:cNvCxnSpPr/>
              <p:nvPr/>
            </p:nvCxnSpPr>
            <p:spPr>
              <a:xfrm>
                <a:off x="2213633" y="4686300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B2031A3-8D6F-3635-1DD6-41FA7B5411F5}"/>
                  </a:ext>
                </a:extLst>
              </p:cNvPr>
              <p:cNvCxnSpPr/>
              <p:nvPr/>
            </p:nvCxnSpPr>
            <p:spPr>
              <a:xfrm>
                <a:off x="2197543" y="3514567"/>
                <a:ext cx="53390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18C3494-CBD2-C903-DE1A-A24235ADAD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0994" y="3429000"/>
              <a:ext cx="0" cy="1122362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C972765-47A4-F49F-7FCB-7C55234E527D}"/>
              </a:ext>
            </a:extLst>
          </p:cNvPr>
          <p:cNvSpPr/>
          <p:nvPr/>
        </p:nvSpPr>
        <p:spPr>
          <a:xfrm>
            <a:off x="3101340" y="879577"/>
            <a:ext cx="594360" cy="14020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70E1AB7B-055E-AB5B-FDFD-624B54281F62}"/>
              </a:ext>
            </a:extLst>
          </p:cNvPr>
          <p:cNvCxnSpPr/>
          <p:nvPr/>
        </p:nvCxnSpPr>
        <p:spPr>
          <a:xfrm>
            <a:off x="2156460" y="4755309"/>
            <a:ext cx="2644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DBFEDC68-584D-AA90-D16D-1FB503F5D9DE}"/>
              </a:ext>
            </a:extLst>
          </p:cNvPr>
          <p:cNvGrpSpPr/>
          <p:nvPr/>
        </p:nvGrpSpPr>
        <p:grpSpPr>
          <a:xfrm>
            <a:off x="2697865" y="3785612"/>
            <a:ext cx="1439557" cy="974631"/>
            <a:chOff x="4911289" y="2231799"/>
            <a:chExt cx="1892808" cy="2394403"/>
          </a:xfrm>
        </p:grpSpPr>
        <p:cxnSp>
          <p:nvCxnSpPr>
            <p:cNvPr id="419" name="Connector 2">
              <a:extLst>
                <a:ext uri="{FF2B5EF4-FFF2-40B4-BE49-F238E27FC236}">
                  <a16:creationId xmlns:a16="http://schemas.microsoft.com/office/drawing/2014/main" id="{E93AF02F-E3F5-8569-895C-5D87A1305B51}"/>
                </a:ext>
              </a:extLst>
            </p:cNvPr>
            <p:cNvCxnSpPr/>
            <p:nvPr/>
          </p:nvCxnSpPr>
          <p:spPr>
            <a:xfrm>
              <a:off x="4911289" y="2231799"/>
              <a:ext cx="41148" cy="20368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Connector 3">
              <a:extLst>
                <a:ext uri="{FF2B5EF4-FFF2-40B4-BE49-F238E27FC236}">
                  <a16:creationId xmlns:a16="http://schemas.microsoft.com/office/drawing/2014/main" id="{9E7CE75D-FA89-1F46-8945-947FEF560932}"/>
                </a:ext>
              </a:extLst>
            </p:cNvPr>
            <p:cNvCxnSpPr/>
            <p:nvPr/>
          </p:nvCxnSpPr>
          <p:spPr>
            <a:xfrm>
              <a:off x="4952437" y="2435482"/>
              <a:ext cx="41147" cy="19463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Connector 4">
              <a:extLst>
                <a:ext uri="{FF2B5EF4-FFF2-40B4-BE49-F238E27FC236}">
                  <a16:creationId xmlns:a16="http://schemas.microsoft.com/office/drawing/2014/main" id="{DD66C249-8425-8447-901E-8AEDD1A1AC5F}"/>
                </a:ext>
              </a:extLst>
            </p:cNvPr>
            <p:cNvCxnSpPr/>
            <p:nvPr/>
          </p:nvCxnSpPr>
          <p:spPr>
            <a:xfrm>
              <a:off x="4993584" y="2630112"/>
              <a:ext cx="41149" cy="1855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Connector 5">
              <a:extLst>
                <a:ext uri="{FF2B5EF4-FFF2-40B4-BE49-F238E27FC236}">
                  <a16:creationId xmlns:a16="http://schemas.microsoft.com/office/drawing/2014/main" id="{D318CF8B-B666-3138-9B30-967D6C4FE5E6}"/>
                </a:ext>
              </a:extLst>
            </p:cNvPr>
            <p:cNvCxnSpPr/>
            <p:nvPr/>
          </p:nvCxnSpPr>
          <p:spPr>
            <a:xfrm>
              <a:off x="5034733" y="2815689"/>
              <a:ext cx="41148" cy="176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Connector 6">
              <a:extLst>
                <a:ext uri="{FF2B5EF4-FFF2-40B4-BE49-F238E27FC236}">
                  <a16:creationId xmlns:a16="http://schemas.microsoft.com/office/drawing/2014/main" id="{DD23ADBF-ADAE-2C45-B946-419A49C7D831}"/>
                </a:ext>
              </a:extLst>
            </p:cNvPr>
            <p:cNvCxnSpPr/>
            <p:nvPr/>
          </p:nvCxnSpPr>
          <p:spPr>
            <a:xfrm>
              <a:off x="5075881" y="2992214"/>
              <a:ext cx="41148" cy="1674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Connector 7">
              <a:extLst>
                <a:ext uri="{FF2B5EF4-FFF2-40B4-BE49-F238E27FC236}">
                  <a16:creationId xmlns:a16="http://schemas.microsoft.com/office/drawing/2014/main" id="{C067B8C1-40F9-8AF5-456D-C4397BB88E45}"/>
                </a:ext>
              </a:extLst>
            </p:cNvPr>
            <p:cNvCxnSpPr/>
            <p:nvPr/>
          </p:nvCxnSpPr>
          <p:spPr>
            <a:xfrm>
              <a:off x="5117029" y="3159687"/>
              <a:ext cx="41148" cy="1584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Connector 8">
              <a:extLst>
                <a:ext uri="{FF2B5EF4-FFF2-40B4-BE49-F238E27FC236}">
                  <a16:creationId xmlns:a16="http://schemas.microsoft.com/office/drawing/2014/main" id="{F728457E-A95A-BC23-A3C6-FBBE2D808771}"/>
                </a:ext>
              </a:extLst>
            </p:cNvPr>
            <p:cNvCxnSpPr/>
            <p:nvPr/>
          </p:nvCxnSpPr>
          <p:spPr>
            <a:xfrm>
              <a:off x="5158177" y="3318107"/>
              <a:ext cx="41148" cy="1493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Connector 9">
              <a:extLst>
                <a:ext uri="{FF2B5EF4-FFF2-40B4-BE49-F238E27FC236}">
                  <a16:creationId xmlns:a16="http://schemas.microsoft.com/office/drawing/2014/main" id="{2FFF747D-4C86-4854-CE2C-E486D3CF82B7}"/>
                </a:ext>
              </a:extLst>
            </p:cNvPr>
            <p:cNvCxnSpPr/>
            <p:nvPr/>
          </p:nvCxnSpPr>
          <p:spPr>
            <a:xfrm>
              <a:off x="5199325" y="3467474"/>
              <a:ext cx="41148" cy="1403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Connector 10">
              <a:extLst>
                <a:ext uri="{FF2B5EF4-FFF2-40B4-BE49-F238E27FC236}">
                  <a16:creationId xmlns:a16="http://schemas.microsoft.com/office/drawing/2014/main" id="{18D872BE-0FC7-E96B-D361-975E1DC61A82}"/>
                </a:ext>
              </a:extLst>
            </p:cNvPr>
            <p:cNvCxnSpPr/>
            <p:nvPr/>
          </p:nvCxnSpPr>
          <p:spPr>
            <a:xfrm>
              <a:off x="5240473" y="3607788"/>
              <a:ext cx="41148" cy="1312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Connector 11">
              <a:extLst>
                <a:ext uri="{FF2B5EF4-FFF2-40B4-BE49-F238E27FC236}">
                  <a16:creationId xmlns:a16="http://schemas.microsoft.com/office/drawing/2014/main" id="{D6715329-8F5D-EBD7-1E71-1968986AEE2A}"/>
                </a:ext>
              </a:extLst>
            </p:cNvPr>
            <p:cNvCxnSpPr/>
            <p:nvPr/>
          </p:nvCxnSpPr>
          <p:spPr>
            <a:xfrm>
              <a:off x="5281621" y="3739051"/>
              <a:ext cx="41148" cy="1222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2" name="Connector 12">
              <a:extLst>
                <a:ext uri="{FF2B5EF4-FFF2-40B4-BE49-F238E27FC236}">
                  <a16:creationId xmlns:a16="http://schemas.microsoft.com/office/drawing/2014/main" id="{94C1D6FA-0BB1-8EE5-4F14-E057C8842534}"/>
                </a:ext>
              </a:extLst>
            </p:cNvPr>
            <p:cNvCxnSpPr/>
            <p:nvPr/>
          </p:nvCxnSpPr>
          <p:spPr>
            <a:xfrm>
              <a:off x="5322769" y="3861260"/>
              <a:ext cx="41148" cy="1131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Connector 13">
              <a:extLst>
                <a:ext uri="{FF2B5EF4-FFF2-40B4-BE49-F238E27FC236}">
                  <a16:creationId xmlns:a16="http://schemas.microsoft.com/office/drawing/2014/main" id="{024AF617-0A6B-E683-D435-29F229F83E99}"/>
                </a:ext>
              </a:extLst>
            </p:cNvPr>
            <p:cNvCxnSpPr/>
            <p:nvPr/>
          </p:nvCxnSpPr>
          <p:spPr>
            <a:xfrm>
              <a:off x="5363917" y="3974417"/>
              <a:ext cx="41148" cy="1041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Connector 14">
              <a:extLst>
                <a:ext uri="{FF2B5EF4-FFF2-40B4-BE49-F238E27FC236}">
                  <a16:creationId xmlns:a16="http://schemas.microsoft.com/office/drawing/2014/main" id="{361E8B61-52AA-891E-F7DF-9AB8A3B65C79}"/>
                </a:ext>
              </a:extLst>
            </p:cNvPr>
            <p:cNvCxnSpPr/>
            <p:nvPr/>
          </p:nvCxnSpPr>
          <p:spPr>
            <a:xfrm>
              <a:off x="5405065" y="4078522"/>
              <a:ext cx="41148" cy="950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Connector 15">
              <a:extLst>
                <a:ext uri="{FF2B5EF4-FFF2-40B4-BE49-F238E27FC236}">
                  <a16:creationId xmlns:a16="http://schemas.microsoft.com/office/drawing/2014/main" id="{AAFC9298-6B59-F233-0D69-00F6B8E8BC08}"/>
                </a:ext>
              </a:extLst>
            </p:cNvPr>
            <p:cNvCxnSpPr/>
            <p:nvPr/>
          </p:nvCxnSpPr>
          <p:spPr>
            <a:xfrm>
              <a:off x="5446213" y="4173574"/>
              <a:ext cx="41148" cy="859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Connector 16">
              <a:extLst>
                <a:ext uri="{FF2B5EF4-FFF2-40B4-BE49-F238E27FC236}">
                  <a16:creationId xmlns:a16="http://schemas.microsoft.com/office/drawing/2014/main" id="{951BB1B6-8B7E-C286-3D96-05475C9C0461}"/>
                </a:ext>
              </a:extLst>
            </p:cNvPr>
            <p:cNvCxnSpPr/>
            <p:nvPr/>
          </p:nvCxnSpPr>
          <p:spPr>
            <a:xfrm>
              <a:off x="5487361" y="4259573"/>
              <a:ext cx="41147" cy="7694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Connector 17">
              <a:extLst>
                <a:ext uri="{FF2B5EF4-FFF2-40B4-BE49-F238E27FC236}">
                  <a16:creationId xmlns:a16="http://schemas.microsoft.com/office/drawing/2014/main" id="{5600EB16-097B-C614-1C67-02561334A32A}"/>
                </a:ext>
              </a:extLst>
            </p:cNvPr>
            <p:cNvCxnSpPr/>
            <p:nvPr/>
          </p:nvCxnSpPr>
          <p:spPr>
            <a:xfrm>
              <a:off x="5528508" y="4336520"/>
              <a:ext cx="41148" cy="678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Connector 18">
              <a:extLst>
                <a:ext uri="{FF2B5EF4-FFF2-40B4-BE49-F238E27FC236}">
                  <a16:creationId xmlns:a16="http://schemas.microsoft.com/office/drawing/2014/main" id="{B5DEBDB4-7770-DBBA-50CC-0BDAF7FD88AC}"/>
                </a:ext>
              </a:extLst>
            </p:cNvPr>
            <p:cNvCxnSpPr/>
            <p:nvPr/>
          </p:nvCxnSpPr>
          <p:spPr>
            <a:xfrm>
              <a:off x="5569656" y="4404414"/>
              <a:ext cx="41149" cy="588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Connector 19">
              <a:extLst>
                <a:ext uri="{FF2B5EF4-FFF2-40B4-BE49-F238E27FC236}">
                  <a16:creationId xmlns:a16="http://schemas.microsoft.com/office/drawing/2014/main" id="{9323C262-686D-DBC7-05B2-15B3459A3A04}"/>
                </a:ext>
              </a:extLst>
            </p:cNvPr>
            <p:cNvCxnSpPr/>
            <p:nvPr/>
          </p:nvCxnSpPr>
          <p:spPr>
            <a:xfrm>
              <a:off x="5610805" y="4463255"/>
              <a:ext cx="41148" cy="49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Connector 20">
              <a:extLst>
                <a:ext uri="{FF2B5EF4-FFF2-40B4-BE49-F238E27FC236}">
                  <a16:creationId xmlns:a16="http://schemas.microsoft.com/office/drawing/2014/main" id="{D2434895-6A72-3B54-6EDE-6740E3065CC9}"/>
                </a:ext>
              </a:extLst>
            </p:cNvPr>
            <p:cNvCxnSpPr/>
            <p:nvPr/>
          </p:nvCxnSpPr>
          <p:spPr>
            <a:xfrm>
              <a:off x="5651953" y="4513045"/>
              <a:ext cx="41148" cy="407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Connector 21">
              <a:extLst>
                <a:ext uri="{FF2B5EF4-FFF2-40B4-BE49-F238E27FC236}">
                  <a16:creationId xmlns:a16="http://schemas.microsoft.com/office/drawing/2014/main" id="{C6E6CF73-1DFE-211E-4123-E35DFBE0F55D}"/>
                </a:ext>
              </a:extLst>
            </p:cNvPr>
            <p:cNvCxnSpPr/>
            <p:nvPr/>
          </p:nvCxnSpPr>
          <p:spPr>
            <a:xfrm>
              <a:off x="5693101" y="4553781"/>
              <a:ext cx="41148" cy="316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Connector 22">
              <a:extLst>
                <a:ext uri="{FF2B5EF4-FFF2-40B4-BE49-F238E27FC236}">
                  <a16:creationId xmlns:a16="http://schemas.microsoft.com/office/drawing/2014/main" id="{8BB15120-6222-8D77-C5EF-18B2B247BF57}"/>
                </a:ext>
              </a:extLst>
            </p:cNvPr>
            <p:cNvCxnSpPr/>
            <p:nvPr/>
          </p:nvCxnSpPr>
          <p:spPr>
            <a:xfrm>
              <a:off x="5734249" y="4585465"/>
              <a:ext cx="41148" cy="22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Connector 23">
              <a:extLst>
                <a:ext uri="{FF2B5EF4-FFF2-40B4-BE49-F238E27FC236}">
                  <a16:creationId xmlns:a16="http://schemas.microsoft.com/office/drawing/2014/main" id="{2825EA95-8A06-BFE2-C0C2-15407041B97B}"/>
                </a:ext>
              </a:extLst>
            </p:cNvPr>
            <p:cNvCxnSpPr/>
            <p:nvPr/>
          </p:nvCxnSpPr>
          <p:spPr>
            <a:xfrm>
              <a:off x="5775397" y="4608096"/>
              <a:ext cx="41148" cy="1357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Connector 24">
              <a:extLst>
                <a:ext uri="{FF2B5EF4-FFF2-40B4-BE49-F238E27FC236}">
                  <a16:creationId xmlns:a16="http://schemas.microsoft.com/office/drawing/2014/main" id="{EE4C73C2-FF09-14CD-4C15-3FE0783ADEBF}"/>
                </a:ext>
              </a:extLst>
            </p:cNvPr>
            <p:cNvCxnSpPr/>
            <p:nvPr/>
          </p:nvCxnSpPr>
          <p:spPr>
            <a:xfrm>
              <a:off x="5816545" y="4621675"/>
              <a:ext cx="41148" cy="45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Connector 25">
              <a:extLst>
                <a:ext uri="{FF2B5EF4-FFF2-40B4-BE49-F238E27FC236}">
                  <a16:creationId xmlns:a16="http://schemas.microsoft.com/office/drawing/2014/main" id="{83FF06FA-EFC3-96AD-0605-A572FBC546FE}"/>
                </a:ext>
              </a:extLst>
            </p:cNvPr>
            <p:cNvCxnSpPr/>
            <p:nvPr/>
          </p:nvCxnSpPr>
          <p:spPr>
            <a:xfrm flipV="1">
              <a:off x="5857693" y="4621675"/>
              <a:ext cx="41148" cy="45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Connector 26">
              <a:extLst>
                <a:ext uri="{FF2B5EF4-FFF2-40B4-BE49-F238E27FC236}">
                  <a16:creationId xmlns:a16="http://schemas.microsoft.com/office/drawing/2014/main" id="{FFBA609F-5E2A-F8F5-3B8D-5D07D9F17D72}"/>
                </a:ext>
              </a:extLst>
            </p:cNvPr>
            <p:cNvCxnSpPr/>
            <p:nvPr/>
          </p:nvCxnSpPr>
          <p:spPr>
            <a:xfrm flipV="1">
              <a:off x="5898841" y="4608096"/>
              <a:ext cx="41148" cy="1357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Connector 27">
              <a:extLst>
                <a:ext uri="{FF2B5EF4-FFF2-40B4-BE49-F238E27FC236}">
                  <a16:creationId xmlns:a16="http://schemas.microsoft.com/office/drawing/2014/main" id="{1D9E6AEE-EEEE-F609-8C87-EE5EAB864A35}"/>
                </a:ext>
              </a:extLst>
            </p:cNvPr>
            <p:cNvCxnSpPr/>
            <p:nvPr/>
          </p:nvCxnSpPr>
          <p:spPr>
            <a:xfrm flipV="1">
              <a:off x="5939989" y="4585465"/>
              <a:ext cx="41148" cy="22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Connector 28">
              <a:extLst>
                <a:ext uri="{FF2B5EF4-FFF2-40B4-BE49-F238E27FC236}">
                  <a16:creationId xmlns:a16="http://schemas.microsoft.com/office/drawing/2014/main" id="{E50E165C-A2C6-D791-5AFB-E893005064BB}"/>
                </a:ext>
              </a:extLst>
            </p:cNvPr>
            <p:cNvCxnSpPr/>
            <p:nvPr/>
          </p:nvCxnSpPr>
          <p:spPr>
            <a:xfrm flipV="1">
              <a:off x="5981137" y="4553781"/>
              <a:ext cx="41148" cy="316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Connector 29">
              <a:extLst>
                <a:ext uri="{FF2B5EF4-FFF2-40B4-BE49-F238E27FC236}">
                  <a16:creationId xmlns:a16="http://schemas.microsoft.com/office/drawing/2014/main" id="{D7A5821C-648A-78F5-0D24-1EEE9CB7A316}"/>
                </a:ext>
              </a:extLst>
            </p:cNvPr>
            <p:cNvCxnSpPr/>
            <p:nvPr/>
          </p:nvCxnSpPr>
          <p:spPr>
            <a:xfrm flipV="1">
              <a:off x="6022285" y="4513045"/>
              <a:ext cx="41148" cy="407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Connector 30">
              <a:extLst>
                <a:ext uri="{FF2B5EF4-FFF2-40B4-BE49-F238E27FC236}">
                  <a16:creationId xmlns:a16="http://schemas.microsoft.com/office/drawing/2014/main" id="{F60AAA5B-CBF7-3FBA-0B98-1F70BE0A070C}"/>
                </a:ext>
              </a:extLst>
            </p:cNvPr>
            <p:cNvCxnSpPr/>
            <p:nvPr/>
          </p:nvCxnSpPr>
          <p:spPr>
            <a:xfrm flipV="1">
              <a:off x="6063433" y="4463255"/>
              <a:ext cx="41148" cy="49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Connector 31">
              <a:extLst>
                <a:ext uri="{FF2B5EF4-FFF2-40B4-BE49-F238E27FC236}">
                  <a16:creationId xmlns:a16="http://schemas.microsoft.com/office/drawing/2014/main" id="{7633E803-0581-3633-1148-C05836C0F1AE}"/>
                </a:ext>
              </a:extLst>
            </p:cNvPr>
            <p:cNvCxnSpPr/>
            <p:nvPr/>
          </p:nvCxnSpPr>
          <p:spPr>
            <a:xfrm flipV="1">
              <a:off x="6104581" y="4404414"/>
              <a:ext cx="41148" cy="588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Connector 32">
              <a:extLst>
                <a:ext uri="{FF2B5EF4-FFF2-40B4-BE49-F238E27FC236}">
                  <a16:creationId xmlns:a16="http://schemas.microsoft.com/office/drawing/2014/main" id="{1F06CFBB-1279-BFF2-0AE5-AA991B27CB67}"/>
                </a:ext>
              </a:extLst>
            </p:cNvPr>
            <p:cNvCxnSpPr/>
            <p:nvPr/>
          </p:nvCxnSpPr>
          <p:spPr>
            <a:xfrm flipV="1">
              <a:off x="6145729" y="4336520"/>
              <a:ext cx="41148" cy="678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Connector 33">
              <a:extLst>
                <a:ext uri="{FF2B5EF4-FFF2-40B4-BE49-F238E27FC236}">
                  <a16:creationId xmlns:a16="http://schemas.microsoft.com/office/drawing/2014/main" id="{290D1924-63B5-040B-E648-D15BADA27714}"/>
                </a:ext>
              </a:extLst>
            </p:cNvPr>
            <p:cNvCxnSpPr/>
            <p:nvPr/>
          </p:nvCxnSpPr>
          <p:spPr>
            <a:xfrm flipV="1">
              <a:off x="6186877" y="4259573"/>
              <a:ext cx="41148" cy="7694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Connector 34">
              <a:extLst>
                <a:ext uri="{FF2B5EF4-FFF2-40B4-BE49-F238E27FC236}">
                  <a16:creationId xmlns:a16="http://schemas.microsoft.com/office/drawing/2014/main" id="{FC252755-B7DC-E276-8BBA-3D707E7A0AE1}"/>
                </a:ext>
              </a:extLst>
            </p:cNvPr>
            <p:cNvCxnSpPr/>
            <p:nvPr/>
          </p:nvCxnSpPr>
          <p:spPr>
            <a:xfrm flipV="1">
              <a:off x="6228025" y="4173574"/>
              <a:ext cx="41148" cy="859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Connector 35">
              <a:extLst>
                <a:ext uri="{FF2B5EF4-FFF2-40B4-BE49-F238E27FC236}">
                  <a16:creationId xmlns:a16="http://schemas.microsoft.com/office/drawing/2014/main" id="{CBE102DB-BB8F-BBC5-04CA-08B67B60ABC4}"/>
                </a:ext>
              </a:extLst>
            </p:cNvPr>
            <p:cNvCxnSpPr/>
            <p:nvPr/>
          </p:nvCxnSpPr>
          <p:spPr>
            <a:xfrm flipV="1">
              <a:off x="6269173" y="4078522"/>
              <a:ext cx="41148" cy="950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Connector 36">
              <a:extLst>
                <a:ext uri="{FF2B5EF4-FFF2-40B4-BE49-F238E27FC236}">
                  <a16:creationId xmlns:a16="http://schemas.microsoft.com/office/drawing/2014/main" id="{A88586B3-F318-86A6-59CF-422D5133F6ED}"/>
                </a:ext>
              </a:extLst>
            </p:cNvPr>
            <p:cNvCxnSpPr/>
            <p:nvPr/>
          </p:nvCxnSpPr>
          <p:spPr>
            <a:xfrm flipV="1">
              <a:off x="6310321" y="3974417"/>
              <a:ext cx="41148" cy="1041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Connector 37">
              <a:extLst>
                <a:ext uri="{FF2B5EF4-FFF2-40B4-BE49-F238E27FC236}">
                  <a16:creationId xmlns:a16="http://schemas.microsoft.com/office/drawing/2014/main" id="{DE8C558B-C410-1E08-C49D-4A0645CED079}"/>
                </a:ext>
              </a:extLst>
            </p:cNvPr>
            <p:cNvCxnSpPr/>
            <p:nvPr/>
          </p:nvCxnSpPr>
          <p:spPr>
            <a:xfrm flipV="1">
              <a:off x="6351469" y="3861260"/>
              <a:ext cx="41148" cy="1131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Connector 38">
              <a:extLst>
                <a:ext uri="{FF2B5EF4-FFF2-40B4-BE49-F238E27FC236}">
                  <a16:creationId xmlns:a16="http://schemas.microsoft.com/office/drawing/2014/main" id="{62913008-EAE4-8203-657A-82C2123EBC31}"/>
                </a:ext>
              </a:extLst>
            </p:cNvPr>
            <p:cNvCxnSpPr/>
            <p:nvPr/>
          </p:nvCxnSpPr>
          <p:spPr>
            <a:xfrm flipV="1">
              <a:off x="6392617" y="3739051"/>
              <a:ext cx="41148" cy="1222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Connector 39">
              <a:extLst>
                <a:ext uri="{FF2B5EF4-FFF2-40B4-BE49-F238E27FC236}">
                  <a16:creationId xmlns:a16="http://schemas.microsoft.com/office/drawing/2014/main" id="{55CF7634-0A6C-B753-BB9D-B2C63897B54C}"/>
                </a:ext>
              </a:extLst>
            </p:cNvPr>
            <p:cNvCxnSpPr/>
            <p:nvPr/>
          </p:nvCxnSpPr>
          <p:spPr>
            <a:xfrm flipV="1">
              <a:off x="6433765" y="3607788"/>
              <a:ext cx="41148" cy="1312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Connector 40">
              <a:extLst>
                <a:ext uri="{FF2B5EF4-FFF2-40B4-BE49-F238E27FC236}">
                  <a16:creationId xmlns:a16="http://schemas.microsoft.com/office/drawing/2014/main" id="{EB892EDB-5890-A57D-CFD2-CEC2F089183F}"/>
                </a:ext>
              </a:extLst>
            </p:cNvPr>
            <p:cNvCxnSpPr/>
            <p:nvPr/>
          </p:nvCxnSpPr>
          <p:spPr>
            <a:xfrm flipV="1">
              <a:off x="6474913" y="3467474"/>
              <a:ext cx="41148" cy="1403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Connector 41">
              <a:extLst>
                <a:ext uri="{FF2B5EF4-FFF2-40B4-BE49-F238E27FC236}">
                  <a16:creationId xmlns:a16="http://schemas.microsoft.com/office/drawing/2014/main" id="{96353780-5D67-444A-3893-9494D93CC82D}"/>
                </a:ext>
              </a:extLst>
            </p:cNvPr>
            <p:cNvCxnSpPr/>
            <p:nvPr/>
          </p:nvCxnSpPr>
          <p:spPr>
            <a:xfrm flipV="1">
              <a:off x="6516061" y="3318107"/>
              <a:ext cx="41148" cy="1493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Connector 42">
              <a:extLst>
                <a:ext uri="{FF2B5EF4-FFF2-40B4-BE49-F238E27FC236}">
                  <a16:creationId xmlns:a16="http://schemas.microsoft.com/office/drawing/2014/main" id="{D427FE13-6EA1-1979-BF8D-856139F41F97}"/>
                </a:ext>
              </a:extLst>
            </p:cNvPr>
            <p:cNvCxnSpPr/>
            <p:nvPr/>
          </p:nvCxnSpPr>
          <p:spPr>
            <a:xfrm flipV="1">
              <a:off x="6557209" y="3159687"/>
              <a:ext cx="41148" cy="1584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Connector 43">
              <a:extLst>
                <a:ext uri="{FF2B5EF4-FFF2-40B4-BE49-F238E27FC236}">
                  <a16:creationId xmlns:a16="http://schemas.microsoft.com/office/drawing/2014/main" id="{7D0412AC-A24C-02E0-0591-F470F7C5D94F}"/>
                </a:ext>
              </a:extLst>
            </p:cNvPr>
            <p:cNvCxnSpPr/>
            <p:nvPr/>
          </p:nvCxnSpPr>
          <p:spPr>
            <a:xfrm flipV="1">
              <a:off x="6598357" y="2992214"/>
              <a:ext cx="41148" cy="1674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Connector 44">
              <a:extLst>
                <a:ext uri="{FF2B5EF4-FFF2-40B4-BE49-F238E27FC236}">
                  <a16:creationId xmlns:a16="http://schemas.microsoft.com/office/drawing/2014/main" id="{2C504DB7-7E12-2693-3ED2-69E6E6A0E572}"/>
                </a:ext>
              </a:extLst>
            </p:cNvPr>
            <p:cNvCxnSpPr/>
            <p:nvPr/>
          </p:nvCxnSpPr>
          <p:spPr>
            <a:xfrm flipV="1">
              <a:off x="6639505" y="2815689"/>
              <a:ext cx="41148" cy="176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Connector 45">
              <a:extLst>
                <a:ext uri="{FF2B5EF4-FFF2-40B4-BE49-F238E27FC236}">
                  <a16:creationId xmlns:a16="http://schemas.microsoft.com/office/drawing/2014/main" id="{E4CEEFD7-CFF9-566C-5B95-DCE04DDE95AB}"/>
                </a:ext>
              </a:extLst>
            </p:cNvPr>
            <p:cNvCxnSpPr/>
            <p:nvPr/>
          </p:nvCxnSpPr>
          <p:spPr>
            <a:xfrm flipV="1">
              <a:off x="6680653" y="2630112"/>
              <a:ext cx="41148" cy="1855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Connector 46">
              <a:extLst>
                <a:ext uri="{FF2B5EF4-FFF2-40B4-BE49-F238E27FC236}">
                  <a16:creationId xmlns:a16="http://schemas.microsoft.com/office/drawing/2014/main" id="{520C1E1F-7C9D-C4F9-12D3-07E207B37D64}"/>
                </a:ext>
              </a:extLst>
            </p:cNvPr>
            <p:cNvCxnSpPr/>
            <p:nvPr/>
          </p:nvCxnSpPr>
          <p:spPr>
            <a:xfrm flipV="1">
              <a:off x="6721801" y="2435482"/>
              <a:ext cx="41148" cy="19463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Connector 47">
              <a:extLst>
                <a:ext uri="{FF2B5EF4-FFF2-40B4-BE49-F238E27FC236}">
                  <a16:creationId xmlns:a16="http://schemas.microsoft.com/office/drawing/2014/main" id="{E300AD6B-D0F4-727E-DA23-D14608C372ED}"/>
                </a:ext>
              </a:extLst>
            </p:cNvPr>
            <p:cNvCxnSpPr/>
            <p:nvPr/>
          </p:nvCxnSpPr>
          <p:spPr>
            <a:xfrm flipV="1">
              <a:off x="6762949" y="2231799"/>
              <a:ext cx="41148" cy="20368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Connector 48">
              <a:extLst>
                <a:ext uri="{FF2B5EF4-FFF2-40B4-BE49-F238E27FC236}">
                  <a16:creationId xmlns:a16="http://schemas.microsoft.com/office/drawing/2014/main" id="{F0CA73AA-4C18-A665-57FD-D993FCCB39AD}"/>
                </a:ext>
              </a:extLst>
            </p:cNvPr>
            <p:cNvCxnSpPr/>
            <p:nvPr/>
          </p:nvCxnSpPr>
          <p:spPr>
            <a:xfrm>
              <a:off x="5550993" y="4374741"/>
              <a:ext cx="61339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Connector 50">
              <a:extLst>
                <a:ext uri="{FF2B5EF4-FFF2-40B4-BE49-F238E27FC236}">
                  <a16:creationId xmlns:a16="http://schemas.microsoft.com/office/drawing/2014/main" id="{5D321476-52F4-AF9F-ABF5-C1CDB12FA037}"/>
                </a:ext>
              </a:extLst>
            </p:cNvPr>
            <p:cNvCxnSpPr/>
            <p:nvPr/>
          </p:nvCxnSpPr>
          <p:spPr>
            <a:xfrm>
              <a:off x="5326474" y="3871821"/>
              <a:ext cx="106243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Connector 52">
              <a:extLst>
                <a:ext uri="{FF2B5EF4-FFF2-40B4-BE49-F238E27FC236}">
                  <a16:creationId xmlns:a16="http://schemas.microsoft.com/office/drawing/2014/main" id="{FED51703-CEAE-B9DA-2B9C-40A23F610BC9}"/>
                </a:ext>
              </a:extLst>
            </p:cNvPr>
            <p:cNvCxnSpPr/>
            <p:nvPr/>
          </p:nvCxnSpPr>
          <p:spPr>
            <a:xfrm>
              <a:off x="5171893" y="3368902"/>
              <a:ext cx="13716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Connector 54">
              <a:extLst>
                <a:ext uri="{FF2B5EF4-FFF2-40B4-BE49-F238E27FC236}">
                  <a16:creationId xmlns:a16="http://schemas.microsoft.com/office/drawing/2014/main" id="{1646F191-3BD1-149B-072D-FBA7985D7F09}"/>
                </a:ext>
              </a:extLst>
            </p:cNvPr>
            <p:cNvCxnSpPr/>
            <p:nvPr/>
          </p:nvCxnSpPr>
          <p:spPr>
            <a:xfrm>
              <a:off x="5046243" y="2865981"/>
              <a:ext cx="162289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Connector 56">
              <a:extLst>
                <a:ext uri="{FF2B5EF4-FFF2-40B4-BE49-F238E27FC236}">
                  <a16:creationId xmlns:a16="http://schemas.microsoft.com/office/drawing/2014/main" id="{EC852327-5B61-B47C-8BB3-CB993B750677}"/>
                </a:ext>
              </a:extLst>
            </p:cNvPr>
            <p:cNvCxnSpPr/>
            <p:nvPr/>
          </p:nvCxnSpPr>
          <p:spPr>
            <a:xfrm>
              <a:off x="4937595" y="2363061"/>
              <a:ext cx="184019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598EE920-E9DC-CFA8-F017-2E0019FA60E6}"/>
              </a:ext>
            </a:extLst>
          </p:cNvPr>
          <p:cNvCxnSpPr/>
          <p:nvPr/>
        </p:nvCxnSpPr>
        <p:spPr>
          <a:xfrm>
            <a:off x="2258463" y="3589449"/>
            <a:ext cx="26441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B7A7CF1-2931-3B8B-0268-287B33AF164F}"/>
              </a:ext>
            </a:extLst>
          </p:cNvPr>
          <p:cNvGrpSpPr/>
          <p:nvPr/>
        </p:nvGrpSpPr>
        <p:grpSpPr>
          <a:xfrm>
            <a:off x="3981451" y="2601756"/>
            <a:ext cx="1439557" cy="974631"/>
            <a:chOff x="4911289" y="2231799"/>
            <a:chExt cx="1892808" cy="2394403"/>
          </a:xfrm>
        </p:grpSpPr>
        <p:cxnSp>
          <p:nvCxnSpPr>
            <p:cNvPr id="1034" name="Connector 2">
              <a:extLst>
                <a:ext uri="{FF2B5EF4-FFF2-40B4-BE49-F238E27FC236}">
                  <a16:creationId xmlns:a16="http://schemas.microsoft.com/office/drawing/2014/main" id="{586F22B6-76C4-32DA-F41E-7AA8AAD887F5}"/>
                </a:ext>
              </a:extLst>
            </p:cNvPr>
            <p:cNvCxnSpPr/>
            <p:nvPr/>
          </p:nvCxnSpPr>
          <p:spPr>
            <a:xfrm>
              <a:off x="4911289" y="2231799"/>
              <a:ext cx="41148" cy="20368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Connector 3">
              <a:extLst>
                <a:ext uri="{FF2B5EF4-FFF2-40B4-BE49-F238E27FC236}">
                  <a16:creationId xmlns:a16="http://schemas.microsoft.com/office/drawing/2014/main" id="{55842342-D16D-E4E5-08E9-A72F226C8E8C}"/>
                </a:ext>
              </a:extLst>
            </p:cNvPr>
            <p:cNvCxnSpPr/>
            <p:nvPr/>
          </p:nvCxnSpPr>
          <p:spPr>
            <a:xfrm>
              <a:off x="4952437" y="2435482"/>
              <a:ext cx="41147" cy="19463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Connector 4">
              <a:extLst>
                <a:ext uri="{FF2B5EF4-FFF2-40B4-BE49-F238E27FC236}">
                  <a16:creationId xmlns:a16="http://schemas.microsoft.com/office/drawing/2014/main" id="{B47CD578-B486-F33F-0489-9C35A3F13720}"/>
                </a:ext>
              </a:extLst>
            </p:cNvPr>
            <p:cNvCxnSpPr/>
            <p:nvPr/>
          </p:nvCxnSpPr>
          <p:spPr>
            <a:xfrm>
              <a:off x="4993584" y="2630112"/>
              <a:ext cx="41149" cy="1855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Connector 5">
              <a:extLst>
                <a:ext uri="{FF2B5EF4-FFF2-40B4-BE49-F238E27FC236}">
                  <a16:creationId xmlns:a16="http://schemas.microsoft.com/office/drawing/2014/main" id="{F518BA6A-DD2E-3C2C-C939-BE0775A5C670}"/>
                </a:ext>
              </a:extLst>
            </p:cNvPr>
            <p:cNvCxnSpPr/>
            <p:nvPr/>
          </p:nvCxnSpPr>
          <p:spPr>
            <a:xfrm>
              <a:off x="5034733" y="2815689"/>
              <a:ext cx="41148" cy="176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Connector 6">
              <a:extLst>
                <a:ext uri="{FF2B5EF4-FFF2-40B4-BE49-F238E27FC236}">
                  <a16:creationId xmlns:a16="http://schemas.microsoft.com/office/drawing/2014/main" id="{145218BD-BFD6-075C-7036-5BDED5118D28}"/>
                </a:ext>
              </a:extLst>
            </p:cNvPr>
            <p:cNvCxnSpPr/>
            <p:nvPr/>
          </p:nvCxnSpPr>
          <p:spPr>
            <a:xfrm>
              <a:off x="5075881" y="2992214"/>
              <a:ext cx="41148" cy="1674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Connector 7">
              <a:extLst>
                <a:ext uri="{FF2B5EF4-FFF2-40B4-BE49-F238E27FC236}">
                  <a16:creationId xmlns:a16="http://schemas.microsoft.com/office/drawing/2014/main" id="{63A908A9-0F12-6792-0851-BA3AB515182C}"/>
                </a:ext>
              </a:extLst>
            </p:cNvPr>
            <p:cNvCxnSpPr/>
            <p:nvPr/>
          </p:nvCxnSpPr>
          <p:spPr>
            <a:xfrm>
              <a:off x="5117029" y="3159687"/>
              <a:ext cx="41148" cy="1584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Connector 8">
              <a:extLst>
                <a:ext uri="{FF2B5EF4-FFF2-40B4-BE49-F238E27FC236}">
                  <a16:creationId xmlns:a16="http://schemas.microsoft.com/office/drawing/2014/main" id="{3C96DD12-25A7-764A-B712-B0B338B7B90F}"/>
                </a:ext>
              </a:extLst>
            </p:cNvPr>
            <p:cNvCxnSpPr/>
            <p:nvPr/>
          </p:nvCxnSpPr>
          <p:spPr>
            <a:xfrm>
              <a:off x="5158177" y="3318107"/>
              <a:ext cx="41148" cy="1493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Connector 9">
              <a:extLst>
                <a:ext uri="{FF2B5EF4-FFF2-40B4-BE49-F238E27FC236}">
                  <a16:creationId xmlns:a16="http://schemas.microsoft.com/office/drawing/2014/main" id="{CD68B9DE-89CB-E286-74AF-60E5B2BE9DFB}"/>
                </a:ext>
              </a:extLst>
            </p:cNvPr>
            <p:cNvCxnSpPr/>
            <p:nvPr/>
          </p:nvCxnSpPr>
          <p:spPr>
            <a:xfrm>
              <a:off x="5199325" y="3467474"/>
              <a:ext cx="41148" cy="1403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Connector 10">
              <a:extLst>
                <a:ext uri="{FF2B5EF4-FFF2-40B4-BE49-F238E27FC236}">
                  <a16:creationId xmlns:a16="http://schemas.microsoft.com/office/drawing/2014/main" id="{7EE61629-5011-DDEA-6072-F226A40AF1B3}"/>
                </a:ext>
              </a:extLst>
            </p:cNvPr>
            <p:cNvCxnSpPr/>
            <p:nvPr/>
          </p:nvCxnSpPr>
          <p:spPr>
            <a:xfrm>
              <a:off x="5240473" y="3607788"/>
              <a:ext cx="41148" cy="1312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Connector 11">
              <a:extLst>
                <a:ext uri="{FF2B5EF4-FFF2-40B4-BE49-F238E27FC236}">
                  <a16:creationId xmlns:a16="http://schemas.microsoft.com/office/drawing/2014/main" id="{595BDC6A-E0F2-2383-1796-534C7798CF5B}"/>
                </a:ext>
              </a:extLst>
            </p:cNvPr>
            <p:cNvCxnSpPr/>
            <p:nvPr/>
          </p:nvCxnSpPr>
          <p:spPr>
            <a:xfrm>
              <a:off x="5281621" y="3739051"/>
              <a:ext cx="41148" cy="1222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Connector 12">
              <a:extLst>
                <a:ext uri="{FF2B5EF4-FFF2-40B4-BE49-F238E27FC236}">
                  <a16:creationId xmlns:a16="http://schemas.microsoft.com/office/drawing/2014/main" id="{DF911ADE-C4D8-56C2-9F59-EFFDC539F1C9}"/>
                </a:ext>
              </a:extLst>
            </p:cNvPr>
            <p:cNvCxnSpPr/>
            <p:nvPr/>
          </p:nvCxnSpPr>
          <p:spPr>
            <a:xfrm>
              <a:off x="5322769" y="3861260"/>
              <a:ext cx="41148" cy="1131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Connector 13">
              <a:extLst>
                <a:ext uri="{FF2B5EF4-FFF2-40B4-BE49-F238E27FC236}">
                  <a16:creationId xmlns:a16="http://schemas.microsoft.com/office/drawing/2014/main" id="{DB7A460D-FF2F-C146-1462-E65694498E59}"/>
                </a:ext>
              </a:extLst>
            </p:cNvPr>
            <p:cNvCxnSpPr/>
            <p:nvPr/>
          </p:nvCxnSpPr>
          <p:spPr>
            <a:xfrm>
              <a:off x="5363917" y="3974417"/>
              <a:ext cx="41148" cy="1041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Connector 14">
              <a:extLst>
                <a:ext uri="{FF2B5EF4-FFF2-40B4-BE49-F238E27FC236}">
                  <a16:creationId xmlns:a16="http://schemas.microsoft.com/office/drawing/2014/main" id="{73BF338A-B7F1-54B3-48CC-B92859FC6389}"/>
                </a:ext>
              </a:extLst>
            </p:cNvPr>
            <p:cNvCxnSpPr/>
            <p:nvPr/>
          </p:nvCxnSpPr>
          <p:spPr>
            <a:xfrm>
              <a:off x="5405065" y="4078522"/>
              <a:ext cx="41148" cy="950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Connector 15">
              <a:extLst>
                <a:ext uri="{FF2B5EF4-FFF2-40B4-BE49-F238E27FC236}">
                  <a16:creationId xmlns:a16="http://schemas.microsoft.com/office/drawing/2014/main" id="{1006383B-77B0-BE2F-0814-1F0DC5113351}"/>
                </a:ext>
              </a:extLst>
            </p:cNvPr>
            <p:cNvCxnSpPr/>
            <p:nvPr/>
          </p:nvCxnSpPr>
          <p:spPr>
            <a:xfrm>
              <a:off x="5446213" y="4173574"/>
              <a:ext cx="41148" cy="859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Connector 16">
              <a:extLst>
                <a:ext uri="{FF2B5EF4-FFF2-40B4-BE49-F238E27FC236}">
                  <a16:creationId xmlns:a16="http://schemas.microsoft.com/office/drawing/2014/main" id="{2FE3ADAF-4025-AC23-3885-B55D4153E2F0}"/>
                </a:ext>
              </a:extLst>
            </p:cNvPr>
            <p:cNvCxnSpPr/>
            <p:nvPr/>
          </p:nvCxnSpPr>
          <p:spPr>
            <a:xfrm>
              <a:off x="5487361" y="4259573"/>
              <a:ext cx="41147" cy="7694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Connector 17">
              <a:extLst>
                <a:ext uri="{FF2B5EF4-FFF2-40B4-BE49-F238E27FC236}">
                  <a16:creationId xmlns:a16="http://schemas.microsoft.com/office/drawing/2014/main" id="{685AF24C-E8DE-A83E-10B5-2D192B4B18B5}"/>
                </a:ext>
              </a:extLst>
            </p:cNvPr>
            <p:cNvCxnSpPr/>
            <p:nvPr/>
          </p:nvCxnSpPr>
          <p:spPr>
            <a:xfrm>
              <a:off x="5528508" y="4336520"/>
              <a:ext cx="41148" cy="678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Connector 18">
              <a:extLst>
                <a:ext uri="{FF2B5EF4-FFF2-40B4-BE49-F238E27FC236}">
                  <a16:creationId xmlns:a16="http://schemas.microsoft.com/office/drawing/2014/main" id="{00235709-B435-AA54-E39F-D278755383B7}"/>
                </a:ext>
              </a:extLst>
            </p:cNvPr>
            <p:cNvCxnSpPr/>
            <p:nvPr/>
          </p:nvCxnSpPr>
          <p:spPr>
            <a:xfrm>
              <a:off x="5569656" y="4404414"/>
              <a:ext cx="41149" cy="588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Connector 19">
              <a:extLst>
                <a:ext uri="{FF2B5EF4-FFF2-40B4-BE49-F238E27FC236}">
                  <a16:creationId xmlns:a16="http://schemas.microsoft.com/office/drawing/2014/main" id="{98746793-35D5-69F4-8590-56EAD95B75EE}"/>
                </a:ext>
              </a:extLst>
            </p:cNvPr>
            <p:cNvCxnSpPr/>
            <p:nvPr/>
          </p:nvCxnSpPr>
          <p:spPr>
            <a:xfrm>
              <a:off x="5610805" y="4463255"/>
              <a:ext cx="41148" cy="49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Connector 20">
              <a:extLst>
                <a:ext uri="{FF2B5EF4-FFF2-40B4-BE49-F238E27FC236}">
                  <a16:creationId xmlns:a16="http://schemas.microsoft.com/office/drawing/2014/main" id="{D76A41B3-7500-320A-3E74-0CD7B9B645E5}"/>
                </a:ext>
              </a:extLst>
            </p:cNvPr>
            <p:cNvCxnSpPr/>
            <p:nvPr/>
          </p:nvCxnSpPr>
          <p:spPr>
            <a:xfrm>
              <a:off x="5651953" y="4513045"/>
              <a:ext cx="41148" cy="407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Connector 21">
              <a:extLst>
                <a:ext uri="{FF2B5EF4-FFF2-40B4-BE49-F238E27FC236}">
                  <a16:creationId xmlns:a16="http://schemas.microsoft.com/office/drawing/2014/main" id="{1E415E65-2071-FE7E-6763-E840C592AA8A}"/>
                </a:ext>
              </a:extLst>
            </p:cNvPr>
            <p:cNvCxnSpPr/>
            <p:nvPr/>
          </p:nvCxnSpPr>
          <p:spPr>
            <a:xfrm>
              <a:off x="5693101" y="4553781"/>
              <a:ext cx="41148" cy="316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Connector 22">
              <a:extLst>
                <a:ext uri="{FF2B5EF4-FFF2-40B4-BE49-F238E27FC236}">
                  <a16:creationId xmlns:a16="http://schemas.microsoft.com/office/drawing/2014/main" id="{300751A2-0FCA-B17F-9251-B615F35B7BAB}"/>
                </a:ext>
              </a:extLst>
            </p:cNvPr>
            <p:cNvCxnSpPr/>
            <p:nvPr/>
          </p:nvCxnSpPr>
          <p:spPr>
            <a:xfrm>
              <a:off x="5734249" y="4585465"/>
              <a:ext cx="41148" cy="22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Connector 23">
              <a:extLst>
                <a:ext uri="{FF2B5EF4-FFF2-40B4-BE49-F238E27FC236}">
                  <a16:creationId xmlns:a16="http://schemas.microsoft.com/office/drawing/2014/main" id="{9BD42D87-F73A-CE63-5703-3A7076D380A4}"/>
                </a:ext>
              </a:extLst>
            </p:cNvPr>
            <p:cNvCxnSpPr/>
            <p:nvPr/>
          </p:nvCxnSpPr>
          <p:spPr>
            <a:xfrm>
              <a:off x="5775397" y="4608096"/>
              <a:ext cx="41148" cy="1357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Connector 24">
              <a:extLst>
                <a:ext uri="{FF2B5EF4-FFF2-40B4-BE49-F238E27FC236}">
                  <a16:creationId xmlns:a16="http://schemas.microsoft.com/office/drawing/2014/main" id="{48CEC474-D0DA-E30A-F46D-2E4CA74EF814}"/>
                </a:ext>
              </a:extLst>
            </p:cNvPr>
            <p:cNvCxnSpPr/>
            <p:nvPr/>
          </p:nvCxnSpPr>
          <p:spPr>
            <a:xfrm>
              <a:off x="5816545" y="4621675"/>
              <a:ext cx="41148" cy="45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Connector 25">
              <a:extLst>
                <a:ext uri="{FF2B5EF4-FFF2-40B4-BE49-F238E27FC236}">
                  <a16:creationId xmlns:a16="http://schemas.microsoft.com/office/drawing/2014/main" id="{A63B942F-4225-AC50-3474-6E17993C42E2}"/>
                </a:ext>
              </a:extLst>
            </p:cNvPr>
            <p:cNvCxnSpPr/>
            <p:nvPr/>
          </p:nvCxnSpPr>
          <p:spPr>
            <a:xfrm flipV="1">
              <a:off x="5857693" y="4621675"/>
              <a:ext cx="41148" cy="452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Connector 26">
              <a:extLst>
                <a:ext uri="{FF2B5EF4-FFF2-40B4-BE49-F238E27FC236}">
                  <a16:creationId xmlns:a16="http://schemas.microsoft.com/office/drawing/2014/main" id="{6691AD00-6376-290E-2F54-5302B00A5996}"/>
                </a:ext>
              </a:extLst>
            </p:cNvPr>
            <p:cNvCxnSpPr/>
            <p:nvPr/>
          </p:nvCxnSpPr>
          <p:spPr>
            <a:xfrm flipV="1">
              <a:off x="5898841" y="4608096"/>
              <a:ext cx="41148" cy="1357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Connector 27">
              <a:extLst>
                <a:ext uri="{FF2B5EF4-FFF2-40B4-BE49-F238E27FC236}">
                  <a16:creationId xmlns:a16="http://schemas.microsoft.com/office/drawing/2014/main" id="{3F784F58-76DC-DBDA-90EE-516131CFAC0C}"/>
                </a:ext>
              </a:extLst>
            </p:cNvPr>
            <p:cNvCxnSpPr/>
            <p:nvPr/>
          </p:nvCxnSpPr>
          <p:spPr>
            <a:xfrm flipV="1">
              <a:off x="5939989" y="4585465"/>
              <a:ext cx="41148" cy="2263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Connector 28">
              <a:extLst>
                <a:ext uri="{FF2B5EF4-FFF2-40B4-BE49-F238E27FC236}">
                  <a16:creationId xmlns:a16="http://schemas.microsoft.com/office/drawing/2014/main" id="{10214635-B7CC-A06B-F543-6A6540BC032F}"/>
                </a:ext>
              </a:extLst>
            </p:cNvPr>
            <p:cNvCxnSpPr/>
            <p:nvPr/>
          </p:nvCxnSpPr>
          <p:spPr>
            <a:xfrm flipV="1">
              <a:off x="5981137" y="4553781"/>
              <a:ext cx="41148" cy="3168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Connector 29">
              <a:extLst>
                <a:ext uri="{FF2B5EF4-FFF2-40B4-BE49-F238E27FC236}">
                  <a16:creationId xmlns:a16="http://schemas.microsoft.com/office/drawing/2014/main" id="{9C1B1DBA-3487-BF86-52E3-215150999DE9}"/>
                </a:ext>
              </a:extLst>
            </p:cNvPr>
            <p:cNvCxnSpPr/>
            <p:nvPr/>
          </p:nvCxnSpPr>
          <p:spPr>
            <a:xfrm flipV="1">
              <a:off x="6022285" y="4513045"/>
              <a:ext cx="41148" cy="4073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Connector 30">
              <a:extLst>
                <a:ext uri="{FF2B5EF4-FFF2-40B4-BE49-F238E27FC236}">
                  <a16:creationId xmlns:a16="http://schemas.microsoft.com/office/drawing/2014/main" id="{E09E4ECA-06BC-2E3C-83A7-4DF2EFD0292E}"/>
                </a:ext>
              </a:extLst>
            </p:cNvPr>
            <p:cNvCxnSpPr/>
            <p:nvPr/>
          </p:nvCxnSpPr>
          <p:spPr>
            <a:xfrm flipV="1">
              <a:off x="6063433" y="4463255"/>
              <a:ext cx="41148" cy="49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Connector 31">
              <a:extLst>
                <a:ext uri="{FF2B5EF4-FFF2-40B4-BE49-F238E27FC236}">
                  <a16:creationId xmlns:a16="http://schemas.microsoft.com/office/drawing/2014/main" id="{E4EAADE6-9F9F-57F2-216D-A28D1179AC68}"/>
                </a:ext>
              </a:extLst>
            </p:cNvPr>
            <p:cNvCxnSpPr/>
            <p:nvPr/>
          </p:nvCxnSpPr>
          <p:spPr>
            <a:xfrm flipV="1">
              <a:off x="6104581" y="4404414"/>
              <a:ext cx="41148" cy="5884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Connector 32">
              <a:extLst>
                <a:ext uri="{FF2B5EF4-FFF2-40B4-BE49-F238E27FC236}">
                  <a16:creationId xmlns:a16="http://schemas.microsoft.com/office/drawing/2014/main" id="{F828769C-0A73-DC71-A087-7C321FFE9C6E}"/>
                </a:ext>
              </a:extLst>
            </p:cNvPr>
            <p:cNvCxnSpPr/>
            <p:nvPr/>
          </p:nvCxnSpPr>
          <p:spPr>
            <a:xfrm flipV="1">
              <a:off x="6145729" y="4336520"/>
              <a:ext cx="41148" cy="678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Connector 33">
              <a:extLst>
                <a:ext uri="{FF2B5EF4-FFF2-40B4-BE49-F238E27FC236}">
                  <a16:creationId xmlns:a16="http://schemas.microsoft.com/office/drawing/2014/main" id="{040C9B06-DD89-7A81-B561-3697F300F8B2}"/>
                </a:ext>
              </a:extLst>
            </p:cNvPr>
            <p:cNvCxnSpPr/>
            <p:nvPr/>
          </p:nvCxnSpPr>
          <p:spPr>
            <a:xfrm flipV="1">
              <a:off x="6186877" y="4259573"/>
              <a:ext cx="41148" cy="7694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Connector 34">
              <a:extLst>
                <a:ext uri="{FF2B5EF4-FFF2-40B4-BE49-F238E27FC236}">
                  <a16:creationId xmlns:a16="http://schemas.microsoft.com/office/drawing/2014/main" id="{6D6440D3-EBE2-4A35-F074-586EBF0BCC9B}"/>
                </a:ext>
              </a:extLst>
            </p:cNvPr>
            <p:cNvCxnSpPr/>
            <p:nvPr/>
          </p:nvCxnSpPr>
          <p:spPr>
            <a:xfrm flipV="1">
              <a:off x="6228025" y="4173574"/>
              <a:ext cx="41148" cy="859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Connector 35">
              <a:extLst>
                <a:ext uri="{FF2B5EF4-FFF2-40B4-BE49-F238E27FC236}">
                  <a16:creationId xmlns:a16="http://schemas.microsoft.com/office/drawing/2014/main" id="{A1EA79B4-8697-D00C-8F0A-86E71B149902}"/>
                </a:ext>
              </a:extLst>
            </p:cNvPr>
            <p:cNvCxnSpPr/>
            <p:nvPr/>
          </p:nvCxnSpPr>
          <p:spPr>
            <a:xfrm flipV="1">
              <a:off x="6269173" y="4078522"/>
              <a:ext cx="41148" cy="950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Connector 36">
              <a:extLst>
                <a:ext uri="{FF2B5EF4-FFF2-40B4-BE49-F238E27FC236}">
                  <a16:creationId xmlns:a16="http://schemas.microsoft.com/office/drawing/2014/main" id="{CE054C02-A3DC-03B2-6995-45829432673B}"/>
                </a:ext>
              </a:extLst>
            </p:cNvPr>
            <p:cNvCxnSpPr/>
            <p:nvPr/>
          </p:nvCxnSpPr>
          <p:spPr>
            <a:xfrm flipV="1">
              <a:off x="6310321" y="3974417"/>
              <a:ext cx="41148" cy="10410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Connector 37">
              <a:extLst>
                <a:ext uri="{FF2B5EF4-FFF2-40B4-BE49-F238E27FC236}">
                  <a16:creationId xmlns:a16="http://schemas.microsoft.com/office/drawing/2014/main" id="{7F389F72-D3B7-0B9F-6F42-5D4A492685E1}"/>
                </a:ext>
              </a:extLst>
            </p:cNvPr>
            <p:cNvCxnSpPr/>
            <p:nvPr/>
          </p:nvCxnSpPr>
          <p:spPr>
            <a:xfrm flipV="1">
              <a:off x="6351469" y="3861260"/>
              <a:ext cx="41148" cy="11315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Connector 38">
              <a:extLst>
                <a:ext uri="{FF2B5EF4-FFF2-40B4-BE49-F238E27FC236}">
                  <a16:creationId xmlns:a16="http://schemas.microsoft.com/office/drawing/2014/main" id="{E1978425-F007-82E0-1900-C2927D65D824}"/>
                </a:ext>
              </a:extLst>
            </p:cNvPr>
            <p:cNvCxnSpPr/>
            <p:nvPr/>
          </p:nvCxnSpPr>
          <p:spPr>
            <a:xfrm flipV="1">
              <a:off x="6392617" y="3739051"/>
              <a:ext cx="41148" cy="12220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Connector 39">
              <a:extLst>
                <a:ext uri="{FF2B5EF4-FFF2-40B4-BE49-F238E27FC236}">
                  <a16:creationId xmlns:a16="http://schemas.microsoft.com/office/drawing/2014/main" id="{90EAB4B1-20D2-3576-94BF-BF5717ADAB80}"/>
                </a:ext>
              </a:extLst>
            </p:cNvPr>
            <p:cNvCxnSpPr/>
            <p:nvPr/>
          </p:nvCxnSpPr>
          <p:spPr>
            <a:xfrm flipV="1">
              <a:off x="6433765" y="3607788"/>
              <a:ext cx="41148" cy="1312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Connector 40">
              <a:extLst>
                <a:ext uri="{FF2B5EF4-FFF2-40B4-BE49-F238E27FC236}">
                  <a16:creationId xmlns:a16="http://schemas.microsoft.com/office/drawing/2014/main" id="{231476B7-951B-AA17-92F0-9F40304B4B7F}"/>
                </a:ext>
              </a:extLst>
            </p:cNvPr>
            <p:cNvCxnSpPr/>
            <p:nvPr/>
          </p:nvCxnSpPr>
          <p:spPr>
            <a:xfrm flipV="1">
              <a:off x="6474913" y="3467474"/>
              <a:ext cx="41148" cy="1403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Connector 41">
              <a:extLst>
                <a:ext uri="{FF2B5EF4-FFF2-40B4-BE49-F238E27FC236}">
                  <a16:creationId xmlns:a16="http://schemas.microsoft.com/office/drawing/2014/main" id="{EA929B8B-79B0-BBC3-C13E-E8E3DDE70E61}"/>
                </a:ext>
              </a:extLst>
            </p:cNvPr>
            <p:cNvCxnSpPr/>
            <p:nvPr/>
          </p:nvCxnSpPr>
          <p:spPr>
            <a:xfrm flipV="1">
              <a:off x="6516061" y="3318107"/>
              <a:ext cx="41148" cy="14936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Connector 42">
              <a:extLst>
                <a:ext uri="{FF2B5EF4-FFF2-40B4-BE49-F238E27FC236}">
                  <a16:creationId xmlns:a16="http://schemas.microsoft.com/office/drawing/2014/main" id="{B3500426-51A5-7278-AF5C-85C3DAB3BB9C}"/>
                </a:ext>
              </a:extLst>
            </p:cNvPr>
            <p:cNvCxnSpPr/>
            <p:nvPr/>
          </p:nvCxnSpPr>
          <p:spPr>
            <a:xfrm flipV="1">
              <a:off x="6557209" y="3159687"/>
              <a:ext cx="41148" cy="1584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Connector 43">
              <a:extLst>
                <a:ext uri="{FF2B5EF4-FFF2-40B4-BE49-F238E27FC236}">
                  <a16:creationId xmlns:a16="http://schemas.microsoft.com/office/drawing/2014/main" id="{704121FF-DBE6-CB18-8436-AF709FB58CDD}"/>
                </a:ext>
              </a:extLst>
            </p:cNvPr>
            <p:cNvCxnSpPr/>
            <p:nvPr/>
          </p:nvCxnSpPr>
          <p:spPr>
            <a:xfrm flipV="1">
              <a:off x="6598357" y="2992214"/>
              <a:ext cx="41148" cy="16747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Connector 44">
              <a:extLst>
                <a:ext uri="{FF2B5EF4-FFF2-40B4-BE49-F238E27FC236}">
                  <a16:creationId xmlns:a16="http://schemas.microsoft.com/office/drawing/2014/main" id="{35D54D69-9233-147F-220D-1D35FD9C412E}"/>
                </a:ext>
              </a:extLst>
            </p:cNvPr>
            <p:cNvCxnSpPr/>
            <p:nvPr/>
          </p:nvCxnSpPr>
          <p:spPr>
            <a:xfrm flipV="1">
              <a:off x="6639505" y="2815689"/>
              <a:ext cx="41148" cy="1765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Connector 45">
              <a:extLst>
                <a:ext uri="{FF2B5EF4-FFF2-40B4-BE49-F238E27FC236}">
                  <a16:creationId xmlns:a16="http://schemas.microsoft.com/office/drawing/2014/main" id="{57F2C110-FFD3-68C5-E109-210E47F867F7}"/>
                </a:ext>
              </a:extLst>
            </p:cNvPr>
            <p:cNvCxnSpPr/>
            <p:nvPr/>
          </p:nvCxnSpPr>
          <p:spPr>
            <a:xfrm flipV="1">
              <a:off x="6680653" y="2630112"/>
              <a:ext cx="41148" cy="1855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Connector 46">
              <a:extLst>
                <a:ext uri="{FF2B5EF4-FFF2-40B4-BE49-F238E27FC236}">
                  <a16:creationId xmlns:a16="http://schemas.microsoft.com/office/drawing/2014/main" id="{08E9A6E7-5724-59FC-2C5D-6D11D72FE8E9}"/>
                </a:ext>
              </a:extLst>
            </p:cNvPr>
            <p:cNvCxnSpPr/>
            <p:nvPr/>
          </p:nvCxnSpPr>
          <p:spPr>
            <a:xfrm flipV="1">
              <a:off x="6721801" y="2435482"/>
              <a:ext cx="41148" cy="19463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Connector 47">
              <a:extLst>
                <a:ext uri="{FF2B5EF4-FFF2-40B4-BE49-F238E27FC236}">
                  <a16:creationId xmlns:a16="http://schemas.microsoft.com/office/drawing/2014/main" id="{20632399-3393-DD71-BD12-1566A59A1FBF}"/>
                </a:ext>
              </a:extLst>
            </p:cNvPr>
            <p:cNvCxnSpPr/>
            <p:nvPr/>
          </p:nvCxnSpPr>
          <p:spPr>
            <a:xfrm flipV="1">
              <a:off x="6762949" y="2231799"/>
              <a:ext cx="41148" cy="20368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Connector 48">
              <a:extLst>
                <a:ext uri="{FF2B5EF4-FFF2-40B4-BE49-F238E27FC236}">
                  <a16:creationId xmlns:a16="http://schemas.microsoft.com/office/drawing/2014/main" id="{7E692C17-71B4-729A-2866-C1A4DAEEBA0D}"/>
                </a:ext>
              </a:extLst>
            </p:cNvPr>
            <p:cNvCxnSpPr/>
            <p:nvPr/>
          </p:nvCxnSpPr>
          <p:spPr>
            <a:xfrm>
              <a:off x="5550993" y="4374741"/>
              <a:ext cx="61339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Connector 50">
              <a:extLst>
                <a:ext uri="{FF2B5EF4-FFF2-40B4-BE49-F238E27FC236}">
                  <a16:creationId xmlns:a16="http://schemas.microsoft.com/office/drawing/2014/main" id="{D80E7C7C-B0F9-11BD-4D80-00778E83A6E9}"/>
                </a:ext>
              </a:extLst>
            </p:cNvPr>
            <p:cNvCxnSpPr/>
            <p:nvPr/>
          </p:nvCxnSpPr>
          <p:spPr>
            <a:xfrm>
              <a:off x="5326474" y="3871821"/>
              <a:ext cx="1062437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Connector 52">
              <a:extLst>
                <a:ext uri="{FF2B5EF4-FFF2-40B4-BE49-F238E27FC236}">
                  <a16:creationId xmlns:a16="http://schemas.microsoft.com/office/drawing/2014/main" id="{D84795AD-F781-65FC-8763-2C8C4A83E699}"/>
                </a:ext>
              </a:extLst>
            </p:cNvPr>
            <p:cNvCxnSpPr/>
            <p:nvPr/>
          </p:nvCxnSpPr>
          <p:spPr>
            <a:xfrm>
              <a:off x="5171893" y="3368902"/>
              <a:ext cx="13716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Connector 54">
              <a:extLst>
                <a:ext uri="{FF2B5EF4-FFF2-40B4-BE49-F238E27FC236}">
                  <a16:creationId xmlns:a16="http://schemas.microsoft.com/office/drawing/2014/main" id="{36E9A4E0-1E86-0A8F-F194-2A97A64E2AD4}"/>
                </a:ext>
              </a:extLst>
            </p:cNvPr>
            <p:cNvCxnSpPr/>
            <p:nvPr/>
          </p:nvCxnSpPr>
          <p:spPr>
            <a:xfrm>
              <a:off x="5046243" y="2865981"/>
              <a:ext cx="162289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Connector 56">
              <a:extLst>
                <a:ext uri="{FF2B5EF4-FFF2-40B4-BE49-F238E27FC236}">
                  <a16:creationId xmlns:a16="http://schemas.microsoft.com/office/drawing/2014/main" id="{B309F5FF-42C4-1EF6-6686-5F080A57E1B1}"/>
                </a:ext>
              </a:extLst>
            </p:cNvPr>
            <p:cNvCxnSpPr/>
            <p:nvPr/>
          </p:nvCxnSpPr>
          <p:spPr>
            <a:xfrm>
              <a:off x="4937595" y="2363061"/>
              <a:ext cx="1840195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87" name="Picture 1086">
            <a:extLst>
              <a:ext uri="{FF2B5EF4-FFF2-40B4-BE49-F238E27FC236}">
                <a16:creationId xmlns:a16="http://schemas.microsoft.com/office/drawing/2014/main" id="{CC33EDE0-646F-37A9-761E-E3E7D6221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415" y="4088173"/>
            <a:ext cx="240792" cy="164592"/>
          </a:xfrm>
          <a:prstGeom prst="rect">
            <a:avLst/>
          </a:prstGeom>
        </p:spPr>
      </p:pic>
      <p:pic>
        <p:nvPicPr>
          <p:cNvPr id="4930" name="Picture 4929">
            <a:extLst>
              <a:ext uri="{FF2B5EF4-FFF2-40B4-BE49-F238E27FC236}">
                <a16:creationId xmlns:a16="http://schemas.microsoft.com/office/drawing/2014/main" id="{877CC72D-F6CA-5367-A772-F6B4BCC42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399" y="1114026"/>
            <a:ext cx="3677111" cy="2913697"/>
          </a:xfrm>
          <a:prstGeom prst="rect">
            <a:avLst/>
          </a:prstGeom>
        </p:spPr>
      </p:pic>
      <p:sp>
        <p:nvSpPr>
          <p:cNvPr id="4931" name="TextBox 4930">
            <a:extLst>
              <a:ext uri="{FF2B5EF4-FFF2-40B4-BE49-F238E27FC236}">
                <a16:creationId xmlns:a16="http://schemas.microsoft.com/office/drawing/2014/main" id="{3CFE9B63-2B5E-6A07-3FD3-F4D09EF2D53C}"/>
              </a:ext>
            </a:extLst>
          </p:cNvPr>
          <p:cNvSpPr txBox="1"/>
          <p:nvPr/>
        </p:nvSpPr>
        <p:spPr>
          <a:xfrm>
            <a:off x="6990310" y="4623534"/>
            <a:ext cx="444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Carrier </a:t>
            </a:r>
            <a:r>
              <a:rPr lang="en-GB" dirty="0" err="1">
                <a:solidFill>
                  <a:srgbClr val="FF0000"/>
                </a:solidFill>
              </a:rPr>
              <a:t>lineshape</a:t>
            </a:r>
            <a:r>
              <a:rPr lang="en-GB" dirty="0">
                <a:solidFill>
                  <a:srgbClr val="FF0000"/>
                </a:solidFill>
              </a:rPr>
              <a:t> is </a:t>
            </a:r>
            <a:r>
              <a:rPr lang="en-GB" u="sng" dirty="0">
                <a:solidFill>
                  <a:srgbClr val="FF0000"/>
                </a:solidFill>
              </a:rPr>
              <a:t>independent*</a:t>
            </a:r>
            <a:r>
              <a:rPr lang="en-GB" dirty="0">
                <a:solidFill>
                  <a:srgbClr val="FF0000"/>
                </a:solidFill>
              </a:rPr>
              <a:t> of velocity!</a:t>
            </a:r>
          </a:p>
        </p:txBody>
      </p:sp>
      <p:sp>
        <p:nvSpPr>
          <p:cNvPr id="4932" name="TextBox 4931">
            <a:extLst>
              <a:ext uri="{FF2B5EF4-FFF2-40B4-BE49-F238E27FC236}">
                <a16:creationId xmlns:a16="http://schemas.microsoft.com/office/drawing/2014/main" id="{E38447A4-4475-FE6A-4F1B-62B7811B5D29}"/>
              </a:ext>
            </a:extLst>
          </p:cNvPr>
          <p:cNvSpPr txBox="1"/>
          <p:nvPr/>
        </p:nvSpPr>
        <p:spPr>
          <a:xfrm>
            <a:off x="7289399" y="4070186"/>
            <a:ext cx="385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Xiao-Tong Lu et al., </a:t>
            </a:r>
            <a:r>
              <a:rPr lang="en-GB" sz="1400" dirty="0" err="1"/>
              <a:t>Metrologica</a:t>
            </a:r>
            <a:r>
              <a:rPr lang="en-GB" sz="1400" dirty="0"/>
              <a:t> </a:t>
            </a:r>
            <a:r>
              <a:rPr lang="en-GB" sz="1400" b="1" dirty="0"/>
              <a:t>62</a:t>
            </a:r>
            <a:r>
              <a:rPr lang="en-GB" sz="1400" dirty="0"/>
              <a:t>, 035007 (2025)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B78BB5-864B-977F-B02C-E4AC2D5A3A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9055" y="1485367"/>
            <a:ext cx="800102" cy="190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9E0FF9-1C9A-94ED-C5E4-80D43BBE3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0167" y="5226595"/>
            <a:ext cx="2235713" cy="2788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3CEDEA-5677-3E0C-6120-9248ADB65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5607" y="5226595"/>
            <a:ext cx="3238507" cy="5974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A20009-2924-53FF-9F28-1FB465B748EB}"/>
              </a:ext>
            </a:extLst>
          </p:cNvPr>
          <p:cNvSpPr txBox="1"/>
          <p:nvPr/>
        </p:nvSpPr>
        <p:spPr>
          <a:xfrm>
            <a:off x="8057267" y="6029357"/>
            <a:ext cx="231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Lamb-Dicke parameter</a:t>
            </a:r>
          </a:p>
        </p:txBody>
      </p:sp>
    </p:spTree>
    <p:extLst>
      <p:ext uri="{BB962C8B-B14F-4D97-AF65-F5344CB8AC3E}">
        <p14:creationId xmlns:p14="http://schemas.microsoft.com/office/powerpoint/2010/main" val="98018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8BF17-8268-C84A-500A-C1B91CF9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74F9-0ACF-E51C-FEAC-DB8181BB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State-of-the-art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F19365-40FF-99B6-27D6-94BC22CF5E42}"/>
              </a:ext>
            </a:extLst>
          </p:cNvPr>
          <p:cNvSpPr/>
          <p:nvPr/>
        </p:nvSpPr>
        <p:spPr>
          <a:xfrm>
            <a:off x="239492" y="5598543"/>
            <a:ext cx="165831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figure 1">
            <a:extLst>
              <a:ext uri="{FF2B5EF4-FFF2-40B4-BE49-F238E27FC236}">
                <a16:creationId xmlns:a16="http://schemas.microsoft.com/office/drawing/2014/main" id="{1F71DFC5-2D07-AFA8-CC44-ED8140D58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5"/>
          <a:stretch/>
        </p:blipFill>
        <p:spPr bwMode="auto">
          <a:xfrm>
            <a:off x="525052" y="1437466"/>
            <a:ext cx="5368925" cy="34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4C1830-E384-E6D3-89AB-51074B17FA0F}"/>
              </a:ext>
            </a:extLst>
          </p:cNvPr>
          <p:cNvSpPr txBox="1"/>
          <p:nvPr/>
        </p:nvSpPr>
        <p:spPr>
          <a:xfrm>
            <a:off x="1389529" y="5280731"/>
            <a:ext cx="5058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Accuracy and instability at  2 10^-18 level (0.001 Hz)</a:t>
            </a:r>
          </a:p>
          <a:p>
            <a:endParaRPr lang="en-GB" dirty="0"/>
          </a:p>
          <a:p>
            <a:r>
              <a:rPr lang="en-GB" dirty="0"/>
              <a:t>[Better than the SI second] 10^-16 level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1251C3-BE0D-972B-1080-085446DB06FB}"/>
              </a:ext>
            </a:extLst>
          </p:cNvPr>
          <p:cNvGrpSpPr/>
          <p:nvPr/>
        </p:nvGrpSpPr>
        <p:grpSpPr>
          <a:xfrm>
            <a:off x="7213283" y="1469049"/>
            <a:ext cx="4158614" cy="3561127"/>
            <a:chOff x="7060883" y="3113784"/>
            <a:chExt cx="4158614" cy="35611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ACA957-9059-D0A8-E283-B468BC5C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0883" y="3113784"/>
              <a:ext cx="4158614" cy="30976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4F3AEF-B865-F642-D1E4-7909F165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6994" y="6133090"/>
              <a:ext cx="3734172" cy="541821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C82775-6855-C70E-B049-D7BE4E90AC34}"/>
                </a:ext>
              </a:extLst>
            </p:cNvPr>
            <p:cNvCxnSpPr/>
            <p:nvPr/>
          </p:nvCxnSpPr>
          <p:spPr>
            <a:xfrm>
              <a:off x="8693150" y="4546106"/>
              <a:ext cx="3585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1EB1449-E684-5F12-6990-E0F27C8749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0055" y="4517874"/>
              <a:ext cx="35858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9818FF-F30D-B96D-FD45-15FE13A36865}"/>
                </a:ext>
              </a:extLst>
            </p:cNvPr>
            <p:cNvSpPr txBox="1"/>
            <p:nvPr/>
          </p:nvSpPr>
          <p:spPr>
            <a:xfrm>
              <a:off x="10218643" y="4279677"/>
              <a:ext cx="69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 kHz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034EC96-F391-D353-CA81-173619EF45B9}"/>
              </a:ext>
            </a:extLst>
          </p:cNvPr>
          <p:cNvSpPr txBox="1"/>
          <p:nvPr/>
        </p:nvSpPr>
        <p:spPr>
          <a:xfrm>
            <a:off x="1389529" y="4688541"/>
            <a:ext cx="3548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Nicholson et al., Nat. Commun. </a:t>
            </a:r>
            <a:r>
              <a:rPr lang="en-GB" sz="1400" b="1" dirty="0"/>
              <a:t>6</a:t>
            </a:r>
            <a:r>
              <a:rPr lang="en-GB" sz="1400" dirty="0"/>
              <a:t>, 6896 (2015)</a:t>
            </a:r>
          </a:p>
        </p:txBody>
      </p:sp>
    </p:spTree>
    <p:extLst>
      <p:ext uri="{BB962C8B-B14F-4D97-AF65-F5344CB8AC3E}">
        <p14:creationId xmlns:p14="http://schemas.microsoft.com/office/powerpoint/2010/main" val="4164337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01E58-BCFC-5819-4005-F2EEEA00E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D67AD0-90BD-5497-1C8F-91E371E8A702}"/>
              </a:ext>
            </a:extLst>
          </p:cNvPr>
          <p:cNvSpPr txBox="1"/>
          <p:nvPr/>
        </p:nvSpPr>
        <p:spPr>
          <a:xfrm>
            <a:off x="1820690" y="1810794"/>
            <a:ext cx="8768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Towards a H 1S-2S lattice clock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7F7145-DC22-A707-431F-1D2B05178CC4}"/>
              </a:ext>
            </a:extLst>
          </p:cNvPr>
          <p:cNvSpPr txBox="1"/>
          <p:nvPr/>
        </p:nvSpPr>
        <p:spPr>
          <a:xfrm>
            <a:off x="3814034" y="2752054"/>
            <a:ext cx="5015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J. P. Scott et al., </a:t>
            </a:r>
            <a:r>
              <a:rPr lang="en-GB" dirty="0" err="1"/>
              <a:t>Metrologica</a:t>
            </a:r>
            <a:r>
              <a:rPr lang="en-GB" dirty="0"/>
              <a:t> </a:t>
            </a:r>
            <a:r>
              <a:rPr lang="en-GB" b="1" dirty="0"/>
              <a:t>61</a:t>
            </a:r>
            <a:r>
              <a:rPr lang="en-GB" dirty="0"/>
              <a:t>, 025001 (2024)</a:t>
            </a:r>
          </a:p>
          <a:p>
            <a:r>
              <a:rPr lang="en-GB" dirty="0"/>
              <a:t>J. P. Scott et al., J. Open Res. </a:t>
            </a:r>
            <a:r>
              <a:rPr lang="en-GB" dirty="0" err="1"/>
              <a:t>Softw</a:t>
            </a:r>
            <a:r>
              <a:rPr lang="en-GB" dirty="0"/>
              <a:t>. </a:t>
            </a:r>
            <a:r>
              <a:rPr lang="en-GB" b="1" dirty="0"/>
              <a:t>14</a:t>
            </a:r>
            <a:r>
              <a:rPr lang="en-GB" dirty="0"/>
              <a:t>, 16 (2026)</a:t>
            </a:r>
          </a:p>
          <a:p>
            <a:endParaRPr lang="en-GB" dirty="0"/>
          </a:p>
          <a:p>
            <a:r>
              <a:rPr lang="en-GB" dirty="0"/>
              <a:t>See also</a:t>
            </a:r>
          </a:p>
          <a:p>
            <a:r>
              <a:rPr lang="en-GB" dirty="0"/>
              <a:t>Amit et al., J. Phys. Conf. Series 2889,012027 (2024)</a:t>
            </a:r>
          </a:p>
          <a:p>
            <a:r>
              <a:rPr lang="en-GB" dirty="0"/>
              <a:t>Amit et al., Phys. Rev. A </a:t>
            </a:r>
            <a:r>
              <a:rPr lang="en-GB" b="1" dirty="0"/>
              <a:t>112</a:t>
            </a:r>
            <a:r>
              <a:rPr lang="en-GB" dirty="0"/>
              <a:t> 033101 (2025)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418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2FAAD-F2BF-3402-4AD4-5303E8B35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4F6E-AC3C-8788-CBA9-E87F5BF0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Magic wavelength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C592C0-1812-9CF6-703D-D32B9D3E595E}"/>
              </a:ext>
            </a:extLst>
          </p:cNvPr>
          <p:cNvGrpSpPr/>
          <p:nvPr/>
        </p:nvGrpSpPr>
        <p:grpSpPr>
          <a:xfrm>
            <a:off x="1315277" y="1381040"/>
            <a:ext cx="9756913" cy="3531879"/>
            <a:chOff x="311426" y="2051050"/>
            <a:chExt cx="8730974" cy="27889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E1F38E-CF73-A2CD-04B6-F96E83368E45}"/>
                </a:ext>
              </a:extLst>
            </p:cNvPr>
            <p:cNvGrpSpPr/>
            <p:nvPr/>
          </p:nvGrpSpPr>
          <p:grpSpPr>
            <a:xfrm>
              <a:off x="630503" y="2512242"/>
              <a:ext cx="7882994" cy="1945712"/>
              <a:chOff x="619460" y="2055042"/>
              <a:chExt cx="7882994" cy="194571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2D3B4D-959B-5513-7764-109790331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9460" y="2055042"/>
                <a:ext cx="7882994" cy="1945712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2A8BCF6-A2DA-A30B-FF87-1E1DCF1E8ADF}"/>
                  </a:ext>
                </a:extLst>
              </p:cNvPr>
              <p:cNvSpPr/>
              <p:nvPr/>
            </p:nvSpPr>
            <p:spPr>
              <a:xfrm>
                <a:off x="619460" y="2151701"/>
                <a:ext cx="333040" cy="2930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1D7FF5-73D0-EF6D-03D7-8ED87AF34351}"/>
                </a:ext>
              </a:extLst>
            </p:cNvPr>
            <p:cNvSpPr txBox="1"/>
            <p:nvPr/>
          </p:nvSpPr>
          <p:spPr>
            <a:xfrm>
              <a:off x="311426" y="2051050"/>
              <a:ext cx="8730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Calculated </a:t>
              </a:r>
              <a:r>
                <a:rPr lang="en-US" sz="1600" dirty="0" err="1"/>
                <a:t>polarisabilities</a:t>
              </a:r>
              <a:r>
                <a:rPr lang="en-US" sz="1600" dirty="0"/>
                <a:t> of 1S and 2S states using implicit summation method that included continuum (</a:t>
              </a:r>
              <a:r>
                <a:rPr lang="en-US" sz="1600" i="1" dirty="0"/>
                <a:t>ca.</a:t>
              </a:r>
              <a:r>
                <a:rPr lang="en-US" sz="1600" dirty="0"/>
                <a:t> 10%) [4]. </a:t>
              </a:r>
              <a:r>
                <a:rPr lang="en-US" sz="1600" b="1" dirty="0"/>
                <a:t>Magic wavelengths for 1S – 2S transition </a:t>
              </a:r>
              <a:r>
                <a:rPr lang="en-US" sz="1600" dirty="0"/>
                <a:t>where curves cross.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02A89-6699-8475-D6E2-69AA1ECC0BE7}"/>
                </a:ext>
              </a:extLst>
            </p:cNvPr>
            <p:cNvSpPr txBox="1"/>
            <p:nvPr/>
          </p:nvSpPr>
          <p:spPr>
            <a:xfrm>
              <a:off x="311426" y="4501462"/>
              <a:ext cx="87309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Low 1S polarizability means </a:t>
              </a:r>
              <a:r>
                <a:rPr lang="en-US" sz="1600" b="1" dirty="0"/>
                <a:t>high lattice laser power</a:t>
              </a:r>
              <a:r>
                <a:rPr lang="en-US" sz="1600" dirty="0"/>
                <a:t> is required.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570FAB-AED3-27F7-91F4-3D4DD6FBF8AE}"/>
                </a:ext>
              </a:extLst>
            </p:cNvPr>
            <p:cNvSpPr txBox="1"/>
            <p:nvPr/>
          </p:nvSpPr>
          <p:spPr>
            <a:xfrm>
              <a:off x="6794500" y="3199312"/>
              <a:ext cx="723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2S – 3P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5B0A83-97C2-B8BE-E5C8-1683D263F5D9}"/>
                </a:ext>
              </a:extLst>
            </p:cNvPr>
            <p:cNvSpPr txBox="1"/>
            <p:nvPr/>
          </p:nvSpPr>
          <p:spPr>
            <a:xfrm>
              <a:off x="5147276" y="3525494"/>
              <a:ext cx="7239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2S – 4P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AC1C40-F742-43F0-9894-CD7AC24C063D}"/>
                </a:ext>
              </a:extLst>
            </p:cNvPr>
            <p:cNvSpPr txBox="1"/>
            <p:nvPr/>
          </p:nvSpPr>
          <p:spPr>
            <a:xfrm>
              <a:off x="4643893" y="2999257"/>
              <a:ext cx="72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2S – 5P etc.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3ED676-C2B4-0225-43B7-863A5B1765F0}"/>
                </a:ext>
              </a:extLst>
            </p:cNvPr>
            <p:cNvSpPr txBox="1"/>
            <p:nvPr/>
          </p:nvSpPr>
          <p:spPr>
            <a:xfrm>
              <a:off x="1551348" y="2968478"/>
              <a:ext cx="72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1S – 2P etc.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C579675-A3FA-9A0F-5EAB-9649A3804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609" y="4981449"/>
            <a:ext cx="5708148" cy="1473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366DB-353B-78A0-5E74-24720DA8C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149" y="5308481"/>
            <a:ext cx="2673727" cy="3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6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6918B-E71F-FFF2-F225-E7B50B0B0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A35D-2E34-CFF5-539E-F9B4C04C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Loss channels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BCD0AAB6-76E2-EAFA-650B-860A91F54A17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A0959C05-4F5A-833B-A443-7C063AD377EB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C119E0DD-2890-2C93-8137-533B438D5021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C6FB1084-93DB-AF86-6CC1-41544BECD222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753C10BD-9998-F819-36BD-B76B05B17D8C}"/>
              </a:ext>
            </a:extLst>
          </p:cNvPr>
          <p:cNvCxnSpPr/>
          <p:nvPr/>
        </p:nvCxnSpPr>
        <p:spPr>
          <a:xfrm>
            <a:off x="28041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98479FE5-DE55-5FDC-C012-42C743212A30}"/>
              </a:ext>
            </a:extLst>
          </p:cNvPr>
          <p:cNvCxnSpPr/>
          <p:nvPr/>
        </p:nvCxnSpPr>
        <p:spPr>
          <a:xfrm>
            <a:off x="46329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2477968A-94E6-DC27-79A1-E94BC8B0CBA1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E12F8476-99FD-F2E2-CD4B-9304BAC96B53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BD7BDCFF-424E-694E-0901-E79ECB6F22F0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C360511C-D6CF-C04C-7B44-F110D6216CE2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72A90546-E39C-6777-CD27-F9C5D1C703FC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091CCAD4-3A90-EC63-1E56-D7741BE8EA02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EC4942BE-D902-7896-6FC2-C1C3B609E53B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12018E68-A1C2-8836-B66F-9F5636BF7426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7756ADDC-9BF3-1229-A4E2-5DA7E60D4BAD}"/>
              </a:ext>
            </a:extLst>
          </p:cNvPr>
          <p:cNvSpPr txBox="1"/>
          <p:nvPr/>
        </p:nvSpPr>
        <p:spPr>
          <a:xfrm>
            <a:off x="2240523" y="4683112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6DB7BACA-AA99-601B-1F52-7E19FCB83CE1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FD20D5B8-DEE0-6DEC-B540-D6B396408051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362903FC-D005-C5F9-8A36-677BB565F902}"/>
              </a:ext>
            </a:extLst>
          </p:cNvPr>
          <p:cNvSpPr txBox="1"/>
          <p:nvPr/>
        </p:nvSpPr>
        <p:spPr>
          <a:xfrm>
            <a:off x="976003" y="4616594"/>
            <a:ext cx="1279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2S: τ≈0.12 s</a:t>
            </a:r>
            <a:endParaRPr lang="en-GB" dirty="0"/>
          </a:p>
          <a:p>
            <a:r>
              <a:rPr lang="en-GB" dirty="0"/>
              <a:t>metastable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2CD18E-78C0-D175-8CC4-3AD2BB2288D9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8439DE-C7A6-8E37-0446-5F2C397E773F}"/>
              </a:ext>
            </a:extLst>
          </p:cNvPr>
          <p:cNvCxnSpPr>
            <a:cxnSpLocks/>
          </p:cNvCxnSpPr>
          <p:nvPr/>
        </p:nvCxnSpPr>
        <p:spPr>
          <a:xfrm flipV="1">
            <a:off x="3236259" y="1827834"/>
            <a:ext cx="1702257" cy="3039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2D9E19-FC94-4CDF-4C6B-3747A74791DE}"/>
              </a:ext>
            </a:extLst>
          </p:cNvPr>
          <p:cNvCxnSpPr/>
          <p:nvPr/>
        </p:nvCxnSpPr>
        <p:spPr>
          <a:xfrm flipH="1">
            <a:off x="3236259" y="2038063"/>
            <a:ext cx="1853901" cy="35763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A17F87-E2A5-BEFD-7F64-1E1C270E6967}"/>
              </a:ext>
            </a:extLst>
          </p:cNvPr>
          <p:cNvSpPr txBox="1"/>
          <p:nvPr/>
        </p:nvSpPr>
        <p:spPr>
          <a:xfrm>
            <a:off x="6096000" y="2743200"/>
            <a:ext cx="22786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Inelastic scattering</a:t>
            </a:r>
          </a:p>
        </p:txBody>
      </p:sp>
    </p:spTree>
    <p:extLst>
      <p:ext uri="{BB962C8B-B14F-4D97-AF65-F5344CB8AC3E}">
        <p14:creationId xmlns:p14="http://schemas.microsoft.com/office/powerpoint/2010/main" val="1293009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F2477-02F3-6E15-4952-7D4FC1807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D00B-EBA6-A0AE-46DC-5802E004D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Loss channels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FFCF519C-CF3A-704C-C9D2-C17BCBE5E8BD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C170A4A1-4D7C-6904-10B4-52F605454EE4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4A5666C4-31D3-0410-E6AC-21C88D4D34BE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2F8120FD-7D0D-20F8-0594-707547A6F1A1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BE774960-629F-E771-88B1-96FDCD1454E6}"/>
              </a:ext>
            </a:extLst>
          </p:cNvPr>
          <p:cNvCxnSpPr/>
          <p:nvPr/>
        </p:nvCxnSpPr>
        <p:spPr>
          <a:xfrm>
            <a:off x="28041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F5E6010B-9FBB-04D3-5D73-FD40591D66E3}"/>
              </a:ext>
            </a:extLst>
          </p:cNvPr>
          <p:cNvCxnSpPr/>
          <p:nvPr/>
        </p:nvCxnSpPr>
        <p:spPr>
          <a:xfrm>
            <a:off x="46329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A9CF28C8-2772-DA6F-AEF5-EC9F9983BC17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E25B27EC-C816-2933-63D6-ABD210EBC2A0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5E43A107-114B-9A2B-23FF-D0E590B7040A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9138BCE6-3702-B7E6-3E19-4610379FEC51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E92FB399-0851-5375-1D90-31F95ED5196F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F06B545A-0F4F-5ED8-F237-7192992C03A7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629DF632-2500-1B5A-F243-41235F90BE0F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20D41ADF-D905-F044-FFAE-9FDE1660D975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A463D687-9817-BA0B-D37A-676FCCE73CDE}"/>
              </a:ext>
            </a:extLst>
          </p:cNvPr>
          <p:cNvSpPr txBox="1"/>
          <p:nvPr/>
        </p:nvSpPr>
        <p:spPr>
          <a:xfrm>
            <a:off x="2240523" y="4683112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366D056B-E84A-3A74-09B0-DF60CCE93FB7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AADA17C1-1B41-6762-0A87-16E0D28D1C90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00E6FEB6-0D02-D4C3-6CE5-F76FEAB99F9F}"/>
              </a:ext>
            </a:extLst>
          </p:cNvPr>
          <p:cNvSpPr txBox="1"/>
          <p:nvPr/>
        </p:nvSpPr>
        <p:spPr>
          <a:xfrm>
            <a:off x="976003" y="4616594"/>
            <a:ext cx="1279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2S: τ≈0.12 s</a:t>
            </a:r>
            <a:endParaRPr lang="en-GB" dirty="0"/>
          </a:p>
          <a:p>
            <a:r>
              <a:rPr lang="en-GB" dirty="0"/>
              <a:t>metastable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85D239-4B1F-28CB-7BE5-C72A7A0940E2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DB3899-78E6-F425-BEF7-7BD641B80296}"/>
              </a:ext>
            </a:extLst>
          </p:cNvPr>
          <p:cNvSpPr txBox="1"/>
          <p:nvPr/>
        </p:nvSpPr>
        <p:spPr>
          <a:xfrm>
            <a:off x="6096000" y="2743200"/>
            <a:ext cx="22786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Inelastic scattering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A84B7C1-981D-B54F-6DD6-886D49374391}"/>
              </a:ext>
            </a:extLst>
          </p:cNvPr>
          <p:cNvCxnSpPr>
            <a:cxnSpLocks/>
          </p:cNvCxnSpPr>
          <p:nvPr/>
        </p:nvCxnSpPr>
        <p:spPr>
          <a:xfrm flipV="1">
            <a:off x="3169920" y="1827834"/>
            <a:ext cx="1702257" cy="3039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9D0038-191C-026E-AF08-D6146A01C156}"/>
              </a:ext>
            </a:extLst>
          </p:cNvPr>
          <p:cNvCxnSpPr>
            <a:cxnSpLocks/>
          </p:cNvCxnSpPr>
          <p:nvPr/>
        </p:nvCxnSpPr>
        <p:spPr>
          <a:xfrm flipV="1">
            <a:off x="4872697" y="-1179465"/>
            <a:ext cx="1702257" cy="3039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C1286D-502B-1D91-25A6-3FA93628E6B7}"/>
              </a:ext>
            </a:extLst>
          </p:cNvPr>
          <p:cNvSpPr txBox="1"/>
          <p:nvPr/>
        </p:nvSpPr>
        <p:spPr>
          <a:xfrm>
            <a:off x="6069906" y="3391462"/>
            <a:ext cx="252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2. Two-photon ionization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730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C15E-4095-4D89-7656-73098F9F5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34B-14EF-5AB9-F9A0-000FAF18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Loss channels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744D6720-6FA8-0D3E-CE5A-8891BC6AEA8F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4E0F71F4-9C20-7364-BCB4-8BBE78A3A265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832D0F51-4491-AC6F-B2C8-446B4C205660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64D25041-2E4C-C946-E971-0EAAE4292E74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2348BDD0-D909-2DB0-7121-EA31FDC0C3D1}"/>
              </a:ext>
            </a:extLst>
          </p:cNvPr>
          <p:cNvCxnSpPr/>
          <p:nvPr/>
        </p:nvCxnSpPr>
        <p:spPr>
          <a:xfrm>
            <a:off x="28041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359B624F-DAF6-06AF-2E47-AE1C82E832CE}"/>
              </a:ext>
            </a:extLst>
          </p:cNvPr>
          <p:cNvCxnSpPr/>
          <p:nvPr/>
        </p:nvCxnSpPr>
        <p:spPr>
          <a:xfrm>
            <a:off x="4632960" y="4867778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59732940-37E2-1484-AE6F-32F6FC8D8DBE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890A0462-B7E6-2517-44C0-874A9B330FDD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35CEBAD2-3827-48BE-013F-0E09A07C30DB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EEECB9EA-9C63-D2F0-CDE7-6B557FB09624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33E74E28-F019-F7F7-8E47-55C45FD7FC16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CAEC2A5C-A1F4-9EDD-61F5-61E02D7D8580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3783064F-A5F7-71D6-1F4F-9CF1A91540E0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83D85324-2F75-E415-982B-C3ABDF21CCBF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6528BF73-E370-1E7D-F43E-B4BF90A9DFB4}"/>
              </a:ext>
            </a:extLst>
          </p:cNvPr>
          <p:cNvSpPr txBox="1"/>
          <p:nvPr/>
        </p:nvSpPr>
        <p:spPr>
          <a:xfrm>
            <a:off x="2240523" y="4683112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72042256-31B1-3012-438C-03B7748C33A2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E186EE6B-CD71-EE23-B66E-532D6B6BE5F9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sp>
        <p:nvSpPr>
          <p:cNvPr id="5" name="TextBox 26">
            <a:extLst>
              <a:ext uri="{FF2B5EF4-FFF2-40B4-BE49-F238E27FC236}">
                <a16:creationId xmlns:a16="http://schemas.microsoft.com/office/drawing/2014/main" id="{C7DF0CDB-354E-085C-8797-4BF3D9C45FEC}"/>
              </a:ext>
            </a:extLst>
          </p:cNvPr>
          <p:cNvSpPr txBox="1"/>
          <p:nvPr/>
        </p:nvSpPr>
        <p:spPr>
          <a:xfrm>
            <a:off x="976003" y="4616594"/>
            <a:ext cx="12795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2S: τ≈0.12 s</a:t>
            </a:r>
            <a:endParaRPr lang="en-GB" dirty="0"/>
          </a:p>
          <a:p>
            <a:r>
              <a:rPr lang="en-GB" dirty="0"/>
              <a:t>metastable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038A4D-8A75-E8F4-8C0F-EFBCF51B5BFB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37E8E88-F356-1E9E-DB3A-74AA3E519809}"/>
              </a:ext>
            </a:extLst>
          </p:cNvPr>
          <p:cNvSpPr txBox="1"/>
          <p:nvPr/>
        </p:nvSpPr>
        <p:spPr>
          <a:xfrm>
            <a:off x="6096000" y="2743200"/>
            <a:ext cx="22786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Inelastic scattering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E3D17B-534B-01CC-4115-04E2221CCD97}"/>
              </a:ext>
            </a:extLst>
          </p:cNvPr>
          <p:cNvCxnSpPr>
            <a:cxnSpLocks/>
          </p:cNvCxnSpPr>
          <p:nvPr/>
        </p:nvCxnSpPr>
        <p:spPr>
          <a:xfrm flipV="1">
            <a:off x="3169920" y="1827834"/>
            <a:ext cx="1702257" cy="3039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A58EE2B-1C38-02A4-D882-1E695783BC5C}"/>
              </a:ext>
            </a:extLst>
          </p:cNvPr>
          <p:cNvCxnSpPr>
            <a:cxnSpLocks/>
          </p:cNvCxnSpPr>
          <p:nvPr/>
        </p:nvCxnSpPr>
        <p:spPr>
          <a:xfrm flipV="1">
            <a:off x="4872697" y="-1179465"/>
            <a:ext cx="1702257" cy="303994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B76C38-830C-B676-484E-8D2FCA6AA1D2}"/>
              </a:ext>
            </a:extLst>
          </p:cNvPr>
          <p:cNvSpPr txBox="1"/>
          <p:nvPr/>
        </p:nvSpPr>
        <p:spPr>
          <a:xfrm>
            <a:off x="6069906" y="3391462"/>
            <a:ext cx="2525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2. Two-photon ionization</a:t>
            </a:r>
          </a:p>
          <a:p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EEE20-EA5E-839A-0258-121EC81242C2}"/>
              </a:ext>
            </a:extLst>
          </p:cNvPr>
          <p:cNvCxnSpPr/>
          <p:nvPr/>
        </p:nvCxnSpPr>
        <p:spPr>
          <a:xfrm flipH="1">
            <a:off x="3236259" y="2038063"/>
            <a:ext cx="1853901" cy="357635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0303396-AFCB-D3C2-8243-24D95E68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210" y="3879984"/>
            <a:ext cx="5708148" cy="147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F6A70-B1E4-79E2-0C0E-13FA5DFF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5EBC-A70F-2B49-2CC8-18EF65BC9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Broadening and loss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CF7422-09C5-8930-BFAB-F9BCCA7C3AEF}"/>
              </a:ext>
            </a:extLst>
          </p:cNvPr>
          <p:cNvGrpSpPr/>
          <p:nvPr/>
        </p:nvGrpSpPr>
        <p:grpSpPr>
          <a:xfrm>
            <a:off x="2003280" y="1362389"/>
            <a:ext cx="7882994" cy="2977043"/>
            <a:chOff x="10677376" y="32223598"/>
            <a:chExt cx="7882994" cy="297704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0550217-0A10-EF2B-3174-70E7540C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7376" y="32223598"/>
              <a:ext cx="7776000" cy="259433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AD09D3-BA04-B347-8183-BB8638F62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64227" y="34758587"/>
              <a:ext cx="7296143" cy="44205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4DD727-F922-939F-8457-4577D29839CF}"/>
              </a:ext>
            </a:extLst>
          </p:cNvPr>
          <p:cNvGrpSpPr/>
          <p:nvPr/>
        </p:nvGrpSpPr>
        <p:grpSpPr>
          <a:xfrm>
            <a:off x="2226000" y="4155047"/>
            <a:ext cx="7740000" cy="1340564"/>
            <a:chOff x="10912476" y="34925367"/>
            <a:chExt cx="7740000" cy="13405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B2AB46F-F7B1-A2FD-C300-CAEBCB3ED0A6}"/>
                </a:ext>
              </a:extLst>
            </p:cNvPr>
            <p:cNvGrpSpPr/>
            <p:nvPr/>
          </p:nvGrpSpPr>
          <p:grpSpPr>
            <a:xfrm>
              <a:off x="11367267" y="34925367"/>
              <a:ext cx="1137162" cy="369332"/>
              <a:chOff x="11367267" y="34901898"/>
              <a:chExt cx="1137162" cy="369332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154BA1A-8D88-6C7C-F4ED-D6B8DCCA0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7267" y="35086564"/>
                <a:ext cx="4064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73F529-2228-311F-1A8F-1006BA515BF3}"/>
                  </a:ext>
                </a:extLst>
              </p:cNvPr>
              <p:cNvSpPr txBox="1"/>
              <p:nvPr/>
            </p:nvSpPr>
            <p:spPr>
              <a:xfrm>
                <a:off x="11729217" y="34901898"/>
                <a:ext cx="7752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Elastic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E3E88E-F427-2654-E452-23DA99FA081C}"/>
                </a:ext>
              </a:extLst>
            </p:cNvPr>
            <p:cNvGrpSpPr/>
            <p:nvPr/>
          </p:nvGrpSpPr>
          <p:grpSpPr>
            <a:xfrm>
              <a:off x="12662443" y="34925367"/>
              <a:ext cx="1321522" cy="369332"/>
              <a:chOff x="12662443" y="34910680"/>
              <a:chExt cx="1321522" cy="36933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16E43F2-31BD-33C0-837A-A8E339FD9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62443" y="35095346"/>
                <a:ext cx="406400" cy="0"/>
              </a:xfrm>
              <a:prstGeom prst="line">
                <a:avLst/>
              </a:prstGeom>
              <a:ln w="28575">
                <a:solidFill>
                  <a:srgbClr val="F3900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061FBC-EC68-8431-B37C-F2DB1CD733F9}"/>
                  </a:ext>
                </a:extLst>
              </p:cNvPr>
              <p:cNvSpPr txBox="1"/>
              <p:nvPr/>
            </p:nvSpPr>
            <p:spPr>
              <a:xfrm>
                <a:off x="13026010" y="34910680"/>
                <a:ext cx="9579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Inelastic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B70D6F-88EB-BB02-6117-1604B8AF08B0}"/>
                </a:ext>
              </a:extLst>
            </p:cNvPr>
            <p:cNvGrpSpPr/>
            <p:nvPr/>
          </p:nvGrpSpPr>
          <p:grpSpPr>
            <a:xfrm>
              <a:off x="15420248" y="34925367"/>
              <a:ext cx="1314455" cy="369332"/>
              <a:chOff x="15420248" y="34925367"/>
              <a:chExt cx="1314455" cy="3693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D3D0864-E4D3-3E14-A543-E97AB9767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20248" y="35110033"/>
                <a:ext cx="406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39D0064-7131-A858-4AF1-E88FBB6E2839}"/>
                  </a:ext>
                </a:extLst>
              </p:cNvPr>
              <p:cNvSpPr txBox="1"/>
              <p:nvPr/>
            </p:nvSpPr>
            <p:spPr>
              <a:xfrm>
                <a:off x="15782198" y="34925367"/>
                <a:ext cx="952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2ph ion.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053892-507B-5092-8F9B-0FC5ABC1681C}"/>
                </a:ext>
              </a:extLst>
            </p:cNvPr>
            <p:cNvGrpSpPr/>
            <p:nvPr/>
          </p:nvGrpSpPr>
          <p:grpSpPr>
            <a:xfrm>
              <a:off x="16961051" y="34925367"/>
              <a:ext cx="1324549" cy="369332"/>
              <a:chOff x="16961051" y="34891358"/>
              <a:chExt cx="1324549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C18D828-FB7A-9EAA-81AC-E6B3EDB98F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961051" y="35076024"/>
                <a:ext cx="406400" cy="0"/>
              </a:xfrm>
              <a:prstGeom prst="line">
                <a:avLst/>
              </a:prstGeom>
              <a:ln w="28575">
                <a:solidFill>
                  <a:srgbClr val="00B050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D8217F-E256-5C17-0001-988AEB05D41D}"/>
                  </a:ext>
                </a:extLst>
              </p:cNvPr>
              <p:cNvSpPr txBox="1"/>
              <p:nvPr/>
            </p:nvSpPr>
            <p:spPr>
              <a:xfrm>
                <a:off x="17333095" y="34891358"/>
                <a:ext cx="952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3ph ion.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F1E1ED-DADD-D70E-EE16-1428780F5205}"/>
                </a:ext>
              </a:extLst>
            </p:cNvPr>
            <p:cNvSpPr txBox="1"/>
            <p:nvPr/>
          </p:nvSpPr>
          <p:spPr>
            <a:xfrm>
              <a:off x="10912476" y="35342601"/>
              <a:ext cx="7740000" cy="923330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Elastic and inelastic scattering rates, and two- and three-photon ionization rates versus wavelength for 2S atoms in a lattice with a depth of 100 times the recoil energy. Red vertical lines indicate the magic wavelengths. Reproduced from [C].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4678D05-46D7-11A2-DE12-8CA0AB11915A}"/>
              </a:ext>
            </a:extLst>
          </p:cNvPr>
          <p:cNvSpPr txBox="1"/>
          <p:nvPr/>
        </p:nvSpPr>
        <p:spPr>
          <a:xfrm>
            <a:off x="2003280" y="5878286"/>
            <a:ext cx="863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Much higher than radiative decay (lifetime) of 2S state =&gt; transition is strongly broadened </a:t>
            </a:r>
          </a:p>
        </p:txBody>
      </p:sp>
    </p:spTree>
    <p:extLst>
      <p:ext uri="{BB962C8B-B14F-4D97-AF65-F5344CB8AC3E}">
        <p14:creationId xmlns:p14="http://schemas.microsoft.com/office/powerpoint/2010/main" val="1935628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A175-C234-819C-1A5B-41A2BA3F6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D0B0-F238-079E-8420-8C510423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bad is it (its bad)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BE700E-34E3-24AD-01A6-DE83072B050A}"/>
              </a:ext>
            </a:extLst>
          </p:cNvPr>
          <p:cNvGrpSpPr/>
          <p:nvPr/>
        </p:nvGrpSpPr>
        <p:grpSpPr>
          <a:xfrm>
            <a:off x="339372" y="935318"/>
            <a:ext cx="7940284" cy="5583499"/>
            <a:chOff x="2062679" y="31829849"/>
            <a:chExt cx="7940284" cy="55834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8F9430-B1A9-9547-351B-DEEAA7F5B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5250" y="31829849"/>
              <a:ext cx="5564878" cy="47531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A92B3D-F9D9-DEC8-98C3-D555472913BA}"/>
                </a:ext>
              </a:extLst>
            </p:cNvPr>
            <p:cNvSpPr txBox="1"/>
            <p:nvPr/>
          </p:nvSpPr>
          <p:spPr>
            <a:xfrm>
              <a:off x="2062679" y="36490018"/>
              <a:ext cx="7940284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/>
                <a:t>Minimum achievable linewidth versus Lamb-</a:t>
              </a:r>
              <a:r>
                <a:rPr lang="en-GB" dirty="0" err="1"/>
                <a:t>Dicke</a:t>
              </a:r>
              <a:r>
                <a:rPr lang="en-GB" dirty="0"/>
                <a:t> parameter (bottom) and motional carrier strength (top) at the four different magic wavelengths. Dashed line indicates the state-of-the-art for beam measurements [6]. Reproduced from [7].</a:t>
              </a:r>
            </a:p>
          </p:txBody>
        </p:sp>
      </p:grpSp>
      <p:pic>
        <p:nvPicPr>
          <p:cNvPr id="6" name="Picture 5" descr="figure 1">
            <a:extLst>
              <a:ext uri="{FF2B5EF4-FFF2-40B4-BE49-F238E27FC236}">
                <a16:creationId xmlns:a16="http://schemas.microsoft.com/office/drawing/2014/main" id="{AB41A10A-5F9D-572C-A5E3-59636460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05"/>
          <a:stretch/>
        </p:blipFill>
        <p:spPr bwMode="auto">
          <a:xfrm>
            <a:off x="7607303" y="1457171"/>
            <a:ext cx="4310574" cy="27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58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42287-A1A6-D3AE-9723-BA068F833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FD94D-E5BC-0E47-E999-A9ED513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bad is it (maybe not that bad)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3F4751-201F-F3FD-9DE6-2C04DF36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98" y="1016001"/>
            <a:ext cx="3410902" cy="2142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4F5DC-DC15-792E-8F0B-BED5ED5E1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81" y="899160"/>
            <a:ext cx="3081659" cy="26321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4751B0-21CB-C674-36C7-166EB4DA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55" y="5065622"/>
            <a:ext cx="7309652" cy="12459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E4563-2F2B-6723-055D-E4A11F018F99}"/>
              </a:ext>
            </a:extLst>
          </p:cNvPr>
          <p:cNvCxnSpPr/>
          <p:nvPr/>
        </p:nvCxnSpPr>
        <p:spPr>
          <a:xfrm>
            <a:off x="8183880" y="1203960"/>
            <a:ext cx="0" cy="19547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B56005A-B908-CABE-219E-0AE6711B24A9}"/>
              </a:ext>
            </a:extLst>
          </p:cNvPr>
          <p:cNvGrpSpPr/>
          <p:nvPr/>
        </p:nvGrpSpPr>
        <p:grpSpPr>
          <a:xfrm>
            <a:off x="1361692" y="3459600"/>
            <a:ext cx="7744208" cy="1464276"/>
            <a:chOff x="1361692" y="3531320"/>
            <a:chExt cx="7744208" cy="146427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BFDBC1-AED3-DE51-8251-8671F248D44C}"/>
                </a:ext>
              </a:extLst>
            </p:cNvPr>
            <p:cNvCxnSpPr/>
            <p:nvPr/>
          </p:nvCxnSpPr>
          <p:spPr>
            <a:xfrm>
              <a:off x="1844040" y="4671060"/>
              <a:ext cx="72618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C6DFDB-AECC-A98D-3A7D-9F1E6D57AEAB}"/>
                </a:ext>
              </a:extLst>
            </p:cNvPr>
            <p:cNvCxnSpPr/>
            <p:nvPr/>
          </p:nvCxnSpPr>
          <p:spPr>
            <a:xfrm flipV="1">
              <a:off x="5372100" y="3531320"/>
              <a:ext cx="0" cy="11397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14DD8A-0EE9-3D42-FCA2-F533C23BF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9360" y="4503420"/>
              <a:ext cx="0" cy="1676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DEBD81-C2EB-986A-B9BA-6DA6BD49E5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4840" y="4480560"/>
              <a:ext cx="0" cy="1676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CBE110-7080-7630-A747-395B8B3503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5540" y="4503420"/>
              <a:ext cx="0" cy="1676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EBEC920-54C5-3FB2-1CD6-82A333873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21046" y="4727071"/>
              <a:ext cx="102108" cy="17830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57E2BD-1FCE-0EAB-CA76-1AE0B4F2A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1692" y="4741087"/>
              <a:ext cx="2107696" cy="25450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74CC2B9-D72C-CAD6-A106-BD48A5C2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0604" y="4727071"/>
              <a:ext cx="1955296" cy="254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19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9E902-556F-EE97-AF3B-FD3F06F6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80F451-08F6-A988-F598-B40F1D1B6FE3}"/>
              </a:ext>
            </a:extLst>
          </p:cNvPr>
          <p:cNvGrpSpPr/>
          <p:nvPr/>
        </p:nvGrpSpPr>
        <p:grpSpPr>
          <a:xfrm>
            <a:off x="1602556" y="1016001"/>
            <a:ext cx="10132118" cy="5475995"/>
            <a:chOff x="-949423" y="1101084"/>
            <a:chExt cx="10132118" cy="54759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79963B0-67A6-1E5B-781C-4CB1D30356AD}"/>
                </a:ext>
              </a:extLst>
            </p:cNvPr>
            <p:cNvGrpSpPr/>
            <p:nvPr/>
          </p:nvGrpSpPr>
          <p:grpSpPr>
            <a:xfrm>
              <a:off x="-949423" y="1101084"/>
              <a:ext cx="10132118" cy="5094933"/>
              <a:chOff x="8509001" y="4845513"/>
              <a:chExt cx="10697256" cy="53791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3D00885-DC64-0643-4C11-96937EA91C27}"/>
                  </a:ext>
                </a:extLst>
              </p:cNvPr>
              <p:cNvGrpSpPr/>
              <p:nvPr/>
            </p:nvGrpSpPr>
            <p:grpSpPr>
              <a:xfrm>
                <a:off x="8509001" y="4845513"/>
                <a:ext cx="10697256" cy="3235320"/>
                <a:chOff x="-410849" y="5335979"/>
                <a:chExt cx="17632229" cy="4931516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96B9B500-6AC3-1173-4147-43FB209621C2}"/>
                    </a:ext>
                  </a:extLst>
                </p:cNvPr>
                <p:cNvGrpSpPr/>
                <p:nvPr/>
              </p:nvGrpSpPr>
              <p:grpSpPr>
                <a:xfrm>
                  <a:off x="9682057" y="5335979"/>
                  <a:ext cx="7539323" cy="4931516"/>
                  <a:chOff x="2170651" y="15945186"/>
                  <a:chExt cx="7539323" cy="493151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B915F8BC-9E06-1378-5A18-BA90B37A0B5D}"/>
                      </a:ext>
                    </a:extLst>
                  </p:cNvPr>
                  <p:cNvSpPr/>
                  <p:nvPr/>
                </p:nvSpPr>
                <p:spPr>
                  <a:xfrm>
                    <a:off x="2170651" y="15945186"/>
                    <a:ext cx="1055421" cy="47908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EC4749F-91B4-1BBD-ED39-E78A2886601D}"/>
                      </a:ext>
                    </a:extLst>
                  </p:cNvPr>
                  <p:cNvSpPr/>
                  <p:nvPr/>
                </p:nvSpPr>
                <p:spPr>
                  <a:xfrm>
                    <a:off x="8429524" y="16085862"/>
                    <a:ext cx="1280450" cy="47908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BB1CFD33-D9C5-BE76-9266-6A527FFE29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410849" y="5601628"/>
                  <a:ext cx="3701860" cy="3198406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 descr="A graph with a line going up&#10;&#10;Description automatically generated with medium confidence">
                <a:extLst>
                  <a:ext uri="{FF2B5EF4-FFF2-40B4-BE49-F238E27FC236}">
                    <a16:creationId xmlns:a16="http://schemas.microsoft.com/office/drawing/2014/main" id="{7EC82215-E9A7-8E77-B9EA-04AEC2CAD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61268" y="6209748"/>
                <a:ext cx="6802332" cy="4014878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1749BE-6FF2-37F3-014B-AB02925B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4247" y="6234178"/>
              <a:ext cx="583693" cy="34290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C15C85-3AE3-FDFA-F313-D65D421F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867442" y="4117086"/>
              <a:ext cx="1409703" cy="35509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ABFFC-6A73-A423-4AFF-8BEEA478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Motivation: testing the Standard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57C4D4B-9628-0906-8B83-5C2DB7C97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332" y="1103416"/>
            <a:ext cx="6665622" cy="13433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81C106-AFBA-EF5E-7A44-9FAC077457EB}"/>
              </a:ext>
            </a:extLst>
          </p:cNvPr>
          <p:cNvSpPr txBox="1"/>
          <p:nvPr/>
        </p:nvSpPr>
        <p:spPr>
          <a:xfrm>
            <a:off x="1071349" y="3992983"/>
            <a:ext cx="30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Theory: Robert </a:t>
            </a:r>
            <a:r>
              <a:rPr lang="en-GB" dirty="0" err="1"/>
              <a:t>Potvliege’s</a:t>
            </a:r>
            <a:r>
              <a:rPr lang="en-GB" dirty="0"/>
              <a:t> talk</a:t>
            </a:r>
          </a:p>
        </p:txBody>
      </p:sp>
    </p:spTree>
    <p:extLst>
      <p:ext uri="{BB962C8B-B14F-4D97-AF65-F5344CB8AC3E}">
        <p14:creationId xmlns:p14="http://schemas.microsoft.com/office/powerpoint/2010/main" val="2104303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AC70D-86E9-49C8-808F-FAC437255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2554-4FD0-03A2-7374-A53EF5E6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transitions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499E56-8B35-94D8-4E3E-C4BF96317BF4}"/>
              </a:ext>
            </a:extLst>
          </p:cNvPr>
          <p:cNvSpPr/>
          <p:nvPr/>
        </p:nvSpPr>
        <p:spPr>
          <a:xfrm>
            <a:off x="10017863" y="2340568"/>
            <a:ext cx="178905" cy="1789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F5B25F-AE8F-3F08-F35D-DC8133F07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016001"/>
            <a:ext cx="9982200" cy="378142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21492FC-B95E-303B-065C-2422491646DC}"/>
              </a:ext>
            </a:extLst>
          </p:cNvPr>
          <p:cNvSpPr/>
          <p:nvPr/>
        </p:nvSpPr>
        <p:spPr>
          <a:xfrm>
            <a:off x="10538021" y="2801664"/>
            <a:ext cx="178905" cy="17890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FF159F-9F35-CA24-1FA5-36DFEC4D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742" y="5927416"/>
            <a:ext cx="1785797" cy="343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7218A-9BF6-F615-E834-BF652CB38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171" y="5206658"/>
            <a:ext cx="2828152" cy="3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5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CAD19-0808-6D05-75B1-1D7B37B74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0DE7-5140-E4A1-703E-F4672CD5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CB65C-53B8-1CF0-C9E0-155EBA0D96B7}"/>
              </a:ext>
            </a:extLst>
          </p:cNvPr>
          <p:cNvSpPr txBox="1"/>
          <p:nvPr/>
        </p:nvSpPr>
        <p:spPr>
          <a:xfrm>
            <a:off x="672353" y="1981200"/>
            <a:ext cx="1136477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Losses mean a hydrogen lattice clock will not work as well as a “normal” lattice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1S-2S may still be improved due to elimination* of motional systematic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2S-nS transitions, a long-wavelength lattice could act as a reservoir of cold 2S atoms for spectroscopy</a:t>
            </a:r>
          </a:p>
        </p:txBody>
      </p:sp>
    </p:spTree>
    <p:extLst>
      <p:ext uri="{BB962C8B-B14F-4D97-AF65-F5344CB8AC3E}">
        <p14:creationId xmlns:p14="http://schemas.microsoft.com/office/powerpoint/2010/main" val="1813767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7A97-3A96-51B5-F878-7A7D1CDB9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CF6A0-8AED-219F-557B-B9A44E8E3562}"/>
              </a:ext>
            </a:extLst>
          </p:cNvPr>
          <p:cNvSpPr txBox="1"/>
          <p:nvPr/>
        </p:nvSpPr>
        <p:spPr>
          <a:xfrm>
            <a:off x="1799772" y="2505670"/>
            <a:ext cx="8208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A route to trapped hydrogen</a:t>
            </a:r>
          </a:p>
        </p:txBody>
      </p:sp>
    </p:spTree>
    <p:extLst>
      <p:ext uri="{BB962C8B-B14F-4D97-AF65-F5344CB8AC3E}">
        <p14:creationId xmlns:p14="http://schemas.microsoft.com/office/powerpoint/2010/main" val="3015942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1023C-FC62-9BBB-C984-F42E3BB87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564B-F247-E018-2340-2670EF13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current approaches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B7FA44-36F1-4B0E-85B1-A7D6D91C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3" y="1397179"/>
            <a:ext cx="6079593" cy="1023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A3668-5C4D-E340-27D6-BAC828A88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74" y="2632786"/>
            <a:ext cx="2778509" cy="3877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84D0A6-4D77-4458-2C92-694F9BD9E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922" y="1016001"/>
            <a:ext cx="5901871" cy="16182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DA02CB-AB03-6A01-5C46-BDEBB7DCB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90850"/>
            <a:ext cx="5772150" cy="876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FA9F88-FFD2-014F-1AF7-7DC362B5D79C}"/>
              </a:ext>
            </a:extLst>
          </p:cNvPr>
          <p:cNvSpPr txBox="1"/>
          <p:nvPr/>
        </p:nvSpPr>
        <p:spPr>
          <a:xfrm>
            <a:off x="6159922" y="4039078"/>
            <a:ext cx="217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Grasian</a:t>
            </a:r>
            <a:r>
              <a:rPr lang="en-GB" dirty="0"/>
              <a:t> collaboration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CA194-044B-F7BE-0826-D55260328E4B}"/>
              </a:ext>
            </a:extLst>
          </p:cNvPr>
          <p:cNvSpPr txBox="1"/>
          <p:nvPr/>
        </p:nvSpPr>
        <p:spPr>
          <a:xfrm>
            <a:off x="6159922" y="4966447"/>
            <a:ext cx="5208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NB Alpha collaboration has laser-cooled and magnetically trapped antihydrogen</a:t>
            </a:r>
          </a:p>
        </p:txBody>
      </p:sp>
    </p:spTree>
    <p:extLst>
      <p:ext uri="{BB962C8B-B14F-4D97-AF65-F5344CB8AC3E}">
        <p14:creationId xmlns:p14="http://schemas.microsoft.com/office/powerpoint/2010/main" val="2018187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3DFAF-8661-9D0E-8ADB-36044D348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BF95-41D1-C876-F84E-38A70E4C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Hydrogen BEC </a:t>
            </a:r>
            <a:r>
              <a:rPr lang="en-GB" dirty="0" err="1"/>
              <a:t>revisted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97B6E-3260-8039-34C3-01294B62E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772" y="2052633"/>
            <a:ext cx="5892799" cy="46222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4BA58F-395E-4DCC-4A48-C78036D40016}"/>
              </a:ext>
            </a:extLst>
          </p:cNvPr>
          <p:cNvSpPr txBox="1"/>
          <p:nvPr/>
        </p:nvSpPr>
        <p:spPr>
          <a:xfrm>
            <a:off x="2067033" y="1275159"/>
            <a:ext cx="420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Fried at al., Phys. Rev. Lett. </a:t>
            </a:r>
            <a:r>
              <a:rPr lang="en-GB" b="1" dirty="0"/>
              <a:t>81, </a:t>
            </a:r>
            <a:r>
              <a:rPr lang="en-GB" dirty="0"/>
              <a:t>3811 (1998)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66603-7434-98D4-227F-73E2CEDA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35" y="1179668"/>
            <a:ext cx="2822876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26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42964-AD4D-731C-555B-046E6A40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1292-F5A5-43B6-7A7B-92AECEB5A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Hydrogen BEC re-</a:t>
            </a:r>
            <a:r>
              <a:rPr lang="en-GB" dirty="0" err="1"/>
              <a:t>visted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67E51-4859-E800-CA95-2A65605B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616" y="1490980"/>
            <a:ext cx="3490694" cy="446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C94BD-7511-45AB-2373-ECD20EFF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062" y="1848761"/>
            <a:ext cx="45339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96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F5BC-C14B-A44A-936E-2A36E59B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2CC16-F2E6-2EEC-7F27-365F1B77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Hydrogen BEC re-</a:t>
            </a:r>
            <a:r>
              <a:rPr lang="en-GB" dirty="0" err="1"/>
              <a:t>visted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649F9B-AA27-A0D4-05A9-191C20DFB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37" y="1438856"/>
            <a:ext cx="2589702" cy="26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33FA077-AC23-1ADD-C397-ADBC9452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72" y="890081"/>
            <a:ext cx="3511524" cy="35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432E6-1719-8C49-72FA-6D69E789F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949" y="4229171"/>
            <a:ext cx="6238875" cy="180975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0089F72-821D-B27F-56A1-2E2FE826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37" y="4137011"/>
            <a:ext cx="2589701" cy="199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0DA5DD-29EB-2155-193A-0C19F7F57CB2}"/>
              </a:ext>
            </a:extLst>
          </p:cNvPr>
          <p:cNvSpPr txBox="1"/>
          <p:nvPr/>
        </p:nvSpPr>
        <p:spPr>
          <a:xfrm>
            <a:off x="1151962" y="6220816"/>
            <a:ext cx="111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Wikiwand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C2193-C6C4-A60D-13B9-89A118DB55F0}"/>
              </a:ext>
            </a:extLst>
          </p:cNvPr>
          <p:cNvSpPr txBox="1"/>
          <p:nvPr/>
        </p:nvSpPr>
        <p:spPr>
          <a:xfrm>
            <a:off x="1121537" y="1130550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Wikipedia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4767D-1A22-762C-1898-4B8297E30A66}"/>
              </a:ext>
            </a:extLst>
          </p:cNvPr>
          <p:cNvSpPr txBox="1"/>
          <p:nvPr/>
        </p:nvSpPr>
        <p:spPr>
          <a:xfrm>
            <a:off x="8171234" y="890081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Bluefors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BCD1D-2E30-6482-BEE1-CAC0CF8A2548}"/>
              </a:ext>
            </a:extLst>
          </p:cNvPr>
          <p:cNvSpPr txBox="1"/>
          <p:nvPr/>
        </p:nvSpPr>
        <p:spPr>
          <a:xfrm>
            <a:off x="4581726" y="6325558"/>
            <a:ext cx="847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6"/>
              </a:rPr>
              <a:t>[1811.09874] Frequency-Stabilized Deep-UV Laser at 243.1 nm with 1.4 W output power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202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10FC7-BF21-6299-4FF7-F4C3A36C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EDBE9-F49F-14B9-78FC-461821DC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possible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A63D2-A175-1B74-EFCB-3E5E28A1D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36" y="1130301"/>
            <a:ext cx="7816093" cy="3921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1C32C-B83B-C667-34D3-5ADDED4945B8}"/>
              </a:ext>
            </a:extLst>
          </p:cNvPr>
          <p:cNvSpPr txBox="1"/>
          <p:nvPr/>
        </p:nvSpPr>
        <p:spPr>
          <a:xfrm>
            <a:off x="2545080" y="5358367"/>
            <a:ext cx="668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more details on Hydrogen Mott insulator see J. P. Scott PhD thesis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6B253-40A6-C006-B60E-EC3FC0BD9DAC}"/>
              </a:ext>
            </a:extLst>
          </p:cNvPr>
          <p:cNvSpPr txBox="1"/>
          <p:nvPr/>
        </p:nvSpPr>
        <p:spPr>
          <a:xfrm>
            <a:off x="1463758" y="5849340"/>
            <a:ext cx="885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experimental progress see </a:t>
            </a:r>
            <a:r>
              <a:rPr lang="en-GB" dirty="0" err="1"/>
              <a:t>Grasian</a:t>
            </a:r>
            <a:r>
              <a:rPr lang="en-GB" dirty="0"/>
              <a:t> collaboration </a:t>
            </a:r>
            <a:r>
              <a:rPr lang="en-GB" dirty="0" err="1"/>
              <a:t>Semakin</a:t>
            </a:r>
            <a:r>
              <a:rPr lang="en-GB" dirty="0"/>
              <a:t> et al., Eur. Phys J D </a:t>
            </a:r>
            <a:r>
              <a:rPr lang="en-GB" b="1" dirty="0"/>
              <a:t>79 </a:t>
            </a:r>
            <a:r>
              <a:rPr lang="en-GB" dirty="0"/>
              <a:t>23 (2025)</a:t>
            </a:r>
          </a:p>
        </p:txBody>
      </p:sp>
    </p:spTree>
    <p:extLst>
      <p:ext uri="{BB962C8B-B14F-4D97-AF65-F5344CB8AC3E}">
        <p14:creationId xmlns:p14="http://schemas.microsoft.com/office/powerpoint/2010/main" val="3900285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FB1F9-1CC3-E796-21C8-280DED1D0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3A9D-1AF1-ED8C-9742-5CAE1F64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CCB18-5D8F-E5E9-4063-5BA200AA2AC3}"/>
              </a:ext>
            </a:extLst>
          </p:cNvPr>
          <p:cNvSpPr txBox="1"/>
          <p:nvPr/>
        </p:nvSpPr>
        <p:spPr>
          <a:xfrm>
            <a:off x="1975015" y="922815"/>
            <a:ext cx="74778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dramatic improvement in hydrogen spectroscopy is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Cold trapped atoms are the way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level structure of hydrogen makes these experiments very challenging.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an experimentally proven route exists….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B2775-FE16-5942-C1A7-27D14C15D886}"/>
              </a:ext>
            </a:extLst>
          </p:cNvPr>
          <p:cNvSpPr txBox="1"/>
          <p:nvPr/>
        </p:nvSpPr>
        <p:spPr>
          <a:xfrm>
            <a:off x="1851660" y="3508138"/>
            <a:ext cx="6287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 steps:</a:t>
            </a:r>
          </a:p>
          <a:p>
            <a:r>
              <a:rPr lang="en-GB" dirty="0"/>
              <a:t>Investigate deuterium, evaluate possible systematic uncertainties</a:t>
            </a:r>
          </a:p>
          <a:p>
            <a:r>
              <a:rPr lang="en-GB" dirty="0"/>
              <a:t>Get funding??</a:t>
            </a:r>
          </a:p>
        </p:txBody>
      </p:sp>
    </p:spTree>
    <p:extLst>
      <p:ext uri="{BB962C8B-B14F-4D97-AF65-F5344CB8AC3E}">
        <p14:creationId xmlns:p14="http://schemas.microsoft.com/office/powerpoint/2010/main" val="4111101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2BF4-24A0-5E32-44E3-8D41C81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Second-order Doppler shift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4D90E-49C1-92CB-C2DE-FBCE28B8481E}"/>
              </a:ext>
            </a:extLst>
          </p:cNvPr>
          <p:cNvSpPr txBox="1"/>
          <p:nvPr/>
        </p:nvSpPr>
        <p:spPr>
          <a:xfrm>
            <a:off x="1602556" y="1138517"/>
            <a:ext cx="597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Relativistic effect, equivalent to time dilation for moving atom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F000B4-69E0-8A17-4507-DD0FA822C182}"/>
              </a:ext>
            </a:extLst>
          </p:cNvPr>
          <p:cNvGrpSpPr/>
          <p:nvPr/>
        </p:nvGrpSpPr>
        <p:grpSpPr>
          <a:xfrm>
            <a:off x="1218286" y="1849482"/>
            <a:ext cx="3476625" cy="2092284"/>
            <a:chOff x="4248356" y="1706047"/>
            <a:chExt cx="3476625" cy="20922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4A03C-0AFD-0472-9BEC-535DA5352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0489" y="1706047"/>
              <a:ext cx="2665076" cy="10991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661A65-3FC4-1917-FC1F-B050552D7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8356" y="2836306"/>
              <a:ext cx="3476625" cy="96202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1F6634B-FE53-C777-3A6B-6408899B5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55" y="1630365"/>
            <a:ext cx="3779744" cy="32782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273F45-61D2-6AC0-727F-FB5535A8B29E}"/>
              </a:ext>
            </a:extLst>
          </p:cNvPr>
          <p:cNvSpPr txBox="1"/>
          <p:nvPr/>
        </p:nvSpPr>
        <p:spPr>
          <a:xfrm>
            <a:off x="2026023" y="43714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(δν0 ≈ O(10)</a:t>
            </a:r>
            <a:r>
              <a:rPr lang="en-GB" dirty="0" err="1"/>
              <a:t>mHz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FC764D-6433-F5D5-3FBE-4593A4C0B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655" y="5065622"/>
            <a:ext cx="7309652" cy="12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0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2489-7019-287A-C61E-B2E849B92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3DDD-F42D-9216-72BA-A791B8B7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Hydrogen energy levels (1)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036EE4-A74E-A43E-C282-7F9B07EF7EE7}"/>
              </a:ext>
            </a:extLst>
          </p:cNvPr>
          <p:cNvSpPr txBox="1"/>
          <p:nvPr/>
        </p:nvSpPr>
        <p:spPr>
          <a:xfrm>
            <a:off x="3878451" y="6336357"/>
            <a:ext cx="5238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 Rev. A </a:t>
            </a:r>
            <a:r>
              <a:rPr lang="en-GB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032825 (2023), also Delaunay et al (2017)</a:t>
            </a:r>
            <a:r>
              <a:rPr lang="en-GB" sz="16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3" name="Picture 12" descr="A diagram of a graph&#10;&#10;Description automatically generated">
            <a:extLst>
              <a:ext uri="{FF2B5EF4-FFF2-40B4-BE49-F238E27FC236}">
                <a16:creationId xmlns:a16="http://schemas.microsoft.com/office/drawing/2014/main" id="{74F4FEEB-34FD-B412-EF51-D6A5C9340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04" y="1759734"/>
            <a:ext cx="6608911" cy="39176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93E825A-2999-31B7-2986-38553CA72DDF}"/>
              </a:ext>
            </a:extLst>
          </p:cNvPr>
          <p:cNvSpPr txBox="1"/>
          <p:nvPr/>
        </p:nvSpPr>
        <p:spPr>
          <a:xfrm>
            <a:off x="3550155" y="1421989"/>
            <a:ext cx="682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Bounds based on the isotope shifts of two different transitions (</a:t>
            </a:r>
            <a:r>
              <a:rPr lang="en-GB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1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1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2B72A1-4E0B-B79B-AEEC-2D17AE7B16F7}"/>
              </a:ext>
            </a:extLst>
          </p:cNvPr>
          <p:cNvSpPr txBox="1"/>
          <p:nvPr/>
        </p:nvSpPr>
        <p:spPr>
          <a:xfrm>
            <a:off x="1246225" y="1390402"/>
            <a:ext cx="18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From Robert’s talk</a:t>
            </a:r>
          </a:p>
        </p:txBody>
      </p:sp>
      <p:pic>
        <p:nvPicPr>
          <p:cNvPr id="16" name="Picture 15" descr="\documentclass{article}&#10;\usepackage{amsmath}&#10;\pagestyle{empty}&#10;\begin{document}&#10;&#10;\large{&#10;\noindent To conclude\ldots&#10;&#10;\mbox{}&#10;&#10;\noindent The $\mu$H, $\mu$D and $\mu$He$^+$ data are unlikely to be significantly affected by a fifth force of the type considered here, assuming a carrier mass below 100 keV.&#10;&#10;\mbox{}&#10;&#10;\noindent These muonic atom data much help strengthen the bounds on $g_eg_p$ and $g_eg_n$, particularly those based on isotope shift spectroscopy. The theoretical error on $r_d^2(\mbox{$\mu$D}) - r_p^2(\mbox{$\mu$H})$ is currently the main limitation on the sensitivity of the latter approach.&#10;&#10;\mbox{}&#10;&#10;\noindent Significant enhancements of the present bounds would be made possible by measuring the isotope shift of a transition between the 2s state and a Rydberg s-state with a precision of $\sim$0.1~kHz.&#10;&#10;}&#10;&#10;\end{document}" title="IguanaTex Picture Display">
            <a:extLst>
              <a:ext uri="{FF2B5EF4-FFF2-40B4-BE49-F238E27FC236}">
                <a16:creationId xmlns:a16="http://schemas.microsoft.com/office/drawing/2014/main" id="{24B62838-7BBD-083C-B2AA-8E3948A120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8"/>
          <a:stretch>
            <a:fillRect/>
          </a:stretch>
        </p:blipFill>
        <p:spPr>
          <a:xfrm>
            <a:off x="2195491" y="5467597"/>
            <a:ext cx="8014764" cy="9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27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57AC9-E9C0-D5F5-5A41-1AB88AD64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A1C3-EB67-1CC4-4BCA-BF76060A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41B62-BE21-EDE3-291A-00CB5BBFB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932387"/>
            <a:ext cx="8791784" cy="1498599"/>
          </a:xfrm>
          <a:prstGeom prst="rect">
            <a:avLst/>
          </a:prstGeom>
        </p:spPr>
      </p:pic>
      <p:pic>
        <p:nvPicPr>
          <p:cNvPr id="2050" name="Picture 2" descr="TOPTICA TA-SHG pro - Amplified, narrow linewidth, frequency-doubled laser 330 nm to 685 nm">
            <a:extLst>
              <a:ext uri="{FF2B5EF4-FFF2-40B4-BE49-F238E27FC236}">
                <a16:creationId xmlns:a16="http://schemas.microsoft.com/office/drawing/2014/main" id="{FA28E980-6BF0-BD0A-FF49-877254ABF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5" y="2701954"/>
            <a:ext cx="4247837" cy="221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38196-C734-8289-FD34-625677ADF8C5}"/>
              </a:ext>
            </a:extLst>
          </p:cNvPr>
          <p:cNvSpPr txBox="1"/>
          <p:nvPr/>
        </p:nvSpPr>
        <p:spPr>
          <a:xfrm>
            <a:off x="6277803" y="3101330"/>
            <a:ext cx="250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Watt available at 399.5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89A32-98EF-4908-C4F7-FE2E94DC4FA6}"/>
              </a:ext>
            </a:extLst>
          </p:cNvPr>
          <p:cNvSpPr txBox="1"/>
          <p:nvPr/>
        </p:nvSpPr>
        <p:spPr>
          <a:xfrm>
            <a:off x="6277803" y="3793833"/>
            <a:ext cx="330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Assume 100 um lattice waist (1D)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96369B-DAB1-089E-761B-B6B1B7FEB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567" y="3878781"/>
            <a:ext cx="1905004" cy="190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CF47CC-2AF4-14FD-C97D-734B01FCD4B8}"/>
              </a:ext>
            </a:extLst>
          </p:cNvPr>
          <p:cNvSpPr txBox="1"/>
          <p:nvPr/>
        </p:nvSpPr>
        <p:spPr>
          <a:xfrm>
            <a:off x="6277803" y="4571283"/>
            <a:ext cx="330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Build-up cavity (5000) required….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808A8A-11DB-4CCF-8976-98BF5549E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893" y="2450280"/>
            <a:ext cx="4279348" cy="36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622AA4-7CED-E81B-9A73-5A000BC72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848" y="5086507"/>
            <a:ext cx="76581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3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39076-C878-F484-4805-7E562AD25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BD5A-C6D8-7B63-274A-88CF30DC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state-of-the-art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F1579-D0ED-868A-328B-90108F89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8462"/>
            <a:ext cx="6096000" cy="3051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783A37-6F72-8CC1-EF12-21F641A48D00}"/>
                  </a:ext>
                </a:extLst>
              </p14:cNvPr>
              <p14:cNvContentPartPr/>
              <p14:nvPr/>
            </p14:nvContentPartPr>
            <p14:xfrm>
              <a:off x="3585896" y="4885624"/>
              <a:ext cx="100368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783A37-6F72-8CC1-EF12-21F641A48D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1896" y="4777984"/>
                <a:ext cx="1111320" cy="252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20EE89E-B3E5-0087-C8D9-2DE00548AD9B}"/>
              </a:ext>
            </a:extLst>
          </p:cNvPr>
          <p:cNvSpPr txBox="1"/>
          <p:nvPr/>
        </p:nvSpPr>
        <p:spPr>
          <a:xfrm>
            <a:off x="8154901" y="4993529"/>
            <a:ext cx="231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Currently at 10 kHz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36606-6733-F76C-1D15-FDBF76544C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03" y="4289128"/>
            <a:ext cx="6177533" cy="1902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259BBE-AB8C-94A1-9D09-62D5066D3F8E}"/>
                  </a:ext>
                </a:extLst>
              </p14:cNvPr>
              <p14:cNvContentPartPr/>
              <p14:nvPr/>
            </p14:nvContentPartPr>
            <p14:xfrm>
              <a:off x="2209620" y="3876360"/>
              <a:ext cx="20988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259BBE-AB8C-94A1-9D09-62D5066D3F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5620" y="3768360"/>
                <a:ext cx="31752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A diagram of a graph&#10;&#10;Description automatically generated">
            <a:extLst>
              <a:ext uri="{FF2B5EF4-FFF2-40B4-BE49-F238E27FC236}">
                <a16:creationId xmlns:a16="http://schemas.microsoft.com/office/drawing/2014/main" id="{FF629ECA-6F3C-6D5D-23CF-D45D02D69A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76" y="1655440"/>
            <a:ext cx="5479848" cy="32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0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B55C2-579F-90A5-98EB-8AF20B2E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B0B1-A82A-6E99-DD66-23DF92F32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Systematics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3D43EB-0842-7313-0272-BE6E17B8A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6"/>
          <a:stretch>
            <a:fillRect/>
          </a:stretch>
        </p:blipFill>
        <p:spPr>
          <a:xfrm>
            <a:off x="3044825" y="1121644"/>
            <a:ext cx="5408893" cy="4614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E887C4-542B-7064-35F7-2C944DC27669}"/>
              </a:ext>
            </a:extLst>
          </p:cNvPr>
          <p:cNvSpPr txBox="1"/>
          <p:nvPr/>
        </p:nvSpPr>
        <p:spPr>
          <a:xfrm>
            <a:off x="726141" y="1586753"/>
            <a:ext cx="18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Rydberg constant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F8744-3D91-7D8C-3BF6-921FA00D9A04}"/>
              </a:ext>
            </a:extLst>
          </p:cNvPr>
          <p:cNvSpPr txBox="1"/>
          <p:nvPr/>
        </p:nvSpPr>
        <p:spPr>
          <a:xfrm>
            <a:off x="824752" y="4446494"/>
            <a:ext cx="14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Proton radius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C2D4E-2724-5EEC-3C42-A62813F081B9}"/>
              </a:ext>
            </a:extLst>
          </p:cNvPr>
          <p:cNvSpPr txBox="1"/>
          <p:nvPr/>
        </p:nvSpPr>
        <p:spPr>
          <a:xfrm>
            <a:off x="3144049" y="5736355"/>
            <a:ext cx="5071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NB all of these values rely on H 1S-2S measurement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12A47-16C1-B635-F07D-22B8DD51A7CE}"/>
              </a:ext>
            </a:extLst>
          </p:cNvPr>
          <p:cNvSpPr txBox="1"/>
          <p:nvPr/>
        </p:nvSpPr>
        <p:spPr>
          <a:xfrm rot="5400000">
            <a:off x="6818623" y="3122122"/>
            <a:ext cx="3639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From Bullis et al., PRL </a:t>
            </a:r>
            <a:r>
              <a:rPr lang="en-GB" sz="1600" b="1" dirty="0"/>
              <a:t>136, </a:t>
            </a:r>
            <a:r>
              <a:rPr lang="en-GB" sz="1600" dirty="0"/>
              <a:t>123001 (2006)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09DF45-2C8D-31BE-D0D8-A243EC3CDF3C}"/>
                  </a:ext>
                </a:extLst>
              </p14:cNvPr>
              <p14:cNvContentPartPr/>
              <p14:nvPr/>
            </p14:nvContentPartPr>
            <p14:xfrm>
              <a:off x="5870080" y="3632360"/>
              <a:ext cx="614520" cy="348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09DF45-2C8D-31BE-D0D8-A243EC3CDF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2440" y="3614720"/>
                <a:ext cx="65016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DBCD03-AD8F-7B3D-68D4-3FAA8B37AA5A}"/>
                  </a:ext>
                </a:extLst>
              </p14:cNvPr>
              <p14:cNvContentPartPr/>
              <p14:nvPr/>
            </p14:nvContentPartPr>
            <p14:xfrm>
              <a:off x="5235400" y="4514000"/>
              <a:ext cx="444600" cy="176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DBCD03-AD8F-7B3D-68D4-3FAA8B37AA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7760" y="4496000"/>
                <a:ext cx="48024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281A7CF-72B1-9ED2-D458-3EA238050CD7}"/>
              </a:ext>
            </a:extLst>
          </p:cNvPr>
          <p:cNvGrpSpPr/>
          <p:nvPr/>
        </p:nvGrpSpPr>
        <p:grpSpPr>
          <a:xfrm>
            <a:off x="9437427" y="3955813"/>
            <a:ext cx="825480" cy="230400"/>
            <a:chOff x="9437427" y="3955813"/>
            <a:chExt cx="82548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4BBD6E-A025-7D00-C8D6-6AC2D722F2AF}"/>
                    </a:ext>
                  </a:extLst>
                </p14:cNvPr>
                <p14:cNvContentPartPr/>
                <p14:nvPr/>
              </p14:nvContentPartPr>
              <p14:xfrm>
                <a:off x="9437427" y="3955813"/>
                <a:ext cx="163440" cy="23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4BBD6E-A025-7D00-C8D6-6AC2D722F2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19787" y="3937813"/>
                  <a:ext cx="199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CEFCE37-D3B1-C68E-9CBB-15AB89B6F7EE}"/>
                    </a:ext>
                  </a:extLst>
                </p14:cNvPr>
                <p14:cNvContentPartPr/>
                <p14:nvPr/>
              </p14:nvContentPartPr>
              <p14:xfrm>
                <a:off x="9667107" y="3966973"/>
                <a:ext cx="595800" cy="198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CEFCE37-D3B1-C68E-9CBB-15AB89B6F7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49467" y="3949333"/>
                  <a:ext cx="6314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BB7E5E-89DB-46CD-081F-3F33CD921528}"/>
              </a:ext>
            </a:extLst>
          </p:cNvPr>
          <p:cNvGrpSpPr/>
          <p:nvPr/>
        </p:nvGrpSpPr>
        <p:grpSpPr>
          <a:xfrm>
            <a:off x="9468027" y="4503733"/>
            <a:ext cx="757440" cy="399240"/>
            <a:chOff x="9468027" y="4503733"/>
            <a:chExt cx="75744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BD003A-E78C-AE76-EAE3-10FE0B4B8B24}"/>
                    </a:ext>
                  </a:extLst>
                </p14:cNvPr>
                <p14:cNvContentPartPr/>
                <p14:nvPr/>
              </p14:nvContentPartPr>
              <p14:xfrm>
                <a:off x="9468027" y="4503733"/>
                <a:ext cx="162000" cy="399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BD003A-E78C-AE76-EAE3-10FE0B4B8B2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50387" y="4485733"/>
                  <a:ext cx="1976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F4B114-9360-CFB0-8122-0A814143691F}"/>
                    </a:ext>
                  </a:extLst>
                </p14:cNvPr>
                <p14:cNvContentPartPr/>
                <p14:nvPr/>
              </p14:nvContentPartPr>
              <p14:xfrm>
                <a:off x="9643707" y="4544413"/>
                <a:ext cx="581760" cy="26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F4B114-9360-CFB0-8122-0A81414369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26067" y="4526413"/>
                  <a:ext cx="61740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4B35D72-6E68-8DA1-213A-21E70F982610}"/>
                  </a:ext>
                </a:extLst>
              </p14:cNvPr>
              <p14:cNvContentPartPr/>
              <p14:nvPr/>
            </p14:nvContentPartPr>
            <p14:xfrm>
              <a:off x="10599867" y="3950053"/>
              <a:ext cx="25920" cy="396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4B35D72-6E68-8DA1-213A-21E70F9826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81867" y="3932413"/>
                <a:ext cx="6156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88CA080-F39E-D9C4-B836-0F1FB850B220}"/>
                  </a:ext>
                </a:extLst>
              </p14:cNvPr>
              <p14:cNvContentPartPr/>
              <p14:nvPr/>
            </p14:nvContentPartPr>
            <p14:xfrm>
              <a:off x="10597347" y="4526413"/>
              <a:ext cx="48600" cy="89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88CA080-F39E-D9C4-B836-0F1FB850B2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79707" y="4508413"/>
                <a:ext cx="8424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415A3D6-2B95-DA7D-7CDA-41EB2E2040C2}"/>
              </a:ext>
            </a:extLst>
          </p:cNvPr>
          <p:cNvGrpSpPr/>
          <p:nvPr/>
        </p:nvGrpSpPr>
        <p:grpSpPr>
          <a:xfrm>
            <a:off x="9408627" y="5046613"/>
            <a:ext cx="1008720" cy="554400"/>
            <a:chOff x="9408627" y="5046613"/>
            <a:chExt cx="100872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292644-D91C-F740-CC0F-A8AF4A74569D}"/>
                    </a:ext>
                  </a:extLst>
                </p14:cNvPr>
                <p14:cNvContentPartPr/>
                <p14:nvPr/>
              </p14:nvContentPartPr>
              <p14:xfrm>
                <a:off x="9408627" y="5081893"/>
                <a:ext cx="133200" cy="51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292644-D91C-F740-CC0F-A8AF4A74569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90627" y="5064253"/>
                  <a:ext cx="16884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C9A7459-D3D0-BCB0-3E1C-4FA5A2C617BE}"/>
                    </a:ext>
                  </a:extLst>
                </p14:cNvPr>
                <p14:cNvContentPartPr/>
                <p14:nvPr/>
              </p14:nvContentPartPr>
              <p14:xfrm>
                <a:off x="9636147" y="5146693"/>
                <a:ext cx="112680" cy="182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C9A7459-D3D0-BCB0-3E1C-4FA5A2C617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618147" y="5129053"/>
                  <a:ext cx="148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4D484F-269D-4682-C4EC-C16C3520E015}"/>
                    </a:ext>
                  </a:extLst>
                </p14:cNvPr>
                <p14:cNvContentPartPr/>
                <p14:nvPr/>
              </p14:nvContentPartPr>
              <p14:xfrm>
                <a:off x="9687267" y="5331733"/>
                <a:ext cx="11520" cy="165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4D484F-269D-4682-C4EC-C16C3520E01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69267" y="5313733"/>
                  <a:ext cx="47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F2D4842-ECAA-2CCD-8B61-1FF348DECD7B}"/>
                    </a:ext>
                  </a:extLst>
                </p14:cNvPr>
                <p14:cNvContentPartPr/>
                <p14:nvPr/>
              </p14:nvContentPartPr>
              <p14:xfrm>
                <a:off x="9813987" y="5298973"/>
                <a:ext cx="97200" cy="172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F2D4842-ECAA-2CCD-8B61-1FF348DECD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95987" y="5281333"/>
                  <a:ext cx="13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A6D11D-5CA1-7A3B-32B0-D00C166151D4}"/>
                    </a:ext>
                  </a:extLst>
                </p14:cNvPr>
                <p14:cNvContentPartPr/>
                <p14:nvPr/>
              </p14:nvContentPartPr>
              <p14:xfrm>
                <a:off x="9962307" y="5302933"/>
                <a:ext cx="97920" cy="173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A6D11D-5CA1-7A3B-32B0-D00C166151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44307" y="5285293"/>
                  <a:ext cx="133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A3032F-956E-8F36-A2AC-2C9EF46E163A}"/>
                    </a:ext>
                  </a:extLst>
                </p14:cNvPr>
                <p14:cNvContentPartPr/>
                <p14:nvPr/>
              </p14:nvContentPartPr>
              <p14:xfrm>
                <a:off x="10150947" y="5185933"/>
                <a:ext cx="99720" cy="27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A3032F-956E-8F36-A2AC-2C9EF46E16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32947" y="5168293"/>
                  <a:ext cx="135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74E038A-84A4-862F-0832-DC5419F399C8}"/>
                    </a:ext>
                  </a:extLst>
                </p14:cNvPr>
                <p14:cNvContentPartPr/>
                <p14:nvPr/>
              </p14:nvContentPartPr>
              <p14:xfrm>
                <a:off x="10117827" y="5318413"/>
                <a:ext cx="182520" cy="44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74E038A-84A4-862F-0832-DC5419F399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00187" y="5300413"/>
                  <a:ext cx="218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BBE29FD-74D8-2EB6-2AB4-664CC843CF54}"/>
                    </a:ext>
                  </a:extLst>
                </p14:cNvPr>
                <p14:cNvContentPartPr/>
                <p14:nvPr/>
              </p14:nvContentPartPr>
              <p14:xfrm>
                <a:off x="10271547" y="5046613"/>
                <a:ext cx="145800" cy="47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BBE29FD-74D8-2EB6-2AB4-664CC843CF5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53547" y="5028973"/>
                  <a:ext cx="181440" cy="5104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F6D5C56-584F-02D8-5ACC-55B36E73CAA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9165" y="2066323"/>
            <a:ext cx="1295403" cy="6477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E249C4-3258-4C24-889E-C3ECEF748C6E}"/>
              </a:ext>
            </a:extLst>
          </p:cNvPr>
          <p:cNvSpPr txBox="1"/>
          <p:nvPr/>
        </p:nvSpPr>
        <p:spPr>
          <a:xfrm>
            <a:off x="3329515" y="6244780"/>
            <a:ext cx="4700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Parthey et al., Phys. Rev. </a:t>
            </a:r>
            <a:r>
              <a:rPr lang="en-GB" dirty="0" err="1"/>
              <a:t>lett</a:t>
            </a:r>
            <a:r>
              <a:rPr lang="en-GB" dirty="0"/>
              <a:t>. </a:t>
            </a:r>
            <a:r>
              <a:rPr lang="en-GB" b="1" dirty="0"/>
              <a:t>107</a:t>
            </a:r>
            <a:r>
              <a:rPr lang="en-GB" dirty="0"/>
              <a:t> 203001 (2011)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5F29EC-7D45-6F9B-329E-30DCAEF0C778}"/>
                  </a:ext>
                </a:extLst>
              </p14:cNvPr>
              <p14:cNvContentPartPr/>
              <p14:nvPr/>
            </p14:nvContentPartPr>
            <p14:xfrm>
              <a:off x="2143736" y="5673664"/>
              <a:ext cx="11160" cy="29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5F29EC-7D45-6F9B-329E-30DCAEF0C7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35096" y="5664664"/>
                <a:ext cx="288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519489-08F2-355B-AEC4-F7D87853E955}"/>
                  </a:ext>
                </a:extLst>
              </p14:cNvPr>
              <p14:cNvContentPartPr/>
              <p14:nvPr/>
            </p14:nvContentPartPr>
            <p14:xfrm>
              <a:off x="3695184" y="4221216"/>
              <a:ext cx="865800" cy="441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519489-08F2-355B-AEC4-F7D87853E9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86184" y="4212576"/>
                <a:ext cx="88344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80F1E1F-98FC-D2C9-5EE1-B12A606DA23B}"/>
                  </a:ext>
                </a:extLst>
              </p14:cNvPr>
              <p14:cNvContentPartPr/>
              <p14:nvPr/>
            </p14:nvContentPartPr>
            <p14:xfrm>
              <a:off x="7661304" y="3912696"/>
              <a:ext cx="559440" cy="458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80F1E1F-98FC-D2C9-5EE1-B12A606DA23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52664" y="3904056"/>
                <a:ext cx="577080" cy="47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6B5E94E-F520-1593-EB0D-6C7C2C4DE685}"/>
              </a:ext>
            </a:extLst>
          </p:cNvPr>
          <p:cNvGrpSpPr/>
          <p:nvPr/>
        </p:nvGrpSpPr>
        <p:grpSpPr>
          <a:xfrm>
            <a:off x="9449064" y="5664096"/>
            <a:ext cx="1118520" cy="580680"/>
            <a:chOff x="9449064" y="5664096"/>
            <a:chExt cx="11185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D70E85-B32A-8900-227E-DB737C35891D}"/>
                    </a:ext>
                  </a:extLst>
                </p14:cNvPr>
                <p14:cNvContentPartPr/>
                <p14:nvPr/>
              </p14:nvContentPartPr>
              <p14:xfrm>
                <a:off x="9449064" y="5746536"/>
                <a:ext cx="113040" cy="498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D70E85-B32A-8900-227E-DB737C3589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40424" y="5737536"/>
                  <a:ext cx="1306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D6F2AD-848E-FA77-7948-A512615833B9}"/>
                    </a:ext>
                  </a:extLst>
                </p14:cNvPr>
                <p14:cNvContentPartPr/>
                <p14:nvPr/>
              </p14:nvContentPartPr>
              <p14:xfrm>
                <a:off x="9649224" y="5845536"/>
                <a:ext cx="207000" cy="258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D6F2AD-848E-FA77-7948-A512615833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40224" y="5836536"/>
                  <a:ext cx="2246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16EEC6-B8C6-2A1C-6C72-02A9FE017A65}"/>
                    </a:ext>
                  </a:extLst>
                </p14:cNvPr>
                <p14:cNvContentPartPr/>
                <p14:nvPr/>
              </p14:nvContentPartPr>
              <p14:xfrm>
                <a:off x="9919224" y="5750496"/>
                <a:ext cx="281160" cy="36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16EEC6-B8C6-2A1C-6C72-02A9FE017A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10584" y="5741856"/>
                  <a:ext cx="298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033B441-23E3-F752-CEE1-AD745AA07C55}"/>
                    </a:ext>
                  </a:extLst>
                </p14:cNvPr>
                <p14:cNvContentPartPr/>
                <p14:nvPr/>
              </p14:nvContentPartPr>
              <p14:xfrm>
                <a:off x="10212984" y="5875416"/>
                <a:ext cx="237600" cy="190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033B441-23E3-F752-CEE1-AD745AA07C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03984" y="5866776"/>
                  <a:ext cx="255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5A2F1E-34E3-2A4F-8C97-4BF133A0B817}"/>
                    </a:ext>
                  </a:extLst>
                </p14:cNvPr>
                <p14:cNvContentPartPr/>
                <p14:nvPr/>
              </p14:nvContentPartPr>
              <p14:xfrm>
                <a:off x="10455984" y="5664096"/>
                <a:ext cx="111600" cy="518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5A2F1E-34E3-2A4F-8C97-4BF133A0B81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47344" y="5655096"/>
                  <a:ext cx="129240" cy="53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020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7EC93-567C-0208-4631-2C96E6604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CA78-FB57-3377-0373-3BD3E947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3A510E-BEF8-6CE7-CCF5-FC7441A8E3FE}"/>
              </a:ext>
            </a:extLst>
          </p:cNvPr>
          <p:cNvSpPr txBox="1"/>
          <p:nvPr/>
        </p:nvSpPr>
        <p:spPr>
          <a:xfrm>
            <a:off x="509140" y="1216411"/>
            <a:ext cx="645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How can we gain three orders of magnitude in precision measurements of H and D atoms?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E27E30-2106-EAE1-B9DA-410A87EF5085}"/>
              </a:ext>
            </a:extLst>
          </p:cNvPr>
          <p:cNvSpPr txBox="1"/>
          <p:nvPr/>
        </p:nvSpPr>
        <p:spPr>
          <a:xfrm>
            <a:off x="509140" y="2372450"/>
            <a:ext cx="493045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2000" dirty="0"/>
              <a:t>Current measurements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000" dirty="0"/>
              <a:t>Spectroscopy with trapped atoms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000" dirty="0"/>
              <a:t>Spectroscopy with trapped H/D atoms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GB" sz="2000" dirty="0"/>
              <a:t>Towards trapped hydrogen measurements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9B0C5A5-F216-4EFB-FE13-7F4CBE67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40" t="12085" r="21196" b="16838"/>
          <a:stretch/>
        </p:blipFill>
        <p:spPr>
          <a:xfrm>
            <a:off x="7737270" y="1447918"/>
            <a:ext cx="3323923" cy="314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6B743-9C6B-1481-9C47-2653FA875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1312DB-D041-3EF7-FC82-27BBE280FFD6}"/>
              </a:ext>
            </a:extLst>
          </p:cNvPr>
          <p:cNvSpPr txBox="1"/>
          <p:nvPr/>
        </p:nvSpPr>
        <p:spPr>
          <a:xfrm>
            <a:off x="1139372" y="2787948"/>
            <a:ext cx="6684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Current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295787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D727A-63A6-684E-DCAA-BB68C94F2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B78C-AE95-0E77-0C4F-0869D2A9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Energy levels and transitions 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463A8C63-1310-7F1F-7890-157368FB72D1}"/>
              </a:ext>
            </a:extLst>
          </p:cNvPr>
          <p:cNvSpPr txBox="1"/>
          <p:nvPr/>
        </p:nvSpPr>
        <p:spPr>
          <a:xfrm>
            <a:off x="3116128" y="1186516"/>
            <a:ext cx="290464" cy="4468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S</a:t>
            </a: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95126B5A-D33A-7ECF-FA31-AE9B8644F0BA}"/>
              </a:ext>
            </a:extLst>
          </p:cNvPr>
          <p:cNvSpPr txBox="1"/>
          <p:nvPr/>
        </p:nvSpPr>
        <p:spPr>
          <a:xfrm>
            <a:off x="4938516" y="1225296"/>
            <a:ext cx="3032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P</a:t>
            </a: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8A393B0D-58F1-A267-81D7-27BE86A9995B}"/>
              </a:ext>
            </a:extLst>
          </p:cNvPr>
          <p:cNvSpPr txBox="1"/>
          <p:nvPr/>
        </p:nvSpPr>
        <p:spPr>
          <a:xfrm>
            <a:off x="6755293" y="1225296"/>
            <a:ext cx="3273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/>
              <a:t>D</a:t>
            </a:r>
          </a:p>
        </p:txBody>
      </p:sp>
      <p:cxnSp>
        <p:nvCxnSpPr>
          <p:cNvPr id="37" name="Connector 5">
            <a:extLst>
              <a:ext uri="{FF2B5EF4-FFF2-40B4-BE49-F238E27FC236}">
                <a16:creationId xmlns:a16="http://schemas.microsoft.com/office/drawing/2014/main" id="{2E773215-6A26-4E2E-BEBE-470C5B2DE0FC}"/>
              </a:ext>
            </a:extLst>
          </p:cNvPr>
          <p:cNvCxnSpPr/>
          <p:nvPr/>
        </p:nvCxnSpPr>
        <p:spPr>
          <a:xfrm>
            <a:off x="2804160" y="561441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 7">
            <a:extLst>
              <a:ext uri="{FF2B5EF4-FFF2-40B4-BE49-F238E27FC236}">
                <a16:creationId xmlns:a16="http://schemas.microsoft.com/office/drawing/2014/main" id="{8E8F0A8F-5723-9DF0-AF7B-774B900263B9}"/>
              </a:ext>
            </a:extLst>
          </p:cNvPr>
          <p:cNvCxnSpPr/>
          <p:nvPr/>
        </p:nvCxnSpPr>
        <p:spPr>
          <a:xfrm>
            <a:off x="28041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9">
            <a:extLst>
              <a:ext uri="{FF2B5EF4-FFF2-40B4-BE49-F238E27FC236}">
                <a16:creationId xmlns:a16="http://schemas.microsoft.com/office/drawing/2014/main" id="{A86C21AD-AB29-CEC3-9F2C-B784C464ED23}"/>
              </a:ext>
            </a:extLst>
          </p:cNvPr>
          <p:cNvCxnSpPr/>
          <p:nvPr/>
        </p:nvCxnSpPr>
        <p:spPr>
          <a:xfrm>
            <a:off x="4632960" y="2596896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11">
            <a:extLst>
              <a:ext uri="{FF2B5EF4-FFF2-40B4-BE49-F238E27FC236}">
                <a16:creationId xmlns:a16="http://schemas.microsoft.com/office/drawing/2014/main" id="{56C6EEB1-533F-011E-FCA4-5FBF34F36DD8}"/>
              </a:ext>
            </a:extLst>
          </p:cNvPr>
          <p:cNvCxnSpPr/>
          <p:nvPr/>
        </p:nvCxnSpPr>
        <p:spPr>
          <a:xfrm>
            <a:off x="28041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or 13">
            <a:extLst>
              <a:ext uri="{FF2B5EF4-FFF2-40B4-BE49-F238E27FC236}">
                <a16:creationId xmlns:a16="http://schemas.microsoft.com/office/drawing/2014/main" id="{1D3F46D3-D133-F044-4F20-DA102AD33F85}"/>
              </a:ext>
            </a:extLst>
          </p:cNvPr>
          <p:cNvCxnSpPr/>
          <p:nvPr/>
        </p:nvCxnSpPr>
        <p:spPr>
          <a:xfrm>
            <a:off x="46329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or 15">
            <a:extLst>
              <a:ext uri="{FF2B5EF4-FFF2-40B4-BE49-F238E27FC236}">
                <a16:creationId xmlns:a16="http://schemas.microsoft.com/office/drawing/2014/main" id="{619B18DC-591B-CCC2-EF0D-C68515BEB73E}"/>
              </a:ext>
            </a:extLst>
          </p:cNvPr>
          <p:cNvCxnSpPr/>
          <p:nvPr/>
        </p:nvCxnSpPr>
        <p:spPr>
          <a:xfrm>
            <a:off x="6461760" y="2038063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6">
            <a:extLst>
              <a:ext uri="{FF2B5EF4-FFF2-40B4-BE49-F238E27FC236}">
                <a16:creationId xmlns:a16="http://schemas.microsoft.com/office/drawing/2014/main" id="{5DCA5C8A-91C8-1A90-97EA-323D1AC96764}"/>
              </a:ext>
            </a:extLst>
          </p:cNvPr>
          <p:cNvSpPr txBox="1"/>
          <p:nvPr/>
        </p:nvSpPr>
        <p:spPr>
          <a:xfrm>
            <a:off x="2255520" y="543153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dirty="0"/>
          </a:p>
        </p:txBody>
      </p:sp>
      <p:cxnSp>
        <p:nvCxnSpPr>
          <p:cNvPr id="49" name="Connector 17">
            <a:extLst>
              <a:ext uri="{FF2B5EF4-FFF2-40B4-BE49-F238E27FC236}">
                <a16:creationId xmlns:a16="http://schemas.microsoft.com/office/drawing/2014/main" id="{6DA67616-4B0F-1E1C-C587-AC93C3161B5D}"/>
              </a:ext>
            </a:extLst>
          </p:cNvPr>
          <p:cNvCxnSpPr/>
          <p:nvPr/>
        </p:nvCxnSpPr>
        <p:spPr>
          <a:xfrm>
            <a:off x="28041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 19">
            <a:extLst>
              <a:ext uri="{FF2B5EF4-FFF2-40B4-BE49-F238E27FC236}">
                <a16:creationId xmlns:a16="http://schemas.microsoft.com/office/drawing/2014/main" id="{2F91D999-11B1-F988-0374-EA7AA9CF0179}"/>
              </a:ext>
            </a:extLst>
          </p:cNvPr>
          <p:cNvCxnSpPr/>
          <p:nvPr/>
        </p:nvCxnSpPr>
        <p:spPr>
          <a:xfrm>
            <a:off x="46329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 21">
            <a:extLst>
              <a:ext uri="{FF2B5EF4-FFF2-40B4-BE49-F238E27FC236}">
                <a16:creationId xmlns:a16="http://schemas.microsoft.com/office/drawing/2014/main" id="{1F67849C-460A-42F3-EB4E-337D87C90D90}"/>
              </a:ext>
            </a:extLst>
          </p:cNvPr>
          <p:cNvCxnSpPr/>
          <p:nvPr/>
        </p:nvCxnSpPr>
        <p:spPr>
          <a:xfrm>
            <a:off x="6461760" y="1601114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24">
            <a:extLst>
              <a:ext uri="{FF2B5EF4-FFF2-40B4-BE49-F238E27FC236}">
                <a16:creationId xmlns:a16="http://schemas.microsoft.com/office/drawing/2014/main" id="{FD0B7DED-5C28-A46C-F723-8B2F23CB43CC}"/>
              </a:ext>
            </a:extLst>
          </p:cNvPr>
          <p:cNvSpPr txBox="1"/>
          <p:nvPr/>
        </p:nvSpPr>
        <p:spPr>
          <a:xfrm>
            <a:off x="7924800" y="1481328"/>
            <a:ext cx="1097280" cy="2743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 eV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F92B9087-DD3B-B19A-8B09-5E63BF597E14}"/>
              </a:ext>
            </a:extLst>
          </p:cNvPr>
          <p:cNvSpPr txBox="1"/>
          <p:nvPr/>
        </p:nvSpPr>
        <p:spPr>
          <a:xfrm>
            <a:off x="2240523" y="241223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dirty="0"/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65D92CD5-069B-652B-A903-4C5A091DEB20}"/>
              </a:ext>
            </a:extLst>
          </p:cNvPr>
          <p:cNvSpPr txBox="1"/>
          <p:nvPr/>
        </p:nvSpPr>
        <p:spPr>
          <a:xfrm>
            <a:off x="2260663" y="18278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dirty="0"/>
          </a:p>
        </p:txBody>
      </p:sp>
      <p:sp>
        <p:nvSpPr>
          <p:cNvPr id="66" name="TextBox 16">
            <a:extLst>
              <a:ext uri="{FF2B5EF4-FFF2-40B4-BE49-F238E27FC236}">
                <a16:creationId xmlns:a16="http://schemas.microsoft.com/office/drawing/2014/main" id="{D59241F1-CD60-9FFB-394D-41242E7796B5}"/>
              </a:ext>
            </a:extLst>
          </p:cNvPr>
          <p:cNvSpPr txBox="1"/>
          <p:nvPr/>
        </p:nvSpPr>
        <p:spPr>
          <a:xfrm>
            <a:off x="2173721" y="1386316"/>
            <a:ext cx="4187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20</a:t>
            </a:r>
            <a:endParaRPr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2338669-9E5B-4804-B1C1-447D42867A4B}"/>
              </a:ext>
            </a:extLst>
          </p:cNvPr>
          <p:cNvCxnSpPr>
            <a:cxnSpLocks/>
          </p:cNvCxnSpPr>
          <p:nvPr/>
        </p:nvCxnSpPr>
        <p:spPr>
          <a:xfrm>
            <a:off x="2804160" y="1570982"/>
            <a:ext cx="4572000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109032-A413-43BE-FEBD-0A94F588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612" y="2781562"/>
            <a:ext cx="1295403" cy="647701"/>
          </a:xfrm>
          <a:prstGeom prst="rect">
            <a:avLst/>
          </a:prstGeom>
        </p:spPr>
      </p:pic>
      <p:sp>
        <p:nvSpPr>
          <p:cNvPr id="9" name="TextBox 24">
            <a:extLst>
              <a:ext uri="{FF2B5EF4-FFF2-40B4-BE49-F238E27FC236}">
                <a16:creationId xmlns:a16="http://schemas.microsoft.com/office/drawing/2014/main" id="{602CEE4D-3F84-683E-B8D7-00A4ED2ADB77}"/>
              </a:ext>
            </a:extLst>
          </p:cNvPr>
          <p:cNvSpPr txBox="1"/>
          <p:nvPr/>
        </p:nvSpPr>
        <p:spPr>
          <a:xfrm>
            <a:off x="8058355" y="5431164"/>
            <a:ext cx="963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-13.6</a:t>
            </a:r>
            <a:r>
              <a:rPr dirty="0"/>
              <a:t> eV</a:t>
            </a:r>
          </a:p>
        </p:txBody>
      </p:sp>
    </p:spTree>
    <p:extLst>
      <p:ext uri="{BB962C8B-B14F-4D97-AF65-F5344CB8AC3E}">
        <p14:creationId xmlns:p14="http://schemas.microsoft.com/office/powerpoint/2010/main" val="3225127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399.7"/>
  <p:tag name="ORIGINALWIDTH" val=" 4290.213"/>
  <p:tag name="OUTPUTTYPE" val="PNG"/>
  <p:tag name="IGUANATEXVERSION" val="162"/>
  <p:tag name="LATEXADDIN" val="\documentclass{article}&#10;\usepackage{amsmath}&#10;\pagestyle{empty}&#10;\begin{document}&#10;&#10;\large{&#10;\noindent To conclude\ldots&#10;&#10;\mbox{}&#10;&#10;\noindent The $\mu$H, $\mu$D and $\mu$He$^+$ data are unlikely to be significantly affected by a fifth force of the type considered here, assuming a carrier mass below 100 keV.&#10;&#10;\mbox{}&#10;&#10;\noindent These muonic atom data much help strengthen the bounds on $g_eg_p$ and $g_eg_n$, particularly those based on isotope shift spectroscopy. The theoretical error on $r_d^2(\mbox{$\mu$D}) - r_p^2(\mbox{$\mu$H})$ is currently the main limitation on the sensitivity of the latter approach.&#10;&#10;\mbox{}&#10;&#10;\noindent Significant enhancements of the present bounds would be made possible by measuring the isotope shift of a transition between the 2s state and a Rydberg s-state with a precision of $\sim$0.1~kHz.&#10;&#10;}&#10;&#10;\end{document}"/>
  <p:tag name="IGUANATEXSIZE" val="28"/>
  <p:tag name="IGUANATEXCURSOR" val="617"/>
  <p:tag name="TRANSPARENCY" val="True"/>
  <p:tag name="CHOOSECOLOR" val="False"/>
  <p:tag name="COLORHEX" val="000000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16751</TotalTime>
  <Words>1129</Words>
  <Application>Microsoft Office PowerPoint</Application>
  <PresentationFormat>Widescreen</PresentationFormat>
  <Paragraphs>228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Bahnschrift</vt:lpstr>
      <vt:lpstr>Calibri</vt:lpstr>
      <vt:lpstr>Calibri Light</vt:lpstr>
      <vt:lpstr>Times New Roman</vt:lpstr>
      <vt:lpstr>Office Theme</vt:lpstr>
      <vt:lpstr>Experimental considerations in searches for new physics with cold atoms</vt:lpstr>
      <vt:lpstr>Acknowledgements</vt:lpstr>
      <vt:lpstr>Motivation: testing the Standard Model</vt:lpstr>
      <vt:lpstr>Hydrogen energy levels (1)</vt:lpstr>
      <vt:lpstr>The state-of-the-art</vt:lpstr>
      <vt:lpstr>Systematics</vt:lpstr>
      <vt:lpstr>Outline</vt:lpstr>
      <vt:lpstr>PowerPoint Presentation</vt:lpstr>
      <vt:lpstr>Energy levels and transitions </vt:lpstr>
      <vt:lpstr>Energy levels and transitions </vt:lpstr>
      <vt:lpstr>Energy levels and transitions </vt:lpstr>
      <vt:lpstr>Energy levels and transitions </vt:lpstr>
      <vt:lpstr>Energy levels and transitions </vt:lpstr>
      <vt:lpstr>The current generation of experiments</vt:lpstr>
      <vt:lpstr>The current generation of experiments</vt:lpstr>
      <vt:lpstr>Velocity-dependent systematics</vt:lpstr>
      <vt:lpstr>PowerPoint Presentation</vt:lpstr>
      <vt:lpstr>Lattice clocks – trapped atoms</vt:lpstr>
      <vt:lpstr>Lattice clocks – trapped atoms</vt:lpstr>
      <vt:lpstr>Lattice clocks – trapped atoms</vt:lpstr>
      <vt:lpstr>State-of-the-art</vt:lpstr>
      <vt:lpstr>PowerPoint Presentation</vt:lpstr>
      <vt:lpstr>Magic wavelength</vt:lpstr>
      <vt:lpstr>Loss channels</vt:lpstr>
      <vt:lpstr>Loss channels</vt:lpstr>
      <vt:lpstr>Loss channels</vt:lpstr>
      <vt:lpstr>Broadening and loss</vt:lpstr>
      <vt:lpstr>How bad is it (its bad)</vt:lpstr>
      <vt:lpstr>How bad is it (maybe not that bad)</vt:lpstr>
      <vt:lpstr>Other transitions</vt:lpstr>
      <vt:lpstr>Summary</vt:lpstr>
      <vt:lpstr>PowerPoint Presentation</vt:lpstr>
      <vt:lpstr>Some current approaches</vt:lpstr>
      <vt:lpstr>Hydrogen BEC revisted</vt:lpstr>
      <vt:lpstr>Hydrogen BEC re-visted</vt:lpstr>
      <vt:lpstr>Hydrogen BEC re-visted</vt:lpstr>
      <vt:lpstr>A possible experiment</vt:lpstr>
      <vt:lpstr>Summary</vt:lpstr>
      <vt:lpstr>Second-order Doppler shift</vt:lpstr>
      <vt:lpstr>Power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mattyj632</dc:creator>
  <cp:lastModifiedBy>JONES, MATTHEW P.</cp:lastModifiedBy>
  <cp:revision>342</cp:revision>
  <dcterms:created xsi:type="dcterms:W3CDTF">2017-05-15T09:16:20Z</dcterms:created>
  <dcterms:modified xsi:type="dcterms:W3CDTF">2026-07-14T16:46:07Z</dcterms:modified>
</cp:coreProperties>
</file>