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450" r:id="rId3"/>
    <p:sldId id="452" r:id="rId4"/>
    <p:sldId id="453" r:id="rId5"/>
    <p:sldId id="412" r:id="rId6"/>
    <p:sldId id="454" r:id="rId7"/>
    <p:sldId id="475" r:id="rId8"/>
    <p:sldId id="491" r:id="rId9"/>
    <p:sldId id="492" r:id="rId10"/>
    <p:sldId id="493" r:id="rId11"/>
    <p:sldId id="494" r:id="rId12"/>
    <p:sldId id="495" r:id="rId13"/>
    <p:sldId id="496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455" r:id="rId27"/>
    <p:sldId id="456" r:id="rId28"/>
    <p:sldId id="460" r:id="rId29"/>
    <p:sldId id="429" r:id="rId30"/>
    <p:sldId id="512" r:id="rId31"/>
    <p:sldId id="461" r:id="rId32"/>
    <p:sldId id="462" r:id="rId33"/>
    <p:sldId id="463" r:id="rId34"/>
    <p:sldId id="464" r:id="rId35"/>
    <p:sldId id="471" r:id="rId36"/>
    <p:sldId id="472" r:id="rId37"/>
    <p:sldId id="465" r:id="rId38"/>
    <p:sldId id="466" r:id="rId39"/>
    <p:sldId id="473" r:id="rId40"/>
    <p:sldId id="467" r:id="rId41"/>
    <p:sldId id="476" r:id="rId42"/>
    <p:sldId id="477" r:id="rId43"/>
    <p:sldId id="478" r:id="rId44"/>
    <p:sldId id="479" r:id="rId45"/>
    <p:sldId id="480" r:id="rId46"/>
    <p:sldId id="481" r:id="rId47"/>
    <p:sldId id="482" r:id="rId48"/>
    <p:sldId id="483" r:id="rId49"/>
    <p:sldId id="484" r:id="rId50"/>
    <p:sldId id="485" r:id="rId51"/>
    <p:sldId id="486" r:id="rId52"/>
    <p:sldId id="487" r:id="rId53"/>
    <p:sldId id="488" r:id="rId54"/>
    <p:sldId id="489" r:id="rId55"/>
    <p:sldId id="490" r:id="rId56"/>
    <p:sldId id="469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E7AB0-0F1D-CA45-89A7-931641E73592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931C1-BD09-ED43-8CCC-7EEB1DC20D6A}">
      <dgm:prSet phldrT="[Text]"/>
      <dgm:spPr/>
      <dgm:t>
        <a:bodyPr/>
        <a:lstStyle/>
        <a:p>
          <a:r>
            <a:rPr lang="en-US" dirty="0" smtClean="0"/>
            <a:t>Particle Four-Vectors</a:t>
          </a:r>
          <a:endParaRPr lang="en-US" dirty="0"/>
        </a:p>
      </dgm:t>
    </dgm:pt>
    <dgm:pt modelId="{68EACE62-F674-A240-B5F2-9973269696F5}" type="parTrans" cxnId="{F3AF3E92-C1C3-CD46-BF94-370A0F79224E}">
      <dgm:prSet/>
      <dgm:spPr/>
      <dgm:t>
        <a:bodyPr/>
        <a:lstStyle/>
        <a:p>
          <a:endParaRPr lang="en-US"/>
        </a:p>
      </dgm:t>
    </dgm:pt>
    <dgm:pt modelId="{3C84302A-7D13-EA4B-812D-ABAF04348A37}" type="sibTrans" cxnId="{F3AF3E92-C1C3-CD46-BF94-370A0F79224E}">
      <dgm:prSet/>
      <dgm:spPr/>
      <dgm:t>
        <a:bodyPr/>
        <a:lstStyle/>
        <a:p>
          <a:endParaRPr lang="en-US"/>
        </a:p>
      </dgm:t>
    </dgm:pt>
    <dgm:pt modelId="{69529372-65E8-204B-8405-D4519267D354}">
      <dgm:prSet phldrT="[Text]"/>
      <dgm:spPr/>
      <dgm:t>
        <a:bodyPr/>
        <a:lstStyle/>
        <a:p>
          <a:r>
            <a:rPr lang="en-US" dirty="0" smtClean="0"/>
            <a:t>MC Event Generator</a:t>
          </a:r>
          <a:endParaRPr lang="en-US" dirty="0"/>
        </a:p>
      </dgm:t>
    </dgm:pt>
    <dgm:pt modelId="{7F6FFCEA-CE6A-B944-8FF3-FDE055F3F471}" type="parTrans" cxnId="{2A701812-CC7D-C74F-A0EE-08F79E211C83}">
      <dgm:prSet/>
      <dgm:spPr/>
      <dgm:t>
        <a:bodyPr/>
        <a:lstStyle/>
        <a:p>
          <a:endParaRPr lang="en-US"/>
        </a:p>
      </dgm:t>
    </dgm:pt>
    <dgm:pt modelId="{2D9668D4-931D-1D42-8EA3-264A0D0FF9CD}" type="sibTrans" cxnId="{2A701812-CC7D-C74F-A0EE-08F79E211C83}">
      <dgm:prSet/>
      <dgm:spPr/>
      <dgm:t>
        <a:bodyPr/>
        <a:lstStyle/>
        <a:p>
          <a:endParaRPr lang="en-US"/>
        </a:p>
      </dgm:t>
    </dgm:pt>
    <dgm:pt modelId="{E4C22D49-40C8-EC40-9465-A0E7A1CF92BC}">
      <dgm:prSet phldrT="[Text]"/>
      <dgm:spPr/>
      <dgm:t>
        <a:bodyPr/>
        <a:lstStyle/>
        <a:p>
          <a:r>
            <a:rPr lang="en-US" dirty="0" smtClean="0"/>
            <a:t>Digitized Readout</a:t>
          </a:r>
          <a:endParaRPr lang="en-US" dirty="0"/>
        </a:p>
      </dgm:t>
    </dgm:pt>
    <dgm:pt modelId="{466BAB78-B21C-064D-A9C8-87AB19649BA6}" type="parTrans" cxnId="{8A016E47-44F6-FF4E-9F3A-036FB8D26C66}">
      <dgm:prSet/>
      <dgm:spPr/>
      <dgm:t>
        <a:bodyPr/>
        <a:lstStyle/>
        <a:p>
          <a:endParaRPr lang="en-US"/>
        </a:p>
      </dgm:t>
    </dgm:pt>
    <dgm:pt modelId="{1E659CCB-B6D1-8F48-94DE-4C0A3B6CCD1C}" type="sibTrans" cxnId="{8A016E47-44F6-FF4E-9F3A-036FB8D26C66}">
      <dgm:prSet/>
      <dgm:spPr/>
      <dgm:t>
        <a:bodyPr/>
        <a:lstStyle/>
        <a:p>
          <a:endParaRPr lang="en-US"/>
        </a:p>
      </dgm:t>
    </dgm:pt>
    <dgm:pt modelId="{F88CC3A9-FF7A-3743-9656-C1FAE25A29BE}">
      <dgm:prSet phldrT="[Text]"/>
      <dgm:spPr/>
      <dgm:t>
        <a:bodyPr/>
        <a:lstStyle/>
        <a:p>
          <a:r>
            <a:rPr lang="en-US" dirty="0" smtClean="0"/>
            <a:t>Detector &amp; Trigger Simulation</a:t>
          </a:r>
          <a:endParaRPr lang="en-US" dirty="0"/>
        </a:p>
      </dgm:t>
    </dgm:pt>
    <dgm:pt modelId="{D7AEF5A5-52A0-5B4D-945F-892827E43749}" type="parTrans" cxnId="{44E9E8D8-55B0-C243-AB58-191A98255AE7}">
      <dgm:prSet/>
      <dgm:spPr/>
      <dgm:t>
        <a:bodyPr/>
        <a:lstStyle/>
        <a:p>
          <a:endParaRPr lang="en-US"/>
        </a:p>
      </dgm:t>
    </dgm:pt>
    <dgm:pt modelId="{544A0E6C-902B-7545-9765-7308C03045D8}" type="sibTrans" cxnId="{44E9E8D8-55B0-C243-AB58-191A98255AE7}">
      <dgm:prSet/>
      <dgm:spPr/>
      <dgm:t>
        <a:bodyPr/>
        <a:lstStyle/>
        <a:p>
          <a:endParaRPr lang="en-US"/>
        </a:p>
      </dgm:t>
    </dgm:pt>
    <dgm:pt modelId="{43EFE5DE-7F1E-504D-AD53-F8643EEF8698}">
      <dgm:prSet phldrT="[Text]"/>
      <dgm:spPr/>
      <dgm:t>
        <a:bodyPr/>
        <a:lstStyle/>
        <a:p>
          <a:r>
            <a:rPr lang="en-US" dirty="0" smtClean="0"/>
            <a:t>Data for Analysis</a:t>
          </a:r>
          <a:endParaRPr lang="en-US" dirty="0"/>
        </a:p>
      </dgm:t>
    </dgm:pt>
    <dgm:pt modelId="{E1977BC5-088F-0E41-A516-95FA12A4C86F}" type="parTrans" cxnId="{AD76A4F6-1FC7-DA49-8C1E-A85FC1120C9C}">
      <dgm:prSet/>
      <dgm:spPr/>
      <dgm:t>
        <a:bodyPr/>
        <a:lstStyle/>
        <a:p>
          <a:endParaRPr lang="en-US"/>
        </a:p>
      </dgm:t>
    </dgm:pt>
    <dgm:pt modelId="{19EDA39E-FE2C-6C44-ABF7-695B80EEA2B8}" type="sibTrans" cxnId="{AD76A4F6-1FC7-DA49-8C1E-A85FC1120C9C}">
      <dgm:prSet/>
      <dgm:spPr/>
      <dgm:t>
        <a:bodyPr/>
        <a:lstStyle/>
        <a:p>
          <a:endParaRPr lang="en-US"/>
        </a:p>
      </dgm:t>
    </dgm:pt>
    <dgm:pt modelId="{1E508BB8-9C04-3644-8E79-C960D8B0588D}">
      <dgm:prSet phldrT="[Text]"/>
      <dgm:spPr/>
      <dgm:t>
        <a:bodyPr/>
        <a:lstStyle/>
        <a:p>
          <a:r>
            <a:rPr lang="en-US" dirty="0" smtClean="0"/>
            <a:t>Event Reconstruction</a:t>
          </a:r>
          <a:endParaRPr lang="en-US" dirty="0"/>
        </a:p>
      </dgm:t>
    </dgm:pt>
    <dgm:pt modelId="{2F5391B2-FCA5-A047-99D7-C50A8B7E630C}" type="parTrans" cxnId="{C3972637-FA08-9845-835B-6FC7A84F0719}">
      <dgm:prSet/>
      <dgm:spPr/>
      <dgm:t>
        <a:bodyPr/>
        <a:lstStyle/>
        <a:p>
          <a:endParaRPr lang="en-US"/>
        </a:p>
      </dgm:t>
    </dgm:pt>
    <dgm:pt modelId="{20CFF6C4-D735-BE47-9762-5C370AFD6AD0}" type="sibTrans" cxnId="{C3972637-FA08-9845-835B-6FC7A84F0719}">
      <dgm:prSet/>
      <dgm:spPr/>
      <dgm:t>
        <a:bodyPr/>
        <a:lstStyle/>
        <a:p>
          <a:endParaRPr lang="en-US"/>
        </a:p>
      </dgm:t>
    </dgm:pt>
    <dgm:pt modelId="{B83513D5-8AFF-5243-8270-6BC8C6452972}" type="pres">
      <dgm:prSet presAssocID="{977E7AB0-0F1D-CA45-89A7-931641E735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19CBB-C224-8F47-AF5C-2A6003B55477}" type="pres">
      <dgm:prSet presAssocID="{977E7AB0-0F1D-CA45-89A7-931641E73592}" presName="tSp" presStyleCnt="0"/>
      <dgm:spPr/>
    </dgm:pt>
    <dgm:pt modelId="{2523952A-C89E-064E-854B-F68BA3C32F2E}" type="pres">
      <dgm:prSet presAssocID="{977E7AB0-0F1D-CA45-89A7-931641E73592}" presName="bSp" presStyleCnt="0"/>
      <dgm:spPr/>
    </dgm:pt>
    <dgm:pt modelId="{51236DFD-993A-F34E-9B32-4B07357BDA96}" type="pres">
      <dgm:prSet presAssocID="{977E7AB0-0F1D-CA45-89A7-931641E73592}" presName="process" presStyleCnt="0"/>
      <dgm:spPr/>
    </dgm:pt>
    <dgm:pt modelId="{61E47F6D-3995-B04F-ADE6-3DAFFD88D02C}" type="pres">
      <dgm:prSet presAssocID="{0FD931C1-BD09-ED43-8CCC-7EEB1DC20D6A}" presName="composite1" presStyleCnt="0"/>
      <dgm:spPr/>
    </dgm:pt>
    <dgm:pt modelId="{690E97F3-599D-EC4E-B0FD-A94730DF2647}" type="pres">
      <dgm:prSet presAssocID="{0FD931C1-BD09-ED43-8CCC-7EEB1DC20D6A}" presName="dummyNode1" presStyleLbl="node1" presStyleIdx="0" presStyleCnt="3"/>
      <dgm:spPr/>
    </dgm:pt>
    <dgm:pt modelId="{3357543A-5022-CF41-A021-50C8317368B8}" type="pres">
      <dgm:prSet presAssocID="{0FD931C1-BD09-ED43-8CCC-7EEB1DC20D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A27B4-8B66-9341-B268-579878324107}" type="pres">
      <dgm:prSet presAssocID="{0FD931C1-BD09-ED43-8CCC-7EEB1DC20D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06E42-7500-4F4F-98D9-B554EEB87B64}" type="pres">
      <dgm:prSet presAssocID="{0FD931C1-BD09-ED43-8CCC-7EEB1DC20D6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A1DB-7DFC-0B40-A9DA-AF1CAA0C8599}" type="pres">
      <dgm:prSet presAssocID="{0FD931C1-BD09-ED43-8CCC-7EEB1DC20D6A}" presName="connSite1" presStyleCnt="0"/>
      <dgm:spPr/>
    </dgm:pt>
    <dgm:pt modelId="{48C40124-2C01-A347-8DF0-4B005A06347B}" type="pres">
      <dgm:prSet presAssocID="{3C84302A-7D13-EA4B-812D-ABAF04348A37}" presName="Name9" presStyleLbl="sibTrans2D1" presStyleIdx="0" presStyleCnt="2"/>
      <dgm:spPr/>
      <dgm:t>
        <a:bodyPr/>
        <a:lstStyle/>
        <a:p>
          <a:endParaRPr lang="en-US"/>
        </a:p>
      </dgm:t>
    </dgm:pt>
    <dgm:pt modelId="{8670403F-CFDF-9747-9C94-A776DA5182BE}" type="pres">
      <dgm:prSet presAssocID="{E4C22D49-40C8-EC40-9465-A0E7A1CF92BC}" presName="composite2" presStyleCnt="0"/>
      <dgm:spPr/>
    </dgm:pt>
    <dgm:pt modelId="{0D61CCF5-F17E-0245-A2CB-3A143DC2E579}" type="pres">
      <dgm:prSet presAssocID="{E4C22D49-40C8-EC40-9465-A0E7A1CF92BC}" presName="dummyNode2" presStyleLbl="node1" presStyleIdx="0" presStyleCnt="3"/>
      <dgm:spPr/>
    </dgm:pt>
    <dgm:pt modelId="{EF557B8B-45C8-D848-B0F2-446A91531D6B}" type="pres">
      <dgm:prSet presAssocID="{E4C22D49-40C8-EC40-9465-A0E7A1CF92B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E0006-6759-1B47-9342-11F66275D07C}" type="pres">
      <dgm:prSet presAssocID="{E4C22D49-40C8-EC40-9465-A0E7A1CF92B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AFBEE-A181-9B44-AD58-440B7C9227EB}" type="pres">
      <dgm:prSet presAssocID="{E4C22D49-40C8-EC40-9465-A0E7A1CF92B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CACFF-3858-514F-969A-CD0D2FD02588}" type="pres">
      <dgm:prSet presAssocID="{E4C22D49-40C8-EC40-9465-A0E7A1CF92BC}" presName="connSite2" presStyleCnt="0"/>
      <dgm:spPr/>
    </dgm:pt>
    <dgm:pt modelId="{567B8042-E92C-4944-A8D6-7C536D098C47}" type="pres">
      <dgm:prSet presAssocID="{1E659CCB-B6D1-8F48-94DE-4C0A3B6CCD1C}" presName="Name18" presStyleLbl="sibTrans2D1" presStyleIdx="1" presStyleCnt="2"/>
      <dgm:spPr/>
      <dgm:t>
        <a:bodyPr/>
        <a:lstStyle/>
        <a:p>
          <a:endParaRPr lang="en-US"/>
        </a:p>
      </dgm:t>
    </dgm:pt>
    <dgm:pt modelId="{8EFD2F11-A0E3-0842-8291-D09CCCCEBDA3}" type="pres">
      <dgm:prSet presAssocID="{43EFE5DE-7F1E-504D-AD53-F8643EEF8698}" presName="composite1" presStyleCnt="0"/>
      <dgm:spPr/>
    </dgm:pt>
    <dgm:pt modelId="{A6C72CB4-76C9-FC49-88AA-01B2D96122D9}" type="pres">
      <dgm:prSet presAssocID="{43EFE5DE-7F1E-504D-AD53-F8643EEF8698}" presName="dummyNode1" presStyleLbl="node1" presStyleIdx="1" presStyleCnt="3"/>
      <dgm:spPr/>
    </dgm:pt>
    <dgm:pt modelId="{93D95C9B-6B38-424C-8870-745257982898}" type="pres">
      <dgm:prSet presAssocID="{43EFE5DE-7F1E-504D-AD53-F8643EEF869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02C6D-7AB4-F746-BC38-AAB84C05438B}" type="pres">
      <dgm:prSet presAssocID="{43EFE5DE-7F1E-504D-AD53-F8643EEF86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94ADC-1D68-354A-B9D7-45952D6A3AED}" type="pres">
      <dgm:prSet presAssocID="{43EFE5DE-7F1E-504D-AD53-F8643EEF869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A30F9-0734-2541-B51B-BA2BA63F6EF7}" type="pres">
      <dgm:prSet presAssocID="{43EFE5DE-7F1E-504D-AD53-F8643EEF8698}" presName="connSite1" presStyleCnt="0"/>
      <dgm:spPr/>
    </dgm:pt>
  </dgm:ptLst>
  <dgm:cxnLst>
    <dgm:cxn modelId="{52E981F0-7E16-8449-A696-0F03DDEB236B}" type="presOf" srcId="{F88CC3A9-FF7A-3743-9656-C1FAE25A29BE}" destId="{93DE0006-6759-1B47-9342-11F66275D07C}" srcOrd="1" destOrd="0" presId="urn:microsoft.com/office/officeart/2005/8/layout/hProcess4"/>
    <dgm:cxn modelId="{AD61C4BD-69C5-894B-8315-22F76CD9E282}" type="presOf" srcId="{E4C22D49-40C8-EC40-9465-A0E7A1CF92BC}" destId="{AE5AFBEE-A181-9B44-AD58-440B7C9227EB}" srcOrd="0" destOrd="0" presId="urn:microsoft.com/office/officeart/2005/8/layout/hProcess4"/>
    <dgm:cxn modelId="{CF39AD3E-12B4-2143-ACC5-BAE1DE5E56C2}" type="presOf" srcId="{F88CC3A9-FF7A-3743-9656-C1FAE25A29BE}" destId="{EF557B8B-45C8-D848-B0F2-446A91531D6B}" srcOrd="0" destOrd="0" presId="urn:microsoft.com/office/officeart/2005/8/layout/hProcess4"/>
    <dgm:cxn modelId="{44E9E8D8-55B0-C243-AB58-191A98255AE7}" srcId="{E4C22D49-40C8-EC40-9465-A0E7A1CF92BC}" destId="{F88CC3A9-FF7A-3743-9656-C1FAE25A29BE}" srcOrd="0" destOrd="0" parTransId="{D7AEF5A5-52A0-5B4D-945F-892827E43749}" sibTransId="{544A0E6C-902B-7545-9765-7308C03045D8}"/>
    <dgm:cxn modelId="{C3972637-FA08-9845-835B-6FC7A84F0719}" srcId="{43EFE5DE-7F1E-504D-AD53-F8643EEF8698}" destId="{1E508BB8-9C04-3644-8E79-C960D8B0588D}" srcOrd="0" destOrd="0" parTransId="{2F5391B2-FCA5-A047-99D7-C50A8B7E630C}" sibTransId="{20CFF6C4-D735-BE47-9762-5C370AFD6AD0}"/>
    <dgm:cxn modelId="{87234005-00E2-2A49-B47B-893C76C90092}" type="presOf" srcId="{1E508BB8-9C04-3644-8E79-C960D8B0588D}" destId="{93D95C9B-6B38-424C-8870-745257982898}" srcOrd="0" destOrd="0" presId="urn:microsoft.com/office/officeart/2005/8/layout/hProcess4"/>
    <dgm:cxn modelId="{12DB8319-E422-FB48-B327-0817C9931721}" type="presOf" srcId="{3C84302A-7D13-EA4B-812D-ABAF04348A37}" destId="{48C40124-2C01-A347-8DF0-4B005A06347B}" srcOrd="0" destOrd="0" presId="urn:microsoft.com/office/officeart/2005/8/layout/hProcess4"/>
    <dgm:cxn modelId="{F4F30341-7DD0-C148-9EE1-E424EB16E503}" type="presOf" srcId="{977E7AB0-0F1D-CA45-89A7-931641E73592}" destId="{B83513D5-8AFF-5243-8270-6BC8C6452972}" srcOrd="0" destOrd="0" presId="urn:microsoft.com/office/officeart/2005/8/layout/hProcess4"/>
    <dgm:cxn modelId="{F3AF3E92-C1C3-CD46-BF94-370A0F79224E}" srcId="{977E7AB0-0F1D-CA45-89A7-931641E73592}" destId="{0FD931C1-BD09-ED43-8CCC-7EEB1DC20D6A}" srcOrd="0" destOrd="0" parTransId="{68EACE62-F674-A240-B5F2-9973269696F5}" sibTransId="{3C84302A-7D13-EA4B-812D-ABAF04348A37}"/>
    <dgm:cxn modelId="{A3289B97-F10A-0145-9AC1-4AEA92AC41C4}" type="presOf" srcId="{69529372-65E8-204B-8405-D4519267D354}" destId="{3357543A-5022-CF41-A021-50C8317368B8}" srcOrd="0" destOrd="0" presId="urn:microsoft.com/office/officeart/2005/8/layout/hProcess4"/>
    <dgm:cxn modelId="{B38C3062-34C6-7241-9437-F3129FC4626B}" type="presOf" srcId="{43EFE5DE-7F1E-504D-AD53-F8643EEF8698}" destId="{F8394ADC-1D68-354A-B9D7-45952D6A3AED}" srcOrd="0" destOrd="0" presId="urn:microsoft.com/office/officeart/2005/8/layout/hProcess4"/>
    <dgm:cxn modelId="{B02517DF-EC35-CE4A-8519-897007EA6F6F}" type="presOf" srcId="{0FD931C1-BD09-ED43-8CCC-7EEB1DC20D6A}" destId="{F0506E42-7500-4F4F-98D9-B554EEB87B64}" srcOrd="0" destOrd="0" presId="urn:microsoft.com/office/officeart/2005/8/layout/hProcess4"/>
    <dgm:cxn modelId="{F5278DBA-6A21-DB4C-B82E-6B80903549BC}" type="presOf" srcId="{1E659CCB-B6D1-8F48-94DE-4C0A3B6CCD1C}" destId="{567B8042-E92C-4944-A8D6-7C536D098C47}" srcOrd="0" destOrd="0" presId="urn:microsoft.com/office/officeart/2005/8/layout/hProcess4"/>
    <dgm:cxn modelId="{AD76A4F6-1FC7-DA49-8C1E-A85FC1120C9C}" srcId="{977E7AB0-0F1D-CA45-89A7-931641E73592}" destId="{43EFE5DE-7F1E-504D-AD53-F8643EEF8698}" srcOrd="2" destOrd="0" parTransId="{E1977BC5-088F-0E41-A516-95FA12A4C86F}" sibTransId="{19EDA39E-FE2C-6C44-ABF7-695B80EEA2B8}"/>
    <dgm:cxn modelId="{2A701812-CC7D-C74F-A0EE-08F79E211C83}" srcId="{0FD931C1-BD09-ED43-8CCC-7EEB1DC20D6A}" destId="{69529372-65E8-204B-8405-D4519267D354}" srcOrd="0" destOrd="0" parTransId="{7F6FFCEA-CE6A-B944-8FF3-FDE055F3F471}" sibTransId="{2D9668D4-931D-1D42-8EA3-264A0D0FF9CD}"/>
    <dgm:cxn modelId="{B45EC3F7-E973-124F-94DB-F8E97D97C6D2}" type="presOf" srcId="{69529372-65E8-204B-8405-D4519267D354}" destId="{23FA27B4-8B66-9341-B268-579878324107}" srcOrd="1" destOrd="0" presId="urn:microsoft.com/office/officeart/2005/8/layout/hProcess4"/>
    <dgm:cxn modelId="{1250DE88-48B8-EE40-BE37-0435C705539B}" type="presOf" srcId="{1E508BB8-9C04-3644-8E79-C960D8B0588D}" destId="{DDD02C6D-7AB4-F746-BC38-AAB84C05438B}" srcOrd="1" destOrd="0" presId="urn:microsoft.com/office/officeart/2005/8/layout/hProcess4"/>
    <dgm:cxn modelId="{8A016E47-44F6-FF4E-9F3A-036FB8D26C66}" srcId="{977E7AB0-0F1D-CA45-89A7-931641E73592}" destId="{E4C22D49-40C8-EC40-9465-A0E7A1CF92BC}" srcOrd="1" destOrd="0" parTransId="{466BAB78-B21C-064D-A9C8-87AB19649BA6}" sibTransId="{1E659CCB-B6D1-8F48-94DE-4C0A3B6CCD1C}"/>
    <dgm:cxn modelId="{BB930303-9CFD-D242-8184-AF1266A9BEA0}" type="presParOf" srcId="{B83513D5-8AFF-5243-8270-6BC8C6452972}" destId="{83119CBB-C224-8F47-AF5C-2A6003B55477}" srcOrd="0" destOrd="0" presId="urn:microsoft.com/office/officeart/2005/8/layout/hProcess4"/>
    <dgm:cxn modelId="{2CA4B771-C6E3-694F-9D2D-1F5FC506E97E}" type="presParOf" srcId="{B83513D5-8AFF-5243-8270-6BC8C6452972}" destId="{2523952A-C89E-064E-854B-F68BA3C32F2E}" srcOrd="1" destOrd="0" presId="urn:microsoft.com/office/officeart/2005/8/layout/hProcess4"/>
    <dgm:cxn modelId="{28B12F3F-557C-5746-9D87-4003EBD42D3F}" type="presParOf" srcId="{B83513D5-8AFF-5243-8270-6BC8C6452972}" destId="{51236DFD-993A-F34E-9B32-4B07357BDA96}" srcOrd="2" destOrd="0" presId="urn:microsoft.com/office/officeart/2005/8/layout/hProcess4"/>
    <dgm:cxn modelId="{D9321436-5323-B840-AC93-223361FDE13B}" type="presParOf" srcId="{51236DFD-993A-F34E-9B32-4B07357BDA96}" destId="{61E47F6D-3995-B04F-ADE6-3DAFFD88D02C}" srcOrd="0" destOrd="0" presId="urn:microsoft.com/office/officeart/2005/8/layout/hProcess4"/>
    <dgm:cxn modelId="{55141DD9-FA83-154D-A568-0FDF427FC463}" type="presParOf" srcId="{61E47F6D-3995-B04F-ADE6-3DAFFD88D02C}" destId="{690E97F3-599D-EC4E-B0FD-A94730DF2647}" srcOrd="0" destOrd="0" presId="urn:microsoft.com/office/officeart/2005/8/layout/hProcess4"/>
    <dgm:cxn modelId="{BF2B8D52-30C6-084F-B761-3ED48B6ED231}" type="presParOf" srcId="{61E47F6D-3995-B04F-ADE6-3DAFFD88D02C}" destId="{3357543A-5022-CF41-A021-50C8317368B8}" srcOrd="1" destOrd="0" presId="urn:microsoft.com/office/officeart/2005/8/layout/hProcess4"/>
    <dgm:cxn modelId="{1A7316BB-3E13-E54C-8F70-88ACE1A89B87}" type="presParOf" srcId="{61E47F6D-3995-B04F-ADE6-3DAFFD88D02C}" destId="{23FA27B4-8B66-9341-B268-579878324107}" srcOrd="2" destOrd="0" presId="urn:microsoft.com/office/officeart/2005/8/layout/hProcess4"/>
    <dgm:cxn modelId="{5BC58705-F4B8-274C-97C4-E3C18D1BD9DB}" type="presParOf" srcId="{61E47F6D-3995-B04F-ADE6-3DAFFD88D02C}" destId="{F0506E42-7500-4F4F-98D9-B554EEB87B64}" srcOrd="3" destOrd="0" presId="urn:microsoft.com/office/officeart/2005/8/layout/hProcess4"/>
    <dgm:cxn modelId="{1B76FB6C-8863-2842-B566-1B296F38FEA2}" type="presParOf" srcId="{61E47F6D-3995-B04F-ADE6-3DAFFD88D02C}" destId="{5623A1DB-7DFC-0B40-A9DA-AF1CAA0C8599}" srcOrd="4" destOrd="0" presId="urn:microsoft.com/office/officeart/2005/8/layout/hProcess4"/>
    <dgm:cxn modelId="{50F5717D-7C9B-FB4C-8F41-BFC5A78B39E7}" type="presParOf" srcId="{51236DFD-993A-F34E-9B32-4B07357BDA96}" destId="{48C40124-2C01-A347-8DF0-4B005A06347B}" srcOrd="1" destOrd="0" presId="urn:microsoft.com/office/officeart/2005/8/layout/hProcess4"/>
    <dgm:cxn modelId="{062C6BD4-61E4-2E4F-A58F-271FF6B67A40}" type="presParOf" srcId="{51236DFD-993A-F34E-9B32-4B07357BDA96}" destId="{8670403F-CFDF-9747-9C94-A776DA5182BE}" srcOrd="2" destOrd="0" presId="urn:microsoft.com/office/officeart/2005/8/layout/hProcess4"/>
    <dgm:cxn modelId="{8D915088-FAE7-DC4C-BE54-46CAD7E36246}" type="presParOf" srcId="{8670403F-CFDF-9747-9C94-A776DA5182BE}" destId="{0D61CCF5-F17E-0245-A2CB-3A143DC2E579}" srcOrd="0" destOrd="0" presId="urn:microsoft.com/office/officeart/2005/8/layout/hProcess4"/>
    <dgm:cxn modelId="{45C2C875-B2B4-E749-8125-C743EA1FAF66}" type="presParOf" srcId="{8670403F-CFDF-9747-9C94-A776DA5182BE}" destId="{EF557B8B-45C8-D848-B0F2-446A91531D6B}" srcOrd="1" destOrd="0" presId="urn:microsoft.com/office/officeart/2005/8/layout/hProcess4"/>
    <dgm:cxn modelId="{DE18D383-A025-0D49-AF79-EDF44D2E9F20}" type="presParOf" srcId="{8670403F-CFDF-9747-9C94-A776DA5182BE}" destId="{93DE0006-6759-1B47-9342-11F66275D07C}" srcOrd="2" destOrd="0" presId="urn:microsoft.com/office/officeart/2005/8/layout/hProcess4"/>
    <dgm:cxn modelId="{2C9DA56F-7BE3-1241-8226-392BDD734CAC}" type="presParOf" srcId="{8670403F-CFDF-9747-9C94-A776DA5182BE}" destId="{AE5AFBEE-A181-9B44-AD58-440B7C9227EB}" srcOrd="3" destOrd="0" presId="urn:microsoft.com/office/officeart/2005/8/layout/hProcess4"/>
    <dgm:cxn modelId="{BF843A77-4ECD-BB4D-8D92-28052D72C10F}" type="presParOf" srcId="{8670403F-CFDF-9747-9C94-A776DA5182BE}" destId="{1E1CACFF-3858-514F-969A-CD0D2FD02588}" srcOrd="4" destOrd="0" presId="urn:microsoft.com/office/officeart/2005/8/layout/hProcess4"/>
    <dgm:cxn modelId="{419F5E4F-F689-F74D-A141-19403304260B}" type="presParOf" srcId="{51236DFD-993A-F34E-9B32-4B07357BDA96}" destId="{567B8042-E92C-4944-A8D6-7C536D098C47}" srcOrd="3" destOrd="0" presId="urn:microsoft.com/office/officeart/2005/8/layout/hProcess4"/>
    <dgm:cxn modelId="{4362B049-F1DC-664D-9787-C0E55AACF90C}" type="presParOf" srcId="{51236DFD-993A-F34E-9B32-4B07357BDA96}" destId="{8EFD2F11-A0E3-0842-8291-D09CCCCEBDA3}" srcOrd="4" destOrd="0" presId="urn:microsoft.com/office/officeart/2005/8/layout/hProcess4"/>
    <dgm:cxn modelId="{5E9E0645-469C-AE4E-87B6-1C4894D681BB}" type="presParOf" srcId="{8EFD2F11-A0E3-0842-8291-D09CCCCEBDA3}" destId="{A6C72CB4-76C9-FC49-88AA-01B2D96122D9}" srcOrd="0" destOrd="0" presId="urn:microsoft.com/office/officeart/2005/8/layout/hProcess4"/>
    <dgm:cxn modelId="{67A37E3B-6D0C-9D4F-B3AF-137DAA8F3904}" type="presParOf" srcId="{8EFD2F11-A0E3-0842-8291-D09CCCCEBDA3}" destId="{93D95C9B-6B38-424C-8870-745257982898}" srcOrd="1" destOrd="0" presId="urn:microsoft.com/office/officeart/2005/8/layout/hProcess4"/>
    <dgm:cxn modelId="{5DF27068-F342-C543-B313-CDF522BD1752}" type="presParOf" srcId="{8EFD2F11-A0E3-0842-8291-D09CCCCEBDA3}" destId="{DDD02C6D-7AB4-F746-BC38-AAB84C05438B}" srcOrd="2" destOrd="0" presId="urn:microsoft.com/office/officeart/2005/8/layout/hProcess4"/>
    <dgm:cxn modelId="{8D5BB2EF-8063-2947-BAD4-BF59E8079386}" type="presParOf" srcId="{8EFD2F11-A0E3-0842-8291-D09CCCCEBDA3}" destId="{F8394ADC-1D68-354A-B9D7-45952D6A3AED}" srcOrd="3" destOrd="0" presId="urn:microsoft.com/office/officeart/2005/8/layout/hProcess4"/>
    <dgm:cxn modelId="{A6EA8784-1A33-6D40-8711-F9F14EE3FA7E}" type="presParOf" srcId="{8EFD2F11-A0E3-0842-8291-D09CCCCEBDA3}" destId="{FBEA30F9-0734-2541-B51B-BA2BA63F6E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7E7AB0-0F1D-CA45-89A7-931641E73592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931C1-BD09-ED43-8CCC-7EEB1DC20D6A}">
      <dgm:prSet phldrT="[Text]"/>
      <dgm:spPr/>
      <dgm:t>
        <a:bodyPr/>
        <a:lstStyle/>
        <a:p>
          <a:r>
            <a:rPr lang="en-US" dirty="0" smtClean="0"/>
            <a:t>Particles</a:t>
          </a:r>
          <a:endParaRPr lang="en-US" dirty="0"/>
        </a:p>
      </dgm:t>
    </dgm:pt>
    <dgm:pt modelId="{68EACE62-F674-A240-B5F2-9973269696F5}" type="parTrans" cxnId="{F3AF3E92-C1C3-CD46-BF94-370A0F79224E}">
      <dgm:prSet/>
      <dgm:spPr/>
      <dgm:t>
        <a:bodyPr/>
        <a:lstStyle/>
        <a:p>
          <a:endParaRPr lang="en-US"/>
        </a:p>
      </dgm:t>
    </dgm:pt>
    <dgm:pt modelId="{3C84302A-7D13-EA4B-812D-ABAF04348A37}" type="sibTrans" cxnId="{F3AF3E92-C1C3-CD46-BF94-370A0F79224E}">
      <dgm:prSet/>
      <dgm:spPr/>
      <dgm:t>
        <a:bodyPr/>
        <a:lstStyle/>
        <a:p>
          <a:endParaRPr lang="en-US"/>
        </a:p>
      </dgm:t>
    </dgm:pt>
    <dgm:pt modelId="{69529372-65E8-204B-8405-D4519267D354}">
      <dgm:prSet phldrT="[Text]"/>
      <dgm:spPr/>
      <dgm:t>
        <a:bodyPr/>
        <a:lstStyle/>
        <a:p>
          <a:r>
            <a:rPr lang="en-US" dirty="0" smtClean="0"/>
            <a:t>Collider!</a:t>
          </a:r>
          <a:endParaRPr lang="en-US" dirty="0"/>
        </a:p>
      </dgm:t>
    </dgm:pt>
    <dgm:pt modelId="{7F6FFCEA-CE6A-B944-8FF3-FDE055F3F471}" type="parTrans" cxnId="{2A701812-CC7D-C74F-A0EE-08F79E211C83}">
      <dgm:prSet/>
      <dgm:spPr/>
      <dgm:t>
        <a:bodyPr/>
        <a:lstStyle/>
        <a:p>
          <a:endParaRPr lang="en-US"/>
        </a:p>
      </dgm:t>
    </dgm:pt>
    <dgm:pt modelId="{2D9668D4-931D-1D42-8EA3-264A0D0FF9CD}" type="sibTrans" cxnId="{2A701812-CC7D-C74F-A0EE-08F79E211C83}">
      <dgm:prSet/>
      <dgm:spPr/>
      <dgm:t>
        <a:bodyPr/>
        <a:lstStyle/>
        <a:p>
          <a:endParaRPr lang="en-US"/>
        </a:p>
      </dgm:t>
    </dgm:pt>
    <dgm:pt modelId="{E4C22D49-40C8-EC40-9465-A0E7A1CF92BC}">
      <dgm:prSet phldrT="[Text]"/>
      <dgm:spPr/>
      <dgm:t>
        <a:bodyPr/>
        <a:lstStyle/>
        <a:p>
          <a:r>
            <a:rPr lang="en-US" dirty="0" smtClean="0"/>
            <a:t>Digitized Readout</a:t>
          </a:r>
          <a:endParaRPr lang="en-US" dirty="0"/>
        </a:p>
      </dgm:t>
    </dgm:pt>
    <dgm:pt modelId="{466BAB78-B21C-064D-A9C8-87AB19649BA6}" type="parTrans" cxnId="{8A016E47-44F6-FF4E-9F3A-036FB8D26C66}">
      <dgm:prSet/>
      <dgm:spPr/>
      <dgm:t>
        <a:bodyPr/>
        <a:lstStyle/>
        <a:p>
          <a:endParaRPr lang="en-US"/>
        </a:p>
      </dgm:t>
    </dgm:pt>
    <dgm:pt modelId="{1E659CCB-B6D1-8F48-94DE-4C0A3B6CCD1C}" type="sibTrans" cxnId="{8A016E47-44F6-FF4E-9F3A-036FB8D26C66}">
      <dgm:prSet/>
      <dgm:spPr/>
      <dgm:t>
        <a:bodyPr/>
        <a:lstStyle/>
        <a:p>
          <a:endParaRPr lang="en-US"/>
        </a:p>
      </dgm:t>
    </dgm:pt>
    <dgm:pt modelId="{F88CC3A9-FF7A-3743-9656-C1FAE25A29BE}">
      <dgm:prSet phldrT="[Text]"/>
      <dgm:spPr/>
      <dgm:t>
        <a:bodyPr/>
        <a:lstStyle/>
        <a:p>
          <a:r>
            <a:rPr lang="en-US" dirty="0" smtClean="0"/>
            <a:t>Detector &amp; Trigger</a:t>
          </a:r>
          <a:endParaRPr lang="en-US" dirty="0"/>
        </a:p>
      </dgm:t>
    </dgm:pt>
    <dgm:pt modelId="{D7AEF5A5-52A0-5B4D-945F-892827E43749}" type="parTrans" cxnId="{44E9E8D8-55B0-C243-AB58-191A98255AE7}">
      <dgm:prSet/>
      <dgm:spPr/>
      <dgm:t>
        <a:bodyPr/>
        <a:lstStyle/>
        <a:p>
          <a:endParaRPr lang="en-US"/>
        </a:p>
      </dgm:t>
    </dgm:pt>
    <dgm:pt modelId="{544A0E6C-902B-7545-9765-7308C03045D8}" type="sibTrans" cxnId="{44E9E8D8-55B0-C243-AB58-191A98255AE7}">
      <dgm:prSet/>
      <dgm:spPr/>
      <dgm:t>
        <a:bodyPr/>
        <a:lstStyle/>
        <a:p>
          <a:endParaRPr lang="en-US"/>
        </a:p>
      </dgm:t>
    </dgm:pt>
    <dgm:pt modelId="{43EFE5DE-7F1E-504D-AD53-F8643EEF8698}">
      <dgm:prSet phldrT="[Text]"/>
      <dgm:spPr/>
      <dgm:t>
        <a:bodyPr/>
        <a:lstStyle/>
        <a:p>
          <a:r>
            <a:rPr lang="en-US" dirty="0" smtClean="0"/>
            <a:t>Data for Analysis</a:t>
          </a:r>
          <a:endParaRPr lang="en-US" dirty="0"/>
        </a:p>
      </dgm:t>
    </dgm:pt>
    <dgm:pt modelId="{E1977BC5-088F-0E41-A516-95FA12A4C86F}" type="parTrans" cxnId="{AD76A4F6-1FC7-DA49-8C1E-A85FC1120C9C}">
      <dgm:prSet/>
      <dgm:spPr/>
      <dgm:t>
        <a:bodyPr/>
        <a:lstStyle/>
        <a:p>
          <a:endParaRPr lang="en-US"/>
        </a:p>
      </dgm:t>
    </dgm:pt>
    <dgm:pt modelId="{19EDA39E-FE2C-6C44-ABF7-695B80EEA2B8}" type="sibTrans" cxnId="{AD76A4F6-1FC7-DA49-8C1E-A85FC1120C9C}">
      <dgm:prSet/>
      <dgm:spPr/>
      <dgm:t>
        <a:bodyPr/>
        <a:lstStyle/>
        <a:p>
          <a:endParaRPr lang="en-US"/>
        </a:p>
      </dgm:t>
    </dgm:pt>
    <dgm:pt modelId="{1E508BB8-9C04-3644-8E79-C960D8B0588D}">
      <dgm:prSet phldrT="[Text]"/>
      <dgm:spPr/>
      <dgm:t>
        <a:bodyPr/>
        <a:lstStyle/>
        <a:p>
          <a:r>
            <a:rPr lang="en-US" dirty="0" smtClean="0"/>
            <a:t>Event Reconstruction</a:t>
          </a:r>
          <a:endParaRPr lang="en-US" dirty="0"/>
        </a:p>
      </dgm:t>
    </dgm:pt>
    <dgm:pt modelId="{2F5391B2-FCA5-A047-99D7-C50A8B7E630C}" type="parTrans" cxnId="{C3972637-FA08-9845-835B-6FC7A84F0719}">
      <dgm:prSet/>
      <dgm:spPr/>
      <dgm:t>
        <a:bodyPr/>
        <a:lstStyle/>
        <a:p>
          <a:endParaRPr lang="en-US"/>
        </a:p>
      </dgm:t>
    </dgm:pt>
    <dgm:pt modelId="{20CFF6C4-D735-BE47-9762-5C370AFD6AD0}" type="sibTrans" cxnId="{C3972637-FA08-9845-835B-6FC7A84F0719}">
      <dgm:prSet/>
      <dgm:spPr/>
      <dgm:t>
        <a:bodyPr/>
        <a:lstStyle/>
        <a:p>
          <a:endParaRPr lang="en-US"/>
        </a:p>
      </dgm:t>
    </dgm:pt>
    <dgm:pt modelId="{B83513D5-8AFF-5243-8270-6BC8C6452972}" type="pres">
      <dgm:prSet presAssocID="{977E7AB0-0F1D-CA45-89A7-931641E735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19CBB-C224-8F47-AF5C-2A6003B55477}" type="pres">
      <dgm:prSet presAssocID="{977E7AB0-0F1D-CA45-89A7-931641E73592}" presName="tSp" presStyleCnt="0"/>
      <dgm:spPr/>
    </dgm:pt>
    <dgm:pt modelId="{2523952A-C89E-064E-854B-F68BA3C32F2E}" type="pres">
      <dgm:prSet presAssocID="{977E7AB0-0F1D-CA45-89A7-931641E73592}" presName="bSp" presStyleCnt="0"/>
      <dgm:spPr/>
    </dgm:pt>
    <dgm:pt modelId="{51236DFD-993A-F34E-9B32-4B07357BDA96}" type="pres">
      <dgm:prSet presAssocID="{977E7AB0-0F1D-CA45-89A7-931641E73592}" presName="process" presStyleCnt="0"/>
      <dgm:spPr/>
    </dgm:pt>
    <dgm:pt modelId="{61E47F6D-3995-B04F-ADE6-3DAFFD88D02C}" type="pres">
      <dgm:prSet presAssocID="{0FD931C1-BD09-ED43-8CCC-7EEB1DC20D6A}" presName="composite1" presStyleCnt="0"/>
      <dgm:spPr/>
    </dgm:pt>
    <dgm:pt modelId="{690E97F3-599D-EC4E-B0FD-A94730DF2647}" type="pres">
      <dgm:prSet presAssocID="{0FD931C1-BD09-ED43-8CCC-7EEB1DC20D6A}" presName="dummyNode1" presStyleLbl="node1" presStyleIdx="0" presStyleCnt="3"/>
      <dgm:spPr/>
    </dgm:pt>
    <dgm:pt modelId="{3357543A-5022-CF41-A021-50C8317368B8}" type="pres">
      <dgm:prSet presAssocID="{0FD931C1-BD09-ED43-8CCC-7EEB1DC20D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A27B4-8B66-9341-B268-579878324107}" type="pres">
      <dgm:prSet presAssocID="{0FD931C1-BD09-ED43-8CCC-7EEB1DC20D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06E42-7500-4F4F-98D9-B554EEB87B64}" type="pres">
      <dgm:prSet presAssocID="{0FD931C1-BD09-ED43-8CCC-7EEB1DC20D6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A1DB-7DFC-0B40-A9DA-AF1CAA0C8599}" type="pres">
      <dgm:prSet presAssocID="{0FD931C1-BD09-ED43-8CCC-7EEB1DC20D6A}" presName="connSite1" presStyleCnt="0"/>
      <dgm:spPr/>
    </dgm:pt>
    <dgm:pt modelId="{48C40124-2C01-A347-8DF0-4B005A06347B}" type="pres">
      <dgm:prSet presAssocID="{3C84302A-7D13-EA4B-812D-ABAF04348A37}" presName="Name9" presStyleLbl="sibTrans2D1" presStyleIdx="0" presStyleCnt="2"/>
      <dgm:spPr/>
      <dgm:t>
        <a:bodyPr/>
        <a:lstStyle/>
        <a:p>
          <a:endParaRPr lang="en-US"/>
        </a:p>
      </dgm:t>
    </dgm:pt>
    <dgm:pt modelId="{8670403F-CFDF-9747-9C94-A776DA5182BE}" type="pres">
      <dgm:prSet presAssocID="{E4C22D49-40C8-EC40-9465-A0E7A1CF92BC}" presName="composite2" presStyleCnt="0"/>
      <dgm:spPr/>
    </dgm:pt>
    <dgm:pt modelId="{0D61CCF5-F17E-0245-A2CB-3A143DC2E579}" type="pres">
      <dgm:prSet presAssocID="{E4C22D49-40C8-EC40-9465-A0E7A1CF92BC}" presName="dummyNode2" presStyleLbl="node1" presStyleIdx="0" presStyleCnt="3"/>
      <dgm:spPr/>
    </dgm:pt>
    <dgm:pt modelId="{EF557B8B-45C8-D848-B0F2-446A91531D6B}" type="pres">
      <dgm:prSet presAssocID="{E4C22D49-40C8-EC40-9465-A0E7A1CF92B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E0006-6759-1B47-9342-11F66275D07C}" type="pres">
      <dgm:prSet presAssocID="{E4C22D49-40C8-EC40-9465-A0E7A1CF92B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AFBEE-A181-9B44-AD58-440B7C9227EB}" type="pres">
      <dgm:prSet presAssocID="{E4C22D49-40C8-EC40-9465-A0E7A1CF92B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CACFF-3858-514F-969A-CD0D2FD02588}" type="pres">
      <dgm:prSet presAssocID="{E4C22D49-40C8-EC40-9465-A0E7A1CF92BC}" presName="connSite2" presStyleCnt="0"/>
      <dgm:spPr/>
    </dgm:pt>
    <dgm:pt modelId="{567B8042-E92C-4944-A8D6-7C536D098C47}" type="pres">
      <dgm:prSet presAssocID="{1E659CCB-B6D1-8F48-94DE-4C0A3B6CCD1C}" presName="Name18" presStyleLbl="sibTrans2D1" presStyleIdx="1" presStyleCnt="2"/>
      <dgm:spPr/>
      <dgm:t>
        <a:bodyPr/>
        <a:lstStyle/>
        <a:p>
          <a:endParaRPr lang="en-US"/>
        </a:p>
      </dgm:t>
    </dgm:pt>
    <dgm:pt modelId="{8EFD2F11-A0E3-0842-8291-D09CCCCEBDA3}" type="pres">
      <dgm:prSet presAssocID="{43EFE5DE-7F1E-504D-AD53-F8643EEF8698}" presName="composite1" presStyleCnt="0"/>
      <dgm:spPr/>
    </dgm:pt>
    <dgm:pt modelId="{A6C72CB4-76C9-FC49-88AA-01B2D96122D9}" type="pres">
      <dgm:prSet presAssocID="{43EFE5DE-7F1E-504D-AD53-F8643EEF8698}" presName="dummyNode1" presStyleLbl="node1" presStyleIdx="1" presStyleCnt="3"/>
      <dgm:spPr/>
    </dgm:pt>
    <dgm:pt modelId="{93D95C9B-6B38-424C-8870-745257982898}" type="pres">
      <dgm:prSet presAssocID="{43EFE5DE-7F1E-504D-AD53-F8643EEF869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02C6D-7AB4-F746-BC38-AAB84C05438B}" type="pres">
      <dgm:prSet presAssocID="{43EFE5DE-7F1E-504D-AD53-F8643EEF86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94ADC-1D68-354A-B9D7-45952D6A3AED}" type="pres">
      <dgm:prSet presAssocID="{43EFE5DE-7F1E-504D-AD53-F8643EEF869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A30F9-0734-2541-B51B-BA2BA63F6EF7}" type="pres">
      <dgm:prSet presAssocID="{43EFE5DE-7F1E-504D-AD53-F8643EEF8698}" presName="connSite1" presStyleCnt="0"/>
      <dgm:spPr/>
    </dgm:pt>
  </dgm:ptLst>
  <dgm:cxnLst>
    <dgm:cxn modelId="{CD7FA833-D787-4C4E-A135-4894C1568B52}" type="presOf" srcId="{69529372-65E8-204B-8405-D4519267D354}" destId="{3357543A-5022-CF41-A021-50C8317368B8}" srcOrd="0" destOrd="0" presId="urn:microsoft.com/office/officeart/2005/8/layout/hProcess4"/>
    <dgm:cxn modelId="{55BAFC66-06E1-894F-A168-C1010BBDF7E2}" type="presOf" srcId="{1E659CCB-B6D1-8F48-94DE-4C0A3B6CCD1C}" destId="{567B8042-E92C-4944-A8D6-7C536D098C47}" srcOrd="0" destOrd="0" presId="urn:microsoft.com/office/officeart/2005/8/layout/hProcess4"/>
    <dgm:cxn modelId="{BCFB8A36-6667-1547-8D75-5B8AAB9B0347}" type="presOf" srcId="{F88CC3A9-FF7A-3743-9656-C1FAE25A29BE}" destId="{EF557B8B-45C8-D848-B0F2-446A91531D6B}" srcOrd="0" destOrd="0" presId="urn:microsoft.com/office/officeart/2005/8/layout/hProcess4"/>
    <dgm:cxn modelId="{44E9E8D8-55B0-C243-AB58-191A98255AE7}" srcId="{E4C22D49-40C8-EC40-9465-A0E7A1CF92BC}" destId="{F88CC3A9-FF7A-3743-9656-C1FAE25A29BE}" srcOrd="0" destOrd="0" parTransId="{D7AEF5A5-52A0-5B4D-945F-892827E43749}" sibTransId="{544A0E6C-902B-7545-9765-7308C03045D8}"/>
    <dgm:cxn modelId="{C3972637-FA08-9845-835B-6FC7A84F0719}" srcId="{43EFE5DE-7F1E-504D-AD53-F8643EEF8698}" destId="{1E508BB8-9C04-3644-8E79-C960D8B0588D}" srcOrd="0" destOrd="0" parTransId="{2F5391B2-FCA5-A047-99D7-C50A8B7E630C}" sibTransId="{20CFF6C4-D735-BE47-9762-5C370AFD6AD0}"/>
    <dgm:cxn modelId="{7A9CD396-4A60-5E43-9509-BC84E1D3191C}" type="presOf" srcId="{1E508BB8-9C04-3644-8E79-C960D8B0588D}" destId="{DDD02C6D-7AB4-F746-BC38-AAB84C05438B}" srcOrd="1" destOrd="0" presId="urn:microsoft.com/office/officeart/2005/8/layout/hProcess4"/>
    <dgm:cxn modelId="{F3AF3E92-C1C3-CD46-BF94-370A0F79224E}" srcId="{977E7AB0-0F1D-CA45-89A7-931641E73592}" destId="{0FD931C1-BD09-ED43-8CCC-7EEB1DC20D6A}" srcOrd="0" destOrd="0" parTransId="{68EACE62-F674-A240-B5F2-9973269696F5}" sibTransId="{3C84302A-7D13-EA4B-812D-ABAF04348A37}"/>
    <dgm:cxn modelId="{37FC986C-26E5-F04A-A58E-D61AF6175062}" type="presOf" srcId="{69529372-65E8-204B-8405-D4519267D354}" destId="{23FA27B4-8B66-9341-B268-579878324107}" srcOrd="1" destOrd="0" presId="urn:microsoft.com/office/officeart/2005/8/layout/hProcess4"/>
    <dgm:cxn modelId="{E7D48DEB-E5E3-6544-B689-8EEC53AB4853}" type="presOf" srcId="{F88CC3A9-FF7A-3743-9656-C1FAE25A29BE}" destId="{93DE0006-6759-1B47-9342-11F66275D07C}" srcOrd="1" destOrd="0" presId="urn:microsoft.com/office/officeart/2005/8/layout/hProcess4"/>
    <dgm:cxn modelId="{7DE4EFFB-4E37-9049-99DF-39920D225C13}" type="presOf" srcId="{1E508BB8-9C04-3644-8E79-C960D8B0588D}" destId="{93D95C9B-6B38-424C-8870-745257982898}" srcOrd="0" destOrd="0" presId="urn:microsoft.com/office/officeart/2005/8/layout/hProcess4"/>
    <dgm:cxn modelId="{63449AD7-5E66-C145-B9D8-D7593DA4782D}" type="presOf" srcId="{E4C22D49-40C8-EC40-9465-A0E7A1CF92BC}" destId="{AE5AFBEE-A181-9B44-AD58-440B7C9227EB}" srcOrd="0" destOrd="0" presId="urn:microsoft.com/office/officeart/2005/8/layout/hProcess4"/>
    <dgm:cxn modelId="{44BF5546-8E7B-2D45-B790-34429B9A6E5F}" type="presOf" srcId="{0FD931C1-BD09-ED43-8CCC-7EEB1DC20D6A}" destId="{F0506E42-7500-4F4F-98D9-B554EEB87B64}" srcOrd="0" destOrd="0" presId="urn:microsoft.com/office/officeart/2005/8/layout/hProcess4"/>
    <dgm:cxn modelId="{AD76A4F6-1FC7-DA49-8C1E-A85FC1120C9C}" srcId="{977E7AB0-0F1D-CA45-89A7-931641E73592}" destId="{43EFE5DE-7F1E-504D-AD53-F8643EEF8698}" srcOrd="2" destOrd="0" parTransId="{E1977BC5-088F-0E41-A516-95FA12A4C86F}" sibTransId="{19EDA39E-FE2C-6C44-ABF7-695B80EEA2B8}"/>
    <dgm:cxn modelId="{F8B93766-EA83-1F43-9D8A-B11D0C620CA5}" type="presOf" srcId="{43EFE5DE-7F1E-504D-AD53-F8643EEF8698}" destId="{F8394ADC-1D68-354A-B9D7-45952D6A3AED}" srcOrd="0" destOrd="0" presId="urn:microsoft.com/office/officeart/2005/8/layout/hProcess4"/>
    <dgm:cxn modelId="{2A701812-CC7D-C74F-A0EE-08F79E211C83}" srcId="{0FD931C1-BD09-ED43-8CCC-7EEB1DC20D6A}" destId="{69529372-65E8-204B-8405-D4519267D354}" srcOrd="0" destOrd="0" parTransId="{7F6FFCEA-CE6A-B944-8FF3-FDE055F3F471}" sibTransId="{2D9668D4-931D-1D42-8EA3-264A0D0FF9CD}"/>
    <dgm:cxn modelId="{08E3EBE2-878B-B642-90BA-8FBA4A9D6B0E}" type="presOf" srcId="{3C84302A-7D13-EA4B-812D-ABAF04348A37}" destId="{48C40124-2C01-A347-8DF0-4B005A06347B}" srcOrd="0" destOrd="0" presId="urn:microsoft.com/office/officeart/2005/8/layout/hProcess4"/>
    <dgm:cxn modelId="{D2221A03-4555-714A-9645-EC7B5EE7975E}" type="presOf" srcId="{977E7AB0-0F1D-CA45-89A7-931641E73592}" destId="{B83513D5-8AFF-5243-8270-6BC8C6452972}" srcOrd="0" destOrd="0" presId="urn:microsoft.com/office/officeart/2005/8/layout/hProcess4"/>
    <dgm:cxn modelId="{8A016E47-44F6-FF4E-9F3A-036FB8D26C66}" srcId="{977E7AB0-0F1D-CA45-89A7-931641E73592}" destId="{E4C22D49-40C8-EC40-9465-A0E7A1CF92BC}" srcOrd="1" destOrd="0" parTransId="{466BAB78-B21C-064D-A9C8-87AB19649BA6}" sibTransId="{1E659CCB-B6D1-8F48-94DE-4C0A3B6CCD1C}"/>
    <dgm:cxn modelId="{C91BAF20-CF68-7845-94FD-5CEF6548301E}" type="presParOf" srcId="{B83513D5-8AFF-5243-8270-6BC8C6452972}" destId="{83119CBB-C224-8F47-AF5C-2A6003B55477}" srcOrd="0" destOrd="0" presId="urn:microsoft.com/office/officeart/2005/8/layout/hProcess4"/>
    <dgm:cxn modelId="{044152A8-5385-3440-88D1-1011E215E6AA}" type="presParOf" srcId="{B83513D5-8AFF-5243-8270-6BC8C6452972}" destId="{2523952A-C89E-064E-854B-F68BA3C32F2E}" srcOrd="1" destOrd="0" presId="urn:microsoft.com/office/officeart/2005/8/layout/hProcess4"/>
    <dgm:cxn modelId="{A2327E5E-79A8-D34E-8082-E66229EC7798}" type="presParOf" srcId="{B83513D5-8AFF-5243-8270-6BC8C6452972}" destId="{51236DFD-993A-F34E-9B32-4B07357BDA96}" srcOrd="2" destOrd="0" presId="urn:microsoft.com/office/officeart/2005/8/layout/hProcess4"/>
    <dgm:cxn modelId="{2446F530-D284-1C48-9E78-1BA2D79D95B8}" type="presParOf" srcId="{51236DFD-993A-F34E-9B32-4B07357BDA96}" destId="{61E47F6D-3995-B04F-ADE6-3DAFFD88D02C}" srcOrd="0" destOrd="0" presId="urn:microsoft.com/office/officeart/2005/8/layout/hProcess4"/>
    <dgm:cxn modelId="{876121B4-155E-3946-B76B-CC9813184C22}" type="presParOf" srcId="{61E47F6D-3995-B04F-ADE6-3DAFFD88D02C}" destId="{690E97F3-599D-EC4E-B0FD-A94730DF2647}" srcOrd="0" destOrd="0" presId="urn:microsoft.com/office/officeart/2005/8/layout/hProcess4"/>
    <dgm:cxn modelId="{85C551CE-83CE-6346-942A-A8F21AD5CBA8}" type="presParOf" srcId="{61E47F6D-3995-B04F-ADE6-3DAFFD88D02C}" destId="{3357543A-5022-CF41-A021-50C8317368B8}" srcOrd="1" destOrd="0" presId="urn:microsoft.com/office/officeart/2005/8/layout/hProcess4"/>
    <dgm:cxn modelId="{800E7CB0-12E9-2C48-A24B-231D1C7BD5F9}" type="presParOf" srcId="{61E47F6D-3995-B04F-ADE6-3DAFFD88D02C}" destId="{23FA27B4-8B66-9341-B268-579878324107}" srcOrd="2" destOrd="0" presId="urn:microsoft.com/office/officeart/2005/8/layout/hProcess4"/>
    <dgm:cxn modelId="{44B4BCF5-0EBF-0343-8A46-2498B739A254}" type="presParOf" srcId="{61E47F6D-3995-B04F-ADE6-3DAFFD88D02C}" destId="{F0506E42-7500-4F4F-98D9-B554EEB87B64}" srcOrd="3" destOrd="0" presId="urn:microsoft.com/office/officeart/2005/8/layout/hProcess4"/>
    <dgm:cxn modelId="{DB31A606-47E7-324A-9EC4-155E2359EEA6}" type="presParOf" srcId="{61E47F6D-3995-B04F-ADE6-3DAFFD88D02C}" destId="{5623A1DB-7DFC-0B40-A9DA-AF1CAA0C8599}" srcOrd="4" destOrd="0" presId="urn:microsoft.com/office/officeart/2005/8/layout/hProcess4"/>
    <dgm:cxn modelId="{06B3B0F8-89E0-0E4A-8B61-7ACBA824CC84}" type="presParOf" srcId="{51236DFD-993A-F34E-9B32-4B07357BDA96}" destId="{48C40124-2C01-A347-8DF0-4B005A06347B}" srcOrd="1" destOrd="0" presId="urn:microsoft.com/office/officeart/2005/8/layout/hProcess4"/>
    <dgm:cxn modelId="{AC535F2D-4A45-FF48-B132-689AE467138C}" type="presParOf" srcId="{51236DFD-993A-F34E-9B32-4B07357BDA96}" destId="{8670403F-CFDF-9747-9C94-A776DA5182BE}" srcOrd="2" destOrd="0" presId="urn:microsoft.com/office/officeart/2005/8/layout/hProcess4"/>
    <dgm:cxn modelId="{C48FF17C-F57B-E846-9BD9-0DAED9ADB9AC}" type="presParOf" srcId="{8670403F-CFDF-9747-9C94-A776DA5182BE}" destId="{0D61CCF5-F17E-0245-A2CB-3A143DC2E579}" srcOrd="0" destOrd="0" presId="urn:microsoft.com/office/officeart/2005/8/layout/hProcess4"/>
    <dgm:cxn modelId="{5FF54520-69A8-5C4A-A336-7CB69B0CCC87}" type="presParOf" srcId="{8670403F-CFDF-9747-9C94-A776DA5182BE}" destId="{EF557B8B-45C8-D848-B0F2-446A91531D6B}" srcOrd="1" destOrd="0" presId="urn:microsoft.com/office/officeart/2005/8/layout/hProcess4"/>
    <dgm:cxn modelId="{0B4ED4CF-E156-5A4C-A482-43F7552BFA8E}" type="presParOf" srcId="{8670403F-CFDF-9747-9C94-A776DA5182BE}" destId="{93DE0006-6759-1B47-9342-11F66275D07C}" srcOrd="2" destOrd="0" presId="urn:microsoft.com/office/officeart/2005/8/layout/hProcess4"/>
    <dgm:cxn modelId="{C2364FBC-6DD6-5F49-BB67-50DFEADA6C5E}" type="presParOf" srcId="{8670403F-CFDF-9747-9C94-A776DA5182BE}" destId="{AE5AFBEE-A181-9B44-AD58-440B7C9227EB}" srcOrd="3" destOrd="0" presId="urn:microsoft.com/office/officeart/2005/8/layout/hProcess4"/>
    <dgm:cxn modelId="{2EACDCB4-EEF2-7141-8AF0-7E8FADD217F5}" type="presParOf" srcId="{8670403F-CFDF-9747-9C94-A776DA5182BE}" destId="{1E1CACFF-3858-514F-969A-CD0D2FD02588}" srcOrd="4" destOrd="0" presId="urn:microsoft.com/office/officeart/2005/8/layout/hProcess4"/>
    <dgm:cxn modelId="{0EB225AC-0613-584C-B162-AEE0FFB626AE}" type="presParOf" srcId="{51236DFD-993A-F34E-9B32-4B07357BDA96}" destId="{567B8042-E92C-4944-A8D6-7C536D098C47}" srcOrd="3" destOrd="0" presId="urn:microsoft.com/office/officeart/2005/8/layout/hProcess4"/>
    <dgm:cxn modelId="{F2CF198A-A983-BA4D-9EAE-BDD752625E8F}" type="presParOf" srcId="{51236DFD-993A-F34E-9B32-4B07357BDA96}" destId="{8EFD2F11-A0E3-0842-8291-D09CCCCEBDA3}" srcOrd="4" destOrd="0" presId="urn:microsoft.com/office/officeart/2005/8/layout/hProcess4"/>
    <dgm:cxn modelId="{71E54561-F191-0D4C-AA6D-C86D0AD3ACEB}" type="presParOf" srcId="{8EFD2F11-A0E3-0842-8291-D09CCCCEBDA3}" destId="{A6C72CB4-76C9-FC49-88AA-01B2D96122D9}" srcOrd="0" destOrd="0" presId="urn:microsoft.com/office/officeart/2005/8/layout/hProcess4"/>
    <dgm:cxn modelId="{B61AFDF3-FDA0-3A4E-97E8-A92D70A6BB83}" type="presParOf" srcId="{8EFD2F11-A0E3-0842-8291-D09CCCCEBDA3}" destId="{93D95C9B-6B38-424C-8870-745257982898}" srcOrd="1" destOrd="0" presId="urn:microsoft.com/office/officeart/2005/8/layout/hProcess4"/>
    <dgm:cxn modelId="{C70E6730-C404-4349-B405-C31BB853DB7E}" type="presParOf" srcId="{8EFD2F11-A0E3-0842-8291-D09CCCCEBDA3}" destId="{DDD02C6D-7AB4-F746-BC38-AAB84C05438B}" srcOrd="2" destOrd="0" presId="urn:microsoft.com/office/officeart/2005/8/layout/hProcess4"/>
    <dgm:cxn modelId="{5CB8174E-7F33-6548-B52C-404DD917E564}" type="presParOf" srcId="{8EFD2F11-A0E3-0842-8291-D09CCCCEBDA3}" destId="{F8394ADC-1D68-354A-B9D7-45952D6A3AED}" srcOrd="3" destOrd="0" presId="urn:microsoft.com/office/officeart/2005/8/layout/hProcess4"/>
    <dgm:cxn modelId="{CBB59A24-CB28-8D4C-82AD-E4A78CED2A29}" type="presParOf" srcId="{8EFD2F11-A0E3-0842-8291-D09CCCCEBDA3}" destId="{FBEA30F9-0734-2541-B51B-BA2BA63F6E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E7AB0-0F1D-CA45-89A7-931641E73592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931C1-BD09-ED43-8CCC-7EEB1DC20D6A}">
      <dgm:prSet phldrT="[Text]"/>
      <dgm:spPr/>
      <dgm:t>
        <a:bodyPr/>
        <a:lstStyle/>
        <a:p>
          <a:r>
            <a:rPr lang="en-US" dirty="0" smtClean="0"/>
            <a:t>Particle Four-Vectors</a:t>
          </a:r>
          <a:endParaRPr lang="en-US" dirty="0"/>
        </a:p>
      </dgm:t>
    </dgm:pt>
    <dgm:pt modelId="{68EACE62-F674-A240-B5F2-9973269696F5}" type="parTrans" cxnId="{F3AF3E92-C1C3-CD46-BF94-370A0F79224E}">
      <dgm:prSet/>
      <dgm:spPr/>
      <dgm:t>
        <a:bodyPr/>
        <a:lstStyle/>
        <a:p>
          <a:endParaRPr lang="en-US"/>
        </a:p>
      </dgm:t>
    </dgm:pt>
    <dgm:pt modelId="{3C84302A-7D13-EA4B-812D-ABAF04348A37}" type="sibTrans" cxnId="{F3AF3E92-C1C3-CD46-BF94-370A0F79224E}">
      <dgm:prSet/>
      <dgm:spPr/>
      <dgm:t>
        <a:bodyPr/>
        <a:lstStyle/>
        <a:p>
          <a:endParaRPr lang="en-US"/>
        </a:p>
      </dgm:t>
    </dgm:pt>
    <dgm:pt modelId="{69529372-65E8-204B-8405-D4519267D354}">
      <dgm:prSet phldrT="[Text]"/>
      <dgm:spPr/>
      <dgm:t>
        <a:bodyPr/>
        <a:lstStyle/>
        <a:p>
          <a:r>
            <a:rPr lang="en-US" dirty="0" smtClean="0"/>
            <a:t>MC Event Generator</a:t>
          </a:r>
          <a:endParaRPr lang="en-US" dirty="0"/>
        </a:p>
      </dgm:t>
    </dgm:pt>
    <dgm:pt modelId="{7F6FFCEA-CE6A-B944-8FF3-FDE055F3F471}" type="parTrans" cxnId="{2A701812-CC7D-C74F-A0EE-08F79E211C83}">
      <dgm:prSet/>
      <dgm:spPr/>
      <dgm:t>
        <a:bodyPr/>
        <a:lstStyle/>
        <a:p>
          <a:endParaRPr lang="en-US"/>
        </a:p>
      </dgm:t>
    </dgm:pt>
    <dgm:pt modelId="{2D9668D4-931D-1D42-8EA3-264A0D0FF9CD}" type="sibTrans" cxnId="{2A701812-CC7D-C74F-A0EE-08F79E211C83}">
      <dgm:prSet/>
      <dgm:spPr/>
      <dgm:t>
        <a:bodyPr/>
        <a:lstStyle/>
        <a:p>
          <a:endParaRPr lang="en-US"/>
        </a:p>
      </dgm:t>
    </dgm:pt>
    <dgm:pt modelId="{E4C22D49-40C8-EC40-9465-A0E7A1CF92BC}">
      <dgm:prSet phldrT="[Text]"/>
      <dgm:spPr/>
      <dgm:t>
        <a:bodyPr/>
        <a:lstStyle/>
        <a:p>
          <a:r>
            <a:rPr lang="en-US" dirty="0" smtClean="0"/>
            <a:t>Digitized Readout</a:t>
          </a:r>
          <a:endParaRPr lang="en-US" dirty="0"/>
        </a:p>
      </dgm:t>
    </dgm:pt>
    <dgm:pt modelId="{466BAB78-B21C-064D-A9C8-87AB19649BA6}" type="parTrans" cxnId="{8A016E47-44F6-FF4E-9F3A-036FB8D26C66}">
      <dgm:prSet/>
      <dgm:spPr/>
      <dgm:t>
        <a:bodyPr/>
        <a:lstStyle/>
        <a:p>
          <a:endParaRPr lang="en-US"/>
        </a:p>
      </dgm:t>
    </dgm:pt>
    <dgm:pt modelId="{1E659CCB-B6D1-8F48-94DE-4C0A3B6CCD1C}" type="sibTrans" cxnId="{8A016E47-44F6-FF4E-9F3A-036FB8D26C66}">
      <dgm:prSet/>
      <dgm:spPr/>
      <dgm:t>
        <a:bodyPr/>
        <a:lstStyle/>
        <a:p>
          <a:endParaRPr lang="en-US"/>
        </a:p>
      </dgm:t>
    </dgm:pt>
    <dgm:pt modelId="{F88CC3A9-FF7A-3743-9656-C1FAE25A29BE}">
      <dgm:prSet phldrT="[Text]"/>
      <dgm:spPr/>
      <dgm:t>
        <a:bodyPr/>
        <a:lstStyle/>
        <a:p>
          <a:r>
            <a:rPr lang="en-US" dirty="0" smtClean="0"/>
            <a:t>Detector &amp; Trigger Simulation</a:t>
          </a:r>
          <a:endParaRPr lang="en-US" dirty="0"/>
        </a:p>
      </dgm:t>
    </dgm:pt>
    <dgm:pt modelId="{D7AEF5A5-52A0-5B4D-945F-892827E43749}" type="parTrans" cxnId="{44E9E8D8-55B0-C243-AB58-191A98255AE7}">
      <dgm:prSet/>
      <dgm:spPr/>
      <dgm:t>
        <a:bodyPr/>
        <a:lstStyle/>
        <a:p>
          <a:endParaRPr lang="en-US"/>
        </a:p>
      </dgm:t>
    </dgm:pt>
    <dgm:pt modelId="{544A0E6C-902B-7545-9765-7308C03045D8}" type="sibTrans" cxnId="{44E9E8D8-55B0-C243-AB58-191A98255AE7}">
      <dgm:prSet/>
      <dgm:spPr/>
      <dgm:t>
        <a:bodyPr/>
        <a:lstStyle/>
        <a:p>
          <a:endParaRPr lang="en-US"/>
        </a:p>
      </dgm:t>
    </dgm:pt>
    <dgm:pt modelId="{43EFE5DE-7F1E-504D-AD53-F8643EEF8698}">
      <dgm:prSet phldrT="[Text]"/>
      <dgm:spPr/>
      <dgm:t>
        <a:bodyPr/>
        <a:lstStyle/>
        <a:p>
          <a:r>
            <a:rPr lang="en-US" dirty="0" smtClean="0"/>
            <a:t>Data for Analysis</a:t>
          </a:r>
          <a:endParaRPr lang="en-US" dirty="0"/>
        </a:p>
      </dgm:t>
    </dgm:pt>
    <dgm:pt modelId="{E1977BC5-088F-0E41-A516-95FA12A4C86F}" type="parTrans" cxnId="{AD76A4F6-1FC7-DA49-8C1E-A85FC1120C9C}">
      <dgm:prSet/>
      <dgm:spPr/>
      <dgm:t>
        <a:bodyPr/>
        <a:lstStyle/>
        <a:p>
          <a:endParaRPr lang="en-US"/>
        </a:p>
      </dgm:t>
    </dgm:pt>
    <dgm:pt modelId="{19EDA39E-FE2C-6C44-ABF7-695B80EEA2B8}" type="sibTrans" cxnId="{AD76A4F6-1FC7-DA49-8C1E-A85FC1120C9C}">
      <dgm:prSet/>
      <dgm:spPr/>
      <dgm:t>
        <a:bodyPr/>
        <a:lstStyle/>
        <a:p>
          <a:endParaRPr lang="en-US"/>
        </a:p>
      </dgm:t>
    </dgm:pt>
    <dgm:pt modelId="{1E508BB8-9C04-3644-8E79-C960D8B0588D}">
      <dgm:prSet phldrT="[Text]"/>
      <dgm:spPr/>
      <dgm:t>
        <a:bodyPr/>
        <a:lstStyle/>
        <a:p>
          <a:r>
            <a:rPr lang="en-US" dirty="0" smtClean="0"/>
            <a:t>Event Reconstruction</a:t>
          </a:r>
          <a:endParaRPr lang="en-US" dirty="0"/>
        </a:p>
      </dgm:t>
    </dgm:pt>
    <dgm:pt modelId="{2F5391B2-FCA5-A047-99D7-C50A8B7E630C}" type="parTrans" cxnId="{C3972637-FA08-9845-835B-6FC7A84F0719}">
      <dgm:prSet/>
      <dgm:spPr/>
      <dgm:t>
        <a:bodyPr/>
        <a:lstStyle/>
        <a:p>
          <a:endParaRPr lang="en-US"/>
        </a:p>
      </dgm:t>
    </dgm:pt>
    <dgm:pt modelId="{20CFF6C4-D735-BE47-9762-5C370AFD6AD0}" type="sibTrans" cxnId="{C3972637-FA08-9845-835B-6FC7A84F0719}">
      <dgm:prSet/>
      <dgm:spPr/>
      <dgm:t>
        <a:bodyPr/>
        <a:lstStyle/>
        <a:p>
          <a:endParaRPr lang="en-US"/>
        </a:p>
      </dgm:t>
    </dgm:pt>
    <dgm:pt modelId="{B83513D5-8AFF-5243-8270-6BC8C6452972}" type="pres">
      <dgm:prSet presAssocID="{977E7AB0-0F1D-CA45-89A7-931641E735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19CBB-C224-8F47-AF5C-2A6003B55477}" type="pres">
      <dgm:prSet presAssocID="{977E7AB0-0F1D-CA45-89A7-931641E73592}" presName="tSp" presStyleCnt="0"/>
      <dgm:spPr/>
    </dgm:pt>
    <dgm:pt modelId="{2523952A-C89E-064E-854B-F68BA3C32F2E}" type="pres">
      <dgm:prSet presAssocID="{977E7AB0-0F1D-CA45-89A7-931641E73592}" presName="bSp" presStyleCnt="0"/>
      <dgm:spPr/>
    </dgm:pt>
    <dgm:pt modelId="{51236DFD-993A-F34E-9B32-4B07357BDA96}" type="pres">
      <dgm:prSet presAssocID="{977E7AB0-0F1D-CA45-89A7-931641E73592}" presName="process" presStyleCnt="0"/>
      <dgm:spPr/>
    </dgm:pt>
    <dgm:pt modelId="{61E47F6D-3995-B04F-ADE6-3DAFFD88D02C}" type="pres">
      <dgm:prSet presAssocID="{0FD931C1-BD09-ED43-8CCC-7EEB1DC20D6A}" presName="composite1" presStyleCnt="0"/>
      <dgm:spPr/>
    </dgm:pt>
    <dgm:pt modelId="{690E97F3-599D-EC4E-B0FD-A94730DF2647}" type="pres">
      <dgm:prSet presAssocID="{0FD931C1-BD09-ED43-8CCC-7EEB1DC20D6A}" presName="dummyNode1" presStyleLbl="node1" presStyleIdx="0" presStyleCnt="3"/>
      <dgm:spPr/>
    </dgm:pt>
    <dgm:pt modelId="{3357543A-5022-CF41-A021-50C8317368B8}" type="pres">
      <dgm:prSet presAssocID="{0FD931C1-BD09-ED43-8CCC-7EEB1DC20D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A27B4-8B66-9341-B268-579878324107}" type="pres">
      <dgm:prSet presAssocID="{0FD931C1-BD09-ED43-8CCC-7EEB1DC20D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06E42-7500-4F4F-98D9-B554EEB87B64}" type="pres">
      <dgm:prSet presAssocID="{0FD931C1-BD09-ED43-8CCC-7EEB1DC20D6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A1DB-7DFC-0B40-A9DA-AF1CAA0C8599}" type="pres">
      <dgm:prSet presAssocID="{0FD931C1-BD09-ED43-8CCC-7EEB1DC20D6A}" presName="connSite1" presStyleCnt="0"/>
      <dgm:spPr/>
    </dgm:pt>
    <dgm:pt modelId="{48C40124-2C01-A347-8DF0-4B005A06347B}" type="pres">
      <dgm:prSet presAssocID="{3C84302A-7D13-EA4B-812D-ABAF04348A37}" presName="Name9" presStyleLbl="sibTrans2D1" presStyleIdx="0" presStyleCnt="2"/>
      <dgm:spPr/>
      <dgm:t>
        <a:bodyPr/>
        <a:lstStyle/>
        <a:p>
          <a:endParaRPr lang="en-US"/>
        </a:p>
      </dgm:t>
    </dgm:pt>
    <dgm:pt modelId="{8670403F-CFDF-9747-9C94-A776DA5182BE}" type="pres">
      <dgm:prSet presAssocID="{E4C22D49-40C8-EC40-9465-A0E7A1CF92BC}" presName="composite2" presStyleCnt="0"/>
      <dgm:spPr/>
    </dgm:pt>
    <dgm:pt modelId="{0D61CCF5-F17E-0245-A2CB-3A143DC2E579}" type="pres">
      <dgm:prSet presAssocID="{E4C22D49-40C8-EC40-9465-A0E7A1CF92BC}" presName="dummyNode2" presStyleLbl="node1" presStyleIdx="0" presStyleCnt="3"/>
      <dgm:spPr/>
    </dgm:pt>
    <dgm:pt modelId="{EF557B8B-45C8-D848-B0F2-446A91531D6B}" type="pres">
      <dgm:prSet presAssocID="{E4C22D49-40C8-EC40-9465-A0E7A1CF92B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E0006-6759-1B47-9342-11F66275D07C}" type="pres">
      <dgm:prSet presAssocID="{E4C22D49-40C8-EC40-9465-A0E7A1CF92B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AFBEE-A181-9B44-AD58-440B7C9227EB}" type="pres">
      <dgm:prSet presAssocID="{E4C22D49-40C8-EC40-9465-A0E7A1CF92B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CACFF-3858-514F-969A-CD0D2FD02588}" type="pres">
      <dgm:prSet presAssocID="{E4C22D49-40C8-EC40-9465-A0E7A1CF92BC}" presName="connSite2" presStyleCnt="0"/>
      <dgm:spPr/>
    </dgm:pt>
    <dgm:pt modelId="{567B8042-E92C-4944-A8D6-7C536D098C47}" type="pres">
      <dgm:prSet presAssocID="{1E659CCB-B6D1-8F48-94DE-4C0A3B6CCD1C}" presName="Name18" presStyleLbl="sibTrans2D1" presStyleIdx="1" presStyleCnt="2"/>
      <dgm:spPr/>
      <dgm:t>
        <a:bodyPr/>
        <a:lstStyle/>
        <a:p>
          <a:endParaRPr lang="en-US"/>
        </a:p>
      </dgm:t>
    </dgm:pt>
    <dgm:pt modelId="{8EFD2F11-A0E3-0842-8291-D09CCCCEBDA3}" type="pres">
      <dgm:prSet presAssocID="{43EFE5DE-7F1E-504D-AD53-F8643EEF8698}" presName="composite1" presStyleCnt="0"/>
      <dgm:spPr/>
    </dgm:pt>
    <dgm:pt modelId="{A6C72CB4-76C9-FC49-88AA-01B2D96122D9}" type="pres">
      <dgm:prSet presAssocID="{43EFE5DE-7F1E-504D-AD53-F8643EEF8698}" presName="dummyNode1" presStyleLbl="node1" presStyleIdx="1" presStyleCnt="3"/>
      <dgm:spPr/>
    </dgm:pt>
    <dgm:pt modelId="{93D95C9B-6B38-424C-8870-745257982898}" type="pres">
      <dgm:prSet presAssocID="{43EFE5DE-7F1E-504D-AD53-F8643EEF869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02C6D-7AB4-F746-BC38-AAB84C05438B}" type="pres">
      <dgm:prSet presAssocID="{43EFE5DE-7F1E-504D-AD53-F8643EEF86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94ADC-1D68-354A-B9D7-45952D6A3AED}" type="pres">
      <dgm:prSet presAssocID="{43EFE5DE-7F1E-504D-AD53-F8643EEF869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A30F9-0734-2541-B51B-BA2BA63F6EF7}" type="pres">
      <dgm:prSet presAssocID="{43EFE5DE-7F1E-504D-AD53-F8643EEF8698}" presName="connSite1" presStyleCnt="0"/>
      <dgm:spPr/>
    </dgm:pt>
  </dgm:ptLst>
  <dgm:cxnLst>
    <dgm:cxn modelId="{12B8A756-EEFF-8A44-BB6F-0F1891174C50}" type="presOf" srcId="{1E659CCB-B6D1-8F48-94DE-4C0A3B6CCD1C}" destId="{567B8042-E92C-4944-A8D6-7C536D098C47}" srcOrd="0" destOrd="0" presId="urn:microsoft.com/office/officeart/2005/8/layout/hProcess4"/>
    <dgm:cxn modelId="{AA0BEACA-0B48-C14D-88BD-3093EF148171}" type="presOf" srcId="{69529372-65E8-204B-8405-D4519267D354}" destId="{23FA27B4-8B66-9341-B268-579878324107}" srcOrd="1" destOrd="0" presId="urn:microsoft.com/office/officeart/2005/8/layout/hProcess4"/>
    <dgm:cxn modelId="{4D43FD84-5C52-8840-8708-C885873CA5B5}" type="presOf" srcId="{43EFE5DE-7F1E-504D-AD53-F8643EEF8698}" destId="{F8394ADC-1D68-354A-B9D7-45952D6A3AED}" srcOrd="0" destOrd="0" presId="urn:microsoft.com/office/officeart/2005/8/layout/hProcess4"/>
    <dgm:cxn modelId="{44E9E8D8-55B0-C243-AB58-191A98255AE7}" srcId="{E4C22D49-40C8-EC40-9465-A0E7A1CF92BC}" destId="{F88CC3A9-FF7A-3743-9656-C1FAE25A29BE}" srcOrd="0" destOrd="0" parTransId="{D7AEF5A5-52A0-5B4D-945F-892827E43749}" sibTransId="{544A0E6C-902B-7545-9765-7308C03045D8}"/>
    <dgm:cxn modelId="{C3972637-FA08-9845-835B-6FC7A84F0719}" srcId="{43EFE5DE-7F1E-504D-AD53-F8643EEF8698}" destId="{1E508BB8-9C04-3644-8E79-C960D8B0588D}" srcOrd="0" destOrd="0" parTransId="{2F5391B2-FCA5-A047-99D7-C50A8B7E630C}" sibTransId="{20CFF6C4-D735-BE47-9762-5C370AFD6AD0}"/>
    <dgm:cxn modelId="{61BBD9DB-F1EE-7F4E-B698-9B607FDB6EBC}" type="presOf" srcId="{1E508BB8-9C04-3644-8E79-C960D8B0588D}" destId="{DDD02C6D-7AB4-F746-BC38-AAB84C05438B}" srcOrd="1" destOrd="0" presId="urn:microsoft.com/office/officeart/2005/8/layout/hProcess4"/>
    <dgm:cxn modelId="{A6269271-C012-034C-8B61-0CE1236FA3E2}" type="presOf" srcId="{69529372-65E8-204B-8405-D4519267D354}" destId="{3357543A-5022-CF41-A021-50C8317368B8}" srcOrd="0" destOrd="0" presId="urn:microsoft.com/office/officeart/2005/8/layout/hProcess4"/>
    <dgm:cxn modelId="{8F0AB673-DD8E-9945-832F-1D0A63750FEB}" type="presOf" srcId="{F88CC3A9-FF7A-3743-9656-C1FAE25A29BE}" destId="{EF557B8B-45C8-D848-B0F2-446A91531D6B}" srcOrd="0" destOrd="0" presId="urn:microsoft.com/office/officeart/2005/8/layout/hProcess4"/>
    <dgm:cxn modelId="{F3AF3E92-C1C3-CD46-BF94-370A0F79224E}" srcId="{977E7AB0-0F1D-CA45-89A7-931641E73592}" destId="{0FD931C1-BD09-ED43-8CCC-7EEB1DC20D6A}" srcOrd="0" destOrd="0" parTransId="{68EACE62-F674-A240-B5F2-9973269696F5}" sibTransId="{3C84302A-7D13-EA4B-812D-ABAF04348A37}"/>
    <dgm:cxn modelId="{39F19CDB-B04B-B644-A515-5306EA7CEFA0}" type="presOf" srcId="{1E508BB8-9C04-3644-8E79-C960D8B0588D}" destId="{93D95C9B-6B38-424C-8870-745257982898}" srcOrd="0" destOrd="0" presId="urn:microsoft.com/office/officeart/2005/8/layout/hProcess4"/>
    <dgm:cxn modelId="{CEA67327-A270-7644-B4D2-B64D67B70A86}" type="presOf" srcId="{3C84302A-7D13-EA4B-812D-ABAF04348A37}" destId="{48C40124-2C01-A347-8DF0-4B005A06347B}" srcOrd="0" destOrd="0" presId="urn:microsoft.com/office/officeart/2005/8/layout/hProcess4"/>
    <dgm:cxn modelId="{035DC57A-7BA3-5148-8D60-91ED4A9E39D8}" type="presOf" srcId="{0FD931C1-BD09-ED43-8CCC-7EEB1DC20D6A}" destId="{F0506E42-7500-4F4F-98D9-B554EEB87B64}" srcOrd="0" destOrd="0" presId="urn:microsoft.com/office/officeart/2005/8/layout/hProcess4"/>
    <dgm:cxn modelId="{88E6FF6D-C2C2-CA4C-96E8-05C53801D2C5}" type="presOf" srcId="{E4C22D49-40C8-EC40-9465-A0E7A1CF92BC}" destId="{AE5AFBEE-A181-9B44-AD58-440B7C9227EB}" srcOrd="0" destOrd="0" presId="urn:microsoft.com/office/officeart/2005/8/layout/hProcess4"/>
    <dgm:cxn modelId="{1C2D2CA9-E42E-854F-96C3-0E05CB154E34}" type="presOf" srcId="{F88CC3A9-FF7A-3743-9656-C1FAE25A29BE}" destId="{93DE0006-6759-1B47-9342-11F66275D07C}" srcOrd="1" destOrd="0" presId="urn:microsoft.com/office/officeart/2005/8/layout/hProcess4"/>
    <dgm:cxn modelId="{AD76A4F6-1FC7-DA49-8C1E-A85FC1120C9C}" srcId="{977E7AB0-0F1D-CA45-89A7-931641E73592}" destId="{43EFE5DE-7F1E-504D-AD53-F8643EEF8698}" srcOrd="2" destOrd="0" parTransId="{E1977BC5-088F-0E41-A516-95FA12A4C86F}" sibTransId="{19EDA39E-FE2C-6C44-ABF7-695B80EEA2B8}"/>
    <dgm:cxn modelId="{2A701812-CC7D-C74F-A0EE-08F79E211C83}" srcId="{0FD931C1-BD09-ED43-8CCC-7EEB1DC20D6A}" destId="{69529372-65E8-204B-8405-D4519267D354}" srcOrd="0" destOrd="0" parTransId="{7F6FFCEA-CE6A-B944-8FF3-FDE055F3F471}" sibTransId="{2D9668D4-931D-1D42-8EA3-264A0D0FF9CD}"/>
    <dgm:cxn modelId="{8A016E47-44F6-FF4E-9F3A-036FB8D26C66}" srcId="{977E7AB0-0F1D-CA45-89A7-931641E73592}" destId="{E4C22D49-40C8-EC40-9465-A0E7A1CF92BC}" srcOrd="1" destOrd="0" parTransId="{466BAB78-B21C-064D-A9C8-87AB19649BA6}" sibTransId="{1E659CCB-B6D1-8F48-94DE-4C0A3B6CCD1C}"/>
    <dgm:cxn modelId="{E3467EC4-7BDB-B242-BD1C-D3376627686E}" type="presOf" srcId="{977E7AB0-0F1D-CA45-89A7-931641E73592}" destId="{B83513D5-8AFF-5243-8270-6BC8C6452972}" srcOrd="0" destOrd="0" presId="urn:microsoft.com/office/officeart/2005/8/layout/hProcess4"/>
    <dgm:cxn modelId="{4CC7A3E0-A1FF-9D4F-A098-B7F49D0E4DDE}" type="presParOf" srcId="{B83513D5-8AFF-5243-8270-6BC8C6452972}" destId="{83119CBB-C224-8F47-AF5C-2A6003B55477}" srcOrd="0" destOrd="0" presId="urn:microsoft.com/office/officeart/2005/8/layout/hProcess4"/>
    <dgm:cxn modelId="{55156AAA-C64D-1047-B70E-1096F529D4C8}" type="presParOf" srcId="{B83513D5-8AFF-5243-8270-6BC8C6452972}" destId="{2523952A-C89E-064E-854B-F68BA3C32F2E}" srcOrd="1" destOrd="0" presId="urn:microsoft.com/office/officeart/2005/8/layout/hProcess4"/>
    <dgm:cxn modelId="{3444E33E-A6FA-C04B-B3BA-FAFFB0AB7B84}" type="presParOf" srcId="{B83513D5-8AFF-5243-8270-6BC8C6452972}" destId="{51236DFD-993A-F34E-9B32-4B07357BDA96}" srcOrd="2" destOrd="0" presId="urn:microsoft.com/office/officeart/2005/8/layout/hProcess4"/>
    <dgm:cxn modelId="{FDA78425-C2CE-2145-B983-6CB6195144BA}" type="presParOf" srcId="{51236DFD-993A-F34E-9B32-4B07357BDA96}" destId="{61E47F6D-3995-B04F-ADE6-3DAFFD88D02C}" srcOrd="0" destOrd="0" presId="urn:microsoft.com/office/officeart/2005/8/layout/hProcess4"/>
    <dgm:cxn modelId="{D0A38959-319C-9C43-8C0F-29601C940618}" type="presParOf" srcId="{61E47F6D-3995-B04F-ADE6-3DAFFD88D02C}" destId="{690E97F3-599D-EC4E-B0FD-A94730DF2647}" srcOrd="0" destOrd="0" presId="urn:microsoft.com/office/officeart/2005/8/layout/hProcess4"/>
    <dgm:cxn modelId="{865F0F9F-7DD8-804C-868A-BCD948587F5D}" type="presParOf" srcId="{61E47F6D-3995-B04F-ADE6-3DAFFD88D02C}" destId="{3357543A-5022-CF41-A021-50C8317368B8}" srcOrd="1" destOrd="0" presId="urn:microsoft.com/office/officeart/2005/8/layout/hProcess4"/>
    <dgm:cxn modelId="{E6365FEC-7FC0-D643-832D-0375C49E507A}" type="presParOf" srcId="{61E47F6D-3995-B04F-ADE6-3DAFFD88D02C}" destId="{23FA27B4-8B66-9341-B268-579878324107}" srcOrd="2" destOrd="0" presId="urn:microsoft.com/office/officeart/2005/8/layout/hProcess4"/>
    <dgm:cxn modelId="{BF88EE58-9A9D-D643-BE7B-D7F4FCA6F760}" type="presParOf" srcId="{61E47F6D-3995-B04F-ADE6-3DAFFD88D02C}" destId="{F0506E42-7500-4F4F-98D9-B554EEB87B64}" srcOrd="3" destOrd="0" presId="urn:microsoft.com/office/officeart/2005/8/layout/hProcess4"/>
    <dgm:cxn modelId="{CC8D56D2-89D1-0B43-BCDF-8B4247EEADC3}" type="presParOf" srcId="{61E47F6D-3995-B04F-ADE6-3DAFFD88D02C}" destId="{5623A1DB-7DFC-0B40-A9DA-AF1CAA0C8599}" srcOrd="4" destOrd="0" presId="urn:microsoft.com/office/officeart/2005/8/layout/hProcess4"/>
    <dgm:cxn modelId="{C52FAB2A-B72E-4546-9A36-47D7C514AC57}" type="presParOf" srcId="{51236DFD-993A-F34E-9B32-4B07357BDA96}" destId="{48C40124-2C01-A347-8DF0-4B005A06347B}" srcOrd="1" destOrd="0" presId="urn:microsoft.com/office/officeart/2005/8/layout/hProcess4"/>
    <dgm:cxn modelId="{2DB8F46E-4BC0-5C40-AB89-6E354DCDAAC8}" type="presParOf" srcId="{51236DFD-993A-F34E-9B32-4B07357BDA96}" destId="{8670403F-CFDF-9747-9C94-A776DA5182BE}" srcOrd="2" destOrd="0" presId="urn:microsoft.com/office/officeart/2005/8/layout/hProcess4"/>
    <dgm:cxn modelId="{A47FFBD2-95FD-D74E-9F38-E524A1182E2A}" type="presParOf" srcId="{8670403F-CFDF-9747-9C94-A776DA5182BE}" destId="{0D61CCF5-F17E-0245-A2CB-3A143DC2E579}" srcOrd="0" destOrd="0" presId="urn:microsoft.com/office/officeart/2005/8/layout/hProcess4"/>
    <dgm:cxn modelId="{33188564-0D77-ED41-A375-AFB95F775D14}" type="presParOf" srcId="{8670403F-CFDF-9747-9C94-A776DA5182BE}" destId="{EF557B8B-45C8-D848-B0F2-446A91531D6B}" srcOrd="1" destOrd="0" presId="urn:microsoft.com/office/officeart/2005/8/layout/hProcess4"/>
    <dgm:cxn modelId="{1D7BD984-A21B-0146-94A2-FDE48FF8B86C}" type="presParOf" srcId="{8670403F-CFDF-9747-9C94-A776DA5182BE}" destId="{93DE0006-6759-1B47-9342-11F66275D07C}" srcOrd="2" destOrd="0" presId="urn:microsoft.com/office/officeart/2005/8/layout/hProcess4"/>
    <dgm:cxn modelId="{71F9C583-F834-7344-A756-0DF305AE78F1}" type="presParOf" srcId="{8670403F-CFDF-9747-9C94-A776DA5182BE}" destId="{AE5AFBEE-A181-9B44-AD58-440B7C9227EB}" srcOrd="3" destOrd="0" presId="urn:microsoft.com/office/officeart/2005/8/layout/hProcess4"/>
    <dgm:cxn modelId="{94213927-0D55-2C48-938E-08F1973CEDDD}" type="presParOf" srcId="{8670403F-CFDF-9747-9C94-A776DA5182BE}" destId="{1E1CACFF-3858-514F-969A-CD0D2FD02588}" srcOrd="4" destOrd="0" presId="urn:microsoft.com/office/officeart/2005/8/layout/hProcess4"/>
    <dgm:cxn modelId="{B2B94AEF-4281-C945-8FFE-D640A1FE98EA}" type="presParOf" srcId="{51236DFD-993A-F34E-9B32-4B07357BDA96}" destId="{567B8042-E92C-4944-A8D6-7C536D098C47}" srcOrd="3" destOrd="0" presId="urn:microsoft.com/office/officeart/2005/8/layout/hProcess4"/>
    <dgm:cxn modelId="{97E2CF6A-3A52-5248-863D-29318F4F8B84}" type="presParOf" srcId="{51236DFD-993A-F34E-9B32-4B07357BDA96}" destId="{8EFD2F11-A0E3-0842-8291-D09CCCCEBDA3}" srcOrd="4" destOrd="0" presId="urn:microsoft.com/office/officeart/2005/8/layout/hProcess4"/>
    <dgm:cxn modelId="{00B29A8D-CF7F-2748-8279-12F3A9AFB359}" type="presParOf" srcId="{8EFD2F11-A0E3-0842-8291-D09CCCCEBDA3}" destId="{A6C72CB4-76C9-FC49-88AA-01B2D96122D9}" srcOrd="0" destOrd="0" presId="urn:microsoft.com/office/officeart/2005/8/layout/hProcess4"/>
    <dgm:cxn modelId="{6564E23C-A779-6844-ABE2-D4CEC15BD8A0}" type="presParOf" srcId="{8EFD2F11-A0E3-0842-8291-D09CCCCEBDA3}" destId="{93D95C9B-6B38-424C-8870-745257982898}" srcOrd="1" destOrd="0" presId="urn:microsoft.com/office/officeart/2005/8/layout/hProcess4"/>
    <dgm:cxn modelId="{C8DCE20A-45CE-624C-89C2-C5842401DE69}" type="presParOf" srcId="{8EFD2F11-A0E3-0842-8291-D09CCCCEBDA3}" destId="{DDD02C6D-7AB4-F746-BC38-AAB84C05438B}" srcOrd="2" destOrd="0" presId="urn:microsoft.com/office/officeart/2005/8/layout/hProcess4"/>
    <dgm:cxn modelId="{4E74AA0A-517F-3447-9B57-76A93E56B398}" type="presParOf" srcId="{8EFD2F11-A0E3-0842-8291-D09CCCCEBDA3}" destId="{F8394ADC-1D68-354A-B9D7-45952D6A3AED}" srcOrd="3" destOrd="0" presId="urn:microsoft.com/office/officeart/2005/8/layout/hProcess4"/>
    <dgm:cxn modelId="{F13EE872-43BF-FA44-8DB3-DFB73BCB3C4F}" type="presParOf" srcId="{8EFD2F11-A0E3-0842-8291-D09CCCCEBDA3}" destId="{FBEA30F9-0734-2541-B51B-BA2BA63F6E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7E7AB0-0F1D-CA45-89A7-931641E73592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931C1-BD09-ED43-8CCC-7EEB1DC20D6A}">
      <dgm:prSet phldrT="[Text]"/>
      <dgm:spPr/>
      <dgm:t>
        <a:bodyPr/>
        <a:lstStyle/>
        <a:p>
          <a:r>
            <a:rPr lang="en-US" dirty="0" smtClean="0"/>
            <a:t>Particles</a:t>
          </a:r>
          <a:endParaRPr lang="en-US" dirty="0"/>
        </a:p>
      </dgm:t>
    </dgm:pt>
    <dgm:pt modelId="{68EACE62-F674-A240-B5F2-9973269696F5}" type="parTrans" cxnId="{F3AF3E92-C1C3-CD46-BF94-370A0F79224E}">
      <dgm:prSet/>
      <dgm:spPr/>
      <dgm:t>
        <a:bodyPr/>
        <a:lstStyle/>
        <a:p>
          <a:endParaRPr lang="en-US"/>
        </a:p>
      </dgm:t>
    </dgm:pt>
    <dgm:pt modelId="{3C84302A-7D13-EA4B-812D-ABAF04348A37}" type="sibTrans" cxnId="{F3AF3E92-C1C3-CD46-BF94-370A0F79224E}">
      <dgm:prSet/>
      <dgm:spPr/>
      <dgm:t>
        <a:bodyPr/>
        <a:lstStyle/>
        <a:p>
          <a:endParaRPr lang="en-US"/>
        </a:p>
      </dgm:t>
    </dgm:pt>
    <dgm:pt modelId="{69529372-65E8-204B-8405-D4519267D354}">
      <dgm:prSet phldrT="[Text]"/>
      <dgm:spPr/>
      <dgm:t>
        <a:bodyPr/>
        <a:lstStyle/>
        <a:p>
          <a:r>
            <a:rPr lang="en-US" dirty="0" smtClean="0"/>
            <a:t>Collider!</a:t>
          </a:r>
          <a:endParaRPr lang="en-US" dirty="0"/>
        </a:p>
      </dgm:t>
    </dgm:pt>
    <dgm:pt modelId="{7F6FFCEA-CE6A-B944-8FF3-FDE055F3F471}" type="parTrans" cxnId="{2A701812-CC7D-C74F-A0EE-08F79E211C83}">
      <dgm:prSet/>
      <dgm:spPr/>
      <dgm:t>
        <a:bodyPr/>
        <a:lstStyle/>
        <a:p>
          <a:endParaRPr lang="en-US"/>
        </a:p>
      </dgm:t>
    </dgm:pt>
    <dgm:pt modelId="{2D9668D4-931D-1D42-8EA3-264A0D0FF9CD}" type="sibTrans" cxnId="{2A701812-CC7D-C74F-A0EE-08F79E211C83}">
      <dgm:prSet/>
      <dgm:spPr/>
      <dgm:t>
        <a:bodyPr/>
        <a:lstStyle/>
        <a:p>
          <a:endParaRPr lang="en-US"/>
        </a:p>
      </dgm:t>
    </dgm:pt>
    <dgm:pt modelId="{E4C22D49-40C8-EC40-9465-A0E7A1CF92BC}">
      <dgm:prSet phldrT="[Text]"/>
      <dgm:spPr/>
      <dgm:t>
        <a:bodyPr/>
        <a:lstStyle/>
        <a:p>
          <a:r>
            <a:rPr lang="en-US" dirty="0" smtClean="0"/>
            <a:t>Digitized Readout</a:t>
          </a:r>
          <a:endParaRPr lang="en-US" dirty="0"/>
        </a:p>
      </dgm:t>
    </dgm:pt>
    <dgm:pt modelId="{466BAB78-B21C-064D-A9C8-87AB19649BA6}" type="parTrans" cxnId="{8A016E47-44F6-FF4E-9F3A-036FB8D26C66}">
      <dgm:prSet/>
      <dgm:spPr/>
      <dgm:t>
        <a:bodyPr/>
        <a:lstStyle/>
        <a:p>
          <a:endParaRPr lang="en-US"/>
        </a:p>
      </dgm:t>
    </dgm:pt>
    <dgm:pt modelId="{1E659CCB-B6D1-8F48-94DE-4C0A3B6CCD1C}" type="sibTrans" cxnId="{8A016E47-44F6-FF4E-9F3A-036FB8D26C66}">
      <dgm:prSet/>
      <dgm:spPr/>
      <dgm:t>
        <a:bodyPr/>
        <a:lstStyle/>
        <a:p>
          <a:endParaRPr lang="en-US"/>
        </a:p>
      </dgm:t>
    </dgm:pt>
    <dgm:pt modelId="{F88CC3A9-FF7A-3743-9656-C1FAE25A29BE}">
      <dgm:prSet phldrT="[Text]"/>
      <dgm:spPr/>
      <dgm:t>
        <a:bodyPr/>
        <a:lstStyle/>
        <a:p>
          <a:r>
            <a:rPr lang="en-US" dirty="0" smtClean="0"/>
            <a:t>Detector &amp; Trigger</a:t>
          </a:r>
          <a:endParaRPr lang="en-US" dirty="0"/>
        </a:p>
      </dgm:t>
    </dgm:pt>
    <dgm:pt modelId="{D7AEF5A5-52A0-5B4D-945F-892827E43749}" type="parTrans" cxnId="{44E9E8D8-55B0-C243-AB58-191A98255AE7}">
      <dgm:prSet/>
      <dgm:spPr/>
      <dgm:t>
        <a:bodyPr/>
        <a:lstStyle/>
        <a:p>
          <a:endParaRPr lang="en-US"/>
        </a:p>
      </dgm:t>
    </dgm:pt>
    <dgm:pt modelId="{544A0E6C-902B-7545-9765-7308C03045D8}" type="sibTrans" cxnId="{44E9E8D8-55B0-C243-AB58-191A98255AE7}">
      <dgm:prSet/>
      <dgm:spPr/>
      <dgm:t>
        <a:bodyPr/>
        <a:lstStyle/>
        <a:p>
          <a:endParaRPr lang="en-US"/>
        </a:p>
      </dgm:t>
    </dgm:pt>
    <dgm:pt modelId="{43EFE5DE-7F1E-504D-AD53-F8643EEF8698}">
      <dgm:prSet phldrT="[Text]"/>
      <dgm:spPr/>
      <dgm:t>
        <a:bodyPr/>
        <a:lstStyle/>
        <a:p>
          <a:r>
            <a:rPr lang="en-US" dirty="0" smtClean="0"/>
            <a:t>Data for Analysis</a:t>
          </a:r>
          <a:endParaRPr lang="en-US" dirty="0"/>
        </a:p>
      </dgm:t>
    </dgm:pt>
    <dgm:pt modelId="{E1977BC5-088F-0E41-A516-95FA12A4C86F}" type="parTrans" cxnId="{AD76A4F6-1FC7-DA49-8C1E-A85FC1120C9C}">
      <dgm:prSet/>
      <dgm:spPr/>
      <dgm:t>
        <a:bodyPr/>
        <a:lstStyle/>
        <a:p>
          <a:endParaRPr lang="en-US"/>
        </a:p>
      </dgm:t>
    </dgm:pt>
    <dgm:pt modelId="{19EDA39E-FE2C-6C44-ABF7-695B80EEA2B8}" type="sibTrans" cxnId="{AD76A4F6-1FC7-DA49-8C1E-A85FC1120C9C}">
      <dgm:prSet/>
      <dgm:spPr/>
      <dgm:t>
        <a:bodyPr/>
        <a:lstStyle/>
        <a:p>
          <a:endParaRPr lang="en-US"/>
        </a:p>
      </dgm:t>
    </dgm:pt>
    <dgm:pt modelId="{1E508BB8-9C04-3644-8E79-C960D8B0588D}">
      <dgm:prSet phldrT="[Text]"/>
      <dgm:spPr/>
      <dgm:t>
        <a:bodyPr/>
        <a:lstStyle/>
        <a:p>
          <a:r>
            <a:rPr lang="en-US" dirty="0" smtClean="0"/>
            <a:t>Event Reconstruction</a:t>
          </a:r>
          <a:endParaRPr lang="en-US" dirty="0"/>
        </a:p>
      </dgm:t>
    </dgm:pt>
    <dgm:pt modelId="{2F5391B2-FCA5-A047-99D7-C50A8B7E630C}" type="parTrans" cxnId="{C3972637-FA08-9845-835B-6FC7A84F0719}">
      <dgm:prSet/>
      <dgm:spPr/>
      <dgm:t>
        <a:bodyPr/>
        <a:lstStyle/>
        <a:p>
          <a:endParaRPr lang="en-US"/>
        </a:p>
      </dgm:t>
    </dgm:pt>
    <dgm:pt modelId="{20CFF6C4-D735-BE47-9762-5C370AFD6AD0}" type="sibTrans" cxnId="{C3972637-FA08-9845-835B-6FC7A84F0719}">
      <dgm:prSet/>
      <dgm:spPr/>
      <dgm:t>
        <a:bodyPr/>
        <a:lstStyle/>
        <a:p>
          <a:endParaRPr lang="en-US"/>
        </a:p>
      </dgm:t>
    </dgm:pt>
    <dgm:pt modelId="{B83513D5-8AFF-5243-8270-6BC8C6452972}" type="pres">
      <dgm:prSet presAssocID="{977E7AB0-0F1D-CA45-89A7-931641E735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19CBB-C224-8F47-AF5C-2A6003B55477}" type="pres">
      <dgm:prSet presAssocID="{977E7AB0-0F1D-CA45-89A7-931641E73592}" presName="tSp" presStyleCnt="0"/>
      <dgm:spPr/>
    </dgm:pt>
    <dgm:pt modelId="{2523952A-C89E-064E-854B-F68BA3C32F2E}" type="pres">
      <dgm:prSet presAssocID="{977E7AB0-0F1D-CA45-89A7-931641E73592}" presName="bSp" presStyleCnt="0"/>
      <dgm:spPr/>
    </dgm:pt>
    <dgm:pt modelId="{51236DFD-993A-F34E-9B32-4B07357BDA96}" type="pres">
      <dgm:prSet presAssocID="{977E7AB0-0F1D-CA45-89A7-931641E73592}" presName="process" presStyleCnt="0"/>
      <dgm:spPr/>
    </dgm:pt>
    <dgm:pt modelId="{61E47F6D-3995-B04F-ADE6-3DAFFD88D02C}" type="pres">
      <dgm:prSet presAssocID="{0FD931C1-BD09-ED43-8CCC-7EEB1DC20D6A}" presName="composite1" presStyleCnt="0"/>
      <dgm:spPr/>
    </dgm:pt>
    <dgm:pt modelId="{690E97F3-599D-EC4E-B0FD-A94730DF2647}" type="pres">
      <dgm:prSet presAssocID="{0FD931C1-BD09-ED43-8CCC-7EEB1DC20D6A}" presName="dummyNode1" presStyleLbl="node1" presStyleIdx="0" presStyleCnt="3"/>
      <dgm:spPr/>
    </dgm:pt>
    <dgm:pt modelId="{3357543A-5022-CF41-A021-50C8317368B8}" type="pres">
      <dgm:prSet presAssocID="{0FD931C1-BD09-ED43-8CCC-7EEB1DC20D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A27B4-8B66-9341-B268-579878324107}" type="pres">
      <dgm:prSet presAssocID="{0FD931C1-BD09-ED43-8CCC-7EEB1DC20D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06E42-7500-4F4F-98D9-B554EEB87B64}" type="pres">
      <dgm:prSet presAssocID="{0FD931C1-BD09-ED43-8CCC-7EEB1DC20D6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A1DB-7DFC-0B40-A9DA-AF1CAA0C8599}" type="pres">
      <dgm:prSet presAssocID="{0FD931C1-BD09-ED43-8CCC-7EEB1DC20D6A}" presName="connSite1" presStyleCnt="0"/>
      <dgm:spPr/>
    </dgm:pt>
    <dgm:pt modelId="{48C40124-2C01-A347-8DF0-4B005A06347B}" type="pres">
      <dgm:prSet presAssocID="{3C84302A-7D13-EA4B-812D-ABAF04348A37}" presName="Name9" presStyleLbl="sibTrans2D1" presStyleIdx="0" presStyleCnt="2"/>
      <dgm:spPr/>
      <dgm:t>
        <a:bodyPr/>
        <a:lstStyle/>
        <a:p>
          <a:endParaRPr lang="en-US"/>
        </a:p>
      </dgm:t>
    </dgm:pt>
    <dgm:pt modelId="{8670403F-CFDF-9747-9C94-A776DA5182BE}" type="pres">
      <dgm:prSet presAssocID="{E4C22D49-40C8-EC40-9465-A0E7A1CF92BC}" presName="composite2" presStyleCnt="0"/>
      <dgm:spPr/>
    </dgm:pt>
    <dgm:pt modelId="{0D61CCF5-F17E-0245-A2CB-3A143DC2E579}" type="pres">
      <dgm:prSet presAssocID="{E4C22D49-40C8-EC40-9465-A0E7A1CF92BC}" presName="dummyNode2" presStyleLbl="node1" presStyleIdx="0" presStyleCnt="3"/>
      <dgm:spPr/>
    </dgm:pt>
    <dgm:pt modelId="{EF557B8B-45C8-D848-B0F2-446A91531D6B}" type="pres">
      <dgm:prSet presAssocID="{E4C22D49-40C8-EC40-9465-A0E7A1CF92B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E0006-6759-1B47-9342-11F66275D07C}" type="pres">
      <dgm:prSet presAssocID="{E4C22D49-40C8-EC40-9465-A0E7A1CF92B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AFBEE-A181-9B44-AD58-440B7C9227EB}" type="pres">
      <dgm:prSet presAssocID="{E4C22D49-40C8-EC40-9465-A0E7A1CF92B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CACFF-3858-514F-969A-CD0D2FD02588}" type="pres">
      <dgm:prSet presAssocID="{E4C22D49-40C8-EC40-9465-A0E7A1CF92BC}" presName="connSite2" presStyleCnt="0"/>
      <dgm:spPr/>
    </dgm:pt>
    <dgm:pt modelId="{567B8042-E92C-4944-A8D6-7C536D098C47}" type="pres">
      <dgm:prSet presAssocID="{1E659CCB-B6D1-8F48-94DE-4C0A3B6CCD1C}" presName="Name18" presStyleLbl="sibTrans2D1" presStyleIdx="1" presStyleCnt="2"/>
      <dgm:spPr/>
      <dgm:t>
        <a:bodyPr/>
        <a:lstStyle/>
        <a:p>
          <a:endParaRPr lang="en-US"/>
        </a:p>
      </dgm:t>
    </dgm:pt>
    <dgm:pt modelId="{8EFD2F11-A0E3-0842-8291-D09CCCCEBDA3}" type="pres">
      <dgm:prSet presAssocID="{43EFE5DE-7F1E-504D-AD53-F8643EEF8698}" presName="composite1" presStyleCnt="0"/>
      <dgm:spPr/>
    </dgm:pt>
    <dgm:pt modelId="{A6C72CB4-76C9-FC49-88AA-01B2D96122D9}" type="pres">
      <dgm:prSet presAssocID="{43EFE5DE-7F1E-504D-AD53-F8643EEF8698}" presName="dummyNode1" presStyleLbl="node1" presStyleIdx="1" presStyleCnt="3"/>
      <dgm:spPr/>
    </dgm:pt>
    <dgm:pt modelId="{93D95C9B-6B38-424C-8870-745257982898}" type="pres">
      <dgm:prSet presAssocID="{43EFE5DE-7F1E-504D-AD53-F8643EEF869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02C6D-7AB4-F746-BC38-AAB84C05438B}" type="pres">
      <dgm:prSet presAssocID="{43EFE5DE-7F1E-504D-AD53-F8643EEF86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94ADC-1D68-354A-B9D7-45952D6A3AED}" type="pres">
      <dgm:prSet presAssocID="{43EFE5DE-7F1E-504D-AD53-F8643EEF869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A30F9-0734-2541-B51B-BA2BA63F6EF7}" type="pres">
      <dgm:prSet presAssocID="{43EFE5DE-7F1E-504D-AD53-F8643EEF8698}" presName="connSite1" presStyleCnt="0"/>
      <dgm:spPr/>
    </dgm:pt>
  </dgm:ptLst>
  <dgm:cxnLst>
    <dgm:cxn modelId="{7FF542D1-6C9D-5A4F-80A4-2E4AED82480C}" type="presOf" srcId="{1E508BB8-9C04-3644-8E79-C960D8B0588D}" destId="{DDD02C6D-7AB4-F746-BC38-AAB84C05438B}" srcOrd="1" destOrd="0" presId="urn:microsoft.com/office/officeart/2005/8/layout/hProcess4"/>
    <dgm:cxn modelId="{F843BB19-19FC-8E4C-BE6C-B3DF07DADFAF}" type="presOf" srcId="{69529372-65E8-204B-8405-D4519267D354}" destId="{23FA27B4-8B66-9341-B268-579878324107}" srcOrd="1" destOrd="0" presId="urn:microsoft.com/office/officeart/2005/8/layout/hProcess4"/>
    <dgm:cxn modelId="{AD76A4F6-1FC7-DA49-8C1E-A85FC1120C9C}" srcId="{977E7AB0-0F1D-CA45-89A7-931641E73592}" destId="{43EFE5DE-7F1E-504D-AD53-F8643EEF8698}" srcOrd="2" destOrd="0" parTransId="{E1977BC5-088F-0E41-A516-95FA12A4C86F}" sibTransId="{19EDA39E-FE2C-6C44-ABF7-695B80EEA2B8}"/>
    <dgm:cxn modelId="{797226AF-B6DE-7549-B60D-35FABC967828}" type="presOf" srcId="{977E7AB0-0F1D-CA45-89A7-931641E73592}" destId="{B83513D5-8AFF-5243-8270-6BC8C6452972}" srcOrd="0" destOrd="0" presId="urn:microsoft.com/office/officeart/2005/8/layout/hProcess4"/>
    <dgm:cxn modelId="{CB29FB76-5389-CC4C-946B-4FA32A4D1F62}" type="presOf" srcId="{0FD931C1-BD09-ED43-8CCC-7EEB1DC20D6A}" destId="{F0506E42-7500-4F4F-98D9-B554EEB87B64}" srcOrd="0" destOrd="0" presId="urn:microsoft.com/office/officeart/2005/8/layout/hProcess4"/>
    <dgm:cxn modelId="{258789ED-D54A-7F40-BAC5-7458A44E2981}" type="presOf" srcId="{E4C22D49-40C8-EC40-9465-A0E7A1CF92BC}" destId="{AE5AFBEE-A181-9B44-AD58-440B7C9227EB}" srcOrd="0" destOrd="0" presId="urn:microsoft.com/office/officeart/2005/8/layout/hProcess4"/>
    <dgm:cxn modelId="{169A3227-F61B-E443-B722-4BF4DBBD599E}" type="presOf" srcId="{1E659CCB-B6D1-8F48-94DE-4C0A3B6CCD1C}" destId="{567B8042-E92C-4944-A8D6-7C536D098C47}" srcOrd="0" destOrd="0" presId="urn:microsoft.com/office/officeart/2005/8/layout/hProcess4"/>
    <dgm:cxn modelId="{89751845-4DCA-BD49-8EB4-C8540B76AE4C}" type="presOf" srcId="{F88CC3A9-FF7A-3743-9656-C1FAE25A29BE}" destId="{93DE0006-6759-1B47-9342-11F66275D07C}" srcOrd="1" destOrd="0" presId="urn:microsoft.com/office/officeart/2005/8/layout/hProcess4"/>
    <dgm:cxn modelId="{9F9F17CA-5C62-9E42-AB68-7C975914B56A}" type="presOf" srcId="{F88CC3A9-FF7A-3743-9656-C1FAE25A29BE}" destId="{EF557B8B-45C8-D848-B0F2-446A91531D6B}" srcOrd="0" destOrd="0" presId="urn:microsoft.com/office/officeart/2005/8/layout/hProcess4"/>
    <dgm:cxn modelId="{8A016E47-44F6-FF4E-9F3A-036FB8D26C66}" srcId="{977E7AB0-0F1D-CA45-89A7-931641E73592}" destId="{E4C22D49-40C8-EC40-9465-A0E7A1CF92BC}" srcOrd="1" destOrd="0" parTransId="{466BAB78-B21C-064D-A9C8-87AB19649BA6}" sibTransId="{1E659CCB-B6D1-8F48-94DE-4C0A3B6CCD1C}"/>
    <dgm:cxn modelId="{C3972637-FA08-9845-835B-6FC7A84F0719}" srcId="{43EFE5DE-7F1E-504D-AD53-F8643EEF8698}" destId="{1E508BB8-9C04-3644-8E79-C960D8B0588D}" srcOrd="0" destOrd="0" parTransId="{2F5391B2-FCA5-A047-99D7-C50A8B7E630C}" sibTransId="{20CFF6C4-D735-BE47-9762-5C370AFD6AD0}"/>
    <dgm:cxn modelId="{F3AF3E92-C1C3-CD46-BF94-370A0F79224E}" srcId="{977E7AB0-0F1D-CA45-89A7-931641E73592}" destId="{0FD931C1-BD09-ED43-8CCC-7EEB1DC20D6A}" srcOrd="0" destOrd="0" parTransId="{68EACE62-F674-A240-B5F2-9973269696F5}" sibTransId="{3C84302A-7D13-EA4B-812D-ABAF04348A37}"/>
    <dgm:cxn modelId="{DB09C784-7D00-5742-82EC-DE32BE622AD5}" type="presOf" srcId="{69529372-65E8-204B-8405-D4519267D354}" destId="{3357543A-5022-CF41-A021-50C8317368B8}" srcOrd="0" destOrd="0" presId="urn:microsoft.com/office/officeart/2005/8/layout/hProcess4"/>
    <dgm:cxn modelId="{13D371CB-D405-4E47-9079-C9760B61E042}" type="presOf" srcId="{43EFE5DE-7F1E-504D-AD53-F8643EEF8698}" destId="{F8394ADC-1D68-354A-B9D7-45952D6A3AED}" srcOrd="0" destOrd="0" presId="urn:microsoft.com/office/officeart/2005/8/layout/hProcess4"/>
    <dgm:cxn modelId="{8C58C639-A55A-184C-A0C4-2F04C3D560B3}" type="presOf" srcId="{1E508BB8-9C04-3644-8E79-C960D8B0588D}" destId="{93D95C9B-6B38-424C-8870-745257982898}" srcOrd="0" destOrd="0" presId="urn:microsoft.com/office/officeart/2005/8/layout/hProcess4"/>
    <dgm:cxn modelId="{2A701812-CC7D-C74F-A0EE-08F79E211C83}" srcId="{0FD931C1-BD09-ED43-8CCC-7EEB1DC20D6A}" destId="{69529372-65E8-204B-8405-D4519267D354}" srcOrd="0" destOrd="0" parTransId="{7F6FFCEA-CE6A-B944-8FF3-FDE055F3F471}" sibTransId="{2D9668D4-931D-1D42-8EA3-264A0D0FF9CD}"/>
    <dgm:cxn modelId="{E06B8B9A-53C3-A64C-8862-67FD6D605156}" type="presOf" srcId="{3C84302A-7D13-EA4B-812D-ABAF04348A37}" destId="{48C40124-2C01-A347-8DF0-4B005A06347B}" srcOrd="0" destOrd="0" presId="urn:microsoft.com/office/officeart/2005/8/layout/hProcess4"/>
    <dgm:cxn modelId="{44E9E8D8-55B0-C243-AB58-191A98255AE7}" srcId="{E4C22D49-40C8-EC40-9465-A0E7A1CF92BC}" destId="{F88CC3A9-FF7A-3743-9656-C1FAE25A29BE}" srcOrd="0" destOrd="0" parTransId="{D7AEF5A5-52A0-5B4D-945F-892827E43749}" sibTransId="{544A0E6C-902B-7545-9765-7308C03045D8}"/>
    <dgm:cxn modelId="{27201CF1-6AFF-8E49-AC85-35509EF6F5E1}" type="presParOf" srcId="{B83513D5-8AFF-5243-8270-6BC8C6452972}" destId="{83119CBB-C224-8F47-AF5C-2A6003B55477}" srcOrd="0" destOrd="0" presId="urn:microsoft.com/office/officeart/2005/8/layout/hProcess4"/>
    <dgm:cxn modelId="{184500E1-9428-244D-B87E-6E9344E1635A}" type="presParOf" srcId="{B83513D5-8AFF-5243-8270-6BC8C6452972}" destId="{2523952A-C89E-064E-854B-F68BA3C32F2E}" srcOrd="1" destOrd="0" presId="urn:microsoft.com/office/officeart/2005/8/layout/hProcess4"/>
    <dgm:cxn modelId="{ED832455-ED51-3145-9E79-776BEA91AEFA}" type="presParOf" srcId="{B83513D5-8AFF-5243-8270-6BC8C6452972}" destId="{51236DFD-993A-F34E-9B32-4B07357BDA96}" srcOrd="2" destOrd="0" presId="urn:microsoft.com/office/officeart/2005/8/layout/hProcess4"/>
    <dgm:cxn modelId="{2D941705-06EF-624F-AF9E-2FCF3ADA94C6}" type="presParOf" srcId="{51236DFD-993A-F34E-9B32-4B07357BDA96}" destId="{61E47F6D-3995-B04F-ADE6-3DAFFD88D02C}" srcOrd="0" destOrd="0" presId="urn:microsoft.com/office/officeart/2005/8/layout/hProcess4"/>
    <dgm:cxn modelId="{95EA1F7A-C012-9F4C-AB0C-76C9F89A8BE0}" type="presParOf" srcId="{61E47F6D-3995-B04F-ADE6-3DAFFD88D02C}" destId="{690E97F3-599D-EC4E-B0FD-A94730DF2647}" srcOrd="0" destOrd="0" presId="urn:microsoft.com/office/officeart/2005/8/layout/hProcess4"/>
    <dgm:cxn modelId="{2914A0C5-2A81-DB4F-B758-BE7DCE5A71F7}" type="presParOf" srcId="{61E47F6D-3995-B04F-ADE6-3DAFFD88D02C}" destId="{3357543A-5022-CF41-A021-50C8317368B8}" srcOrd="1" destOrd="0" presId="urn:microsoft.com/office/officeart/2005/8/layout/hProcess4"/>
    <dgm:cxn modelId="{6A3D1898-CBEA-E345-AA92-8680F27D23E6}" type="presParOf" srcId="{61E47F6D-3995-B04F-ADE6-3DAFFD88D02C}" destId="{23FA27B4-8B66-9341-B268-579878324107}" srcOrd="2" destOrd="0" presId="urn:microsoft.com/office/officeart/2005/8/layout/hProcess4"/>
    <dgm:cxn modelId="{8AB40393-B169-5647-9116-C2F1C3D5329C}" type="presParOf" srcId="{61E47F6D-3995-B04F-ADE6-3DAFFD88D02C}" destId="{F0506E42-7500-4F4F-98D9-B554EEB87B64}" srcOrd="3" destOrd="0" presId="urn:microsoft.com/office/officeart/2005/8/layout/hProcess4"/>
    <dgm:cxn modelId="{24E3D94B-0930-3B4A-A086-9C4C0450DFAA}" type="presParOf" srcId="{61E47F6D-3995-B04F-ADE6-3DAFFD88D02C}" destId="{5623A1DB-7DFC-0B40-A9DA-AF1CAA0C8599}" srcOrd="4" destOrd="0" presId="urn:microsoft.com/office/officeart/2005/8/layout/hProcess4"/>
    <dgm:cxn modelId="{3CEFA797-CFFA-444F-87CB-8111AFBAC137}" type="presParOf" srcId="{51236DFD-993A-F34E-9B32-4B07357BDA96}" destId="{48C40124-2C01-A347-8DF0-4B005A06347B}" srcOrd="1" destOrd="0" presId="urn:microsoft.com/office/officeart/2005/8/layout/hProcess4"/>
    <dgm:cxn modelId="{C1B77F4B-6F00-1B4C-A151-24B81A9BBF31}" type="presParOf" srcId="{51236DFD-993A-F34E-9B32-4B07357BDA96}" destId="{8670403F-CFDF-9747-9C94-A776DA5182BE}" srcOrd="2" destOrd="0" presId="urn:microsoft.com/office/officeart/2005/8/layout/hProcess4"/>
    <dgm:cxn modelId="{D5A611DC-2520-FE46-879E-D70DAB6DEE7D}" type="presParOf" srcId="{8670403F-CFDF-9747-9C94-A776DA5182BE}" destId="{0D61CCF5-F17E-0245-A2CB-3A143DC2E579}" srcOrd="0" destOrd="0" presId="urn:microsoft.com/office/officeart/2005/8/layout/hProcess4"/>
    <dgm:cxn modelId="{54AEBD94-60EC-0549-BA2D-BC1E18B9D066}" type="presParOf" srcId="{8670403F-CFDF-9747-9C94-A776DA5182BE}" destId="{EF557B8B-45C8-D848-B0F2-446A91531D6B}" srcOrd="1" destOrd="0" presId="urn:microsoft.com/office/officeart/2005/8/layout/hProcess4"/>
    <dgm:cxn modelId="{AD01F094-0CA9-1F4B-85DC-BA9A60BFF029}" type="presParOf" srcId="{8670403F-CFDF-9747-9C94-A776DA5182BE}" destId="{93DE0006-6759-1B47-9342-11F66275D07C}" srcOrd="2" destOrd="0" presId="urn:microsoft.com/office/officeart/2005/8/layout/hProcess4"/>
    <dgm:cxn modelId="{D0824387-6216-594E-A499-08FFA5EE2552}" type="presParOf" srcId="{8670403F-CFDF-9747-9C94-A776DA5182BE}" destId="{AE5AFBEE-A181-9B44-AD58-440B7C9227EB}" srcOrd="3" destOrd="0" presId="urn:microsoft.com/office/officeart/2005/8/layout/hProcess4"/>
    <dgm:cxn modelId="{F3469D67-D2CB-CA41-BACB-7EBCD3B8E445}" type="presParOf" srcId="{8670403F-CFDF-9747-9C94-A776DA5182BE}" destId="{1E1CACFF-3858-514F-969A-CD0D2FD02588}" srcOrd="4" destOrd="0" presId="urn:microsoft.com/office/officeart/2005/8/layout/hProcess4"/>
    <dgm:cxn modelId="{0A4AB4D7-F94E-D64D-86C9-16B20D2EF76D}" type="presParOf" srcId="{51236DFD-993A-F34E-9B32-4B07357BDA96}" destId="{567B8042-E92C-4944-A8D6-7C536D098C47}" srcOrd="3" destOrd="0" presId="urn:microsoft.com/office/officeart/2005/8/layout/hProcess4"/>
    <dgm:cxn modelId="{B7CC20B6-8870-C944-8CCB-333E52823C4C}" type="presParOf" srcId="{51236DFD-993A-F34E-9B32-4B07357BDA96}" destId="{8EFD2F11-A0E3-0842-8291-D09CCCCEBDA3}" srcOrd="4" destOrd="0" presId="urn:microsoft.com/office/officeart/2005/8/layout/hProcess4"/>
    <dgm:cxn modelId="{FC0D75EF-E8BF-FB4A-836B-93F59EE5EBD5}" type="presParOf" srcId="{8EFD2F11-A0E3-0842-8291-D09CCCCEBDA3}" destId="{A6C72CB4-76C9-FC49-88AA-01B2D96122D9}" srcOrd="0" destOrd="0" presId="urn:microsoft.com/office/officeart/2005/8/layout/hProcess4"/>
    <dgm:cxn modelId="{91CD3339-FDD1-3343-82A4-10A09D956F99}" type="presParOf" srcId="{8EFD2F11-A0E3-0842-8291-D09CCCCEBDA3}" destId="{93D95C9B-6B38-424C-8870-745257982898}" srcOrd="1" destOrd="0" presId="urn:microsoft.com/office/officeart/2005/8/layout/hProcess4"/>
    <dgm:cxn modelId="{3D6AB4C3-49FC-8E48-96ED-E601C107261F}" type="presParOf" srcId="{8EFD2F11-A0E3-0842-8291-D09CCCCEBDA3}" destId="{DDD02C6D-7AB4-F746-BC38-AAB84C05438B}" srcOrd="2" destOrd="0" presId="urn:microsoft.com/office/officeart/2005/8/layout/hProcess4"/>
    <dgm:cxn modelId="{44D4C92A-86DD-0A40-B41F-340B4E81E7E3}" type="presParOf" srcId="{8EFD2F11-A0E3-0842-8291-D09CCCCEBDA3}" destId="{F8394ADC-1D68-354A-B9D7-45952D6A3AED}" srcOrd="3" destOrd="0" presId="urn:microsoft.com/office/officeart/2005/8/layout/hProcess4"/>
    <dgm:cxn modelId="{65897461-6985-ED4C-BD7A-FBFFE29DB72E}" type="presParOf" srcId="{8EFD2F11-A0E3-0842-8291-D09CCCCEBDA3}" destId="{FBEA30F9-0734-2541-B51B-BA2BA63F6E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7E7AB0-0F1D-CA45-89A7-931641E73592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931C1-BD09-ED43-8CCC-7EEB1DC20D6A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UFO interface</a:t>
          </a:r>
          <a:endParaRPr lang="en-US" dirty="0"/>
        </a:p>
      </dgm:t>
    </dgm:pt>
    <dgm:pt modelId="{68EACE62-F674-A240-B5F2-9973269696F5}" type="parTrans" cxnId="{F3AF3E92-C1C3-CD46-BF94-370A0F79224E}">
      <dgm:prSet/>
      <dgm:spPr/>
      <dgm:t>
        <a:bodyPr/>
        <a:lstStyle/>
        <a:p>
          <a:endParaRPr lang="en-US"/>
        </a:p>
      </dgm:t>
    </dgm:pt>
    <dgm:pt modelId="{3C84302A-7D13-EA4B-812D-ABAF04348A37}" type="sibTrans" cxnId="{F3AF3E92-C1C3-CD46-BF94-370A0F79224E}">
      <dgm:prSet/>
      <dgm:spPr/>
      <dgm:t>
        <a:bodyPr/>
        <a:lstStyle/>
        <a:p>
          <a:endParaRPr lang="en-US"/>
        </a:p>
      </dgm:t>
    </dgm:pt>
    <dgm:pt modelId="{69529372-65E8-204B-8405-D4519267D354}">
      <dgm:prSet phldrT="[Text]"/>
      <dgm:spPr/>
      <dgm:t>
        <a:bodyPr/>
        <a:lstStyle/>
        <a:p>
          <a:r>
            <a:rPr lang="en-US" dirty="0" smtClean="0"/>
            <a:t>BSM Model in </a:t>
          </a:r>
          <a:r>
            <a:rPr lang="en-US" dirty="0" err="1" smtClean="0"/>
            <a:t>FeynRules</a:t>
          </a:r>
          <a:endParaRPr lang="en-US" dirty="0"/>
        </a:p>
      </dgm:t>
    </dgm:pt>
    <dgm:pt modelId="{7F6FFCEA-CE6A-B944-8FF3-FDE055F3F471}" type="parTrans" cxnId="{2A701812-CC7D-C74F-A0EE-08F79E211C83}">
      <dgm:prSet/>
      <dgm:spPr/>
      <dgm:t>
        <a:bodyPr/>
        <a:lstStyle/>
        <a:p>
          <a:endParaRPr lang="en-US"/>
        </a:p>
      </dgm:t>
    </dgm:pt>
    <dgm:pt modelId="{2D9668D4-931D-1D42-8EA3-264A0D0FF9CD}" type="sibTrans" cxnId="{2A701812-CC7D-C74F-A0EE-08F79E211C83}">
      <dgm:prSet/>
      <dgm:spPr/>
      <dgm:t>
        <a:bodyPr/>
        <a:lstStyle/>
        <a:p>
          <a:endParaRPr lang="en-US"/>
        </a:p>
      </dgm:t>
    </dgm:pt>
    <dgm:pt modelId="{E4C22D49-40C8-EC40-9465-A0E7A1CF92BC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Final State Particles</a:t>
          </a:r>
          <a:endParaRPr lang="en-US" dirty="0"/>
        </a:p>
      </dgm:t>
    </dgm:pt>
    <dgm:pt modelId="{466BAB78-B21C-064D-A9C8-87AB19649BA6}" type="parTrans" cxnId="{8A016E47-44F6-FF4E-9F3A-036FB8D26C66}">
      <dgm:prSet/>
      <dgm:spPr/>
      <dgm:t>
        <a:bodyPr/>
        <a:lstStyle/>
        <a:p>
          <a:endParaRPr lang="en-US"/>
        </a:p>
      </dgm:t>
    </dgm:pt>
    <dgm:pt modelId="{1E659CCB-B6D1-8F48-94DE-4C0A3B6CCD1C}" type="sibTrans" cxnId="{8A016E47-44F6-FF4E-9F3A-036FB8D26C66}">
      <dgm:prSet/>
      <dgm:spPr/>
      <dgm:t>
        <a:bodyPr/>
        <a:lstStyle/>
        <a:p>
          <a:endParaRPr lang="en-US"/>
        </a:p>
      </dgm:t>
    </dgm:pt>
    <dgm:pt modelId="{F88CC3A9-FF7A-3743-9656-C1FAE25A29BE}">
      <dgm:prSet phldrT="[Text]"/>
      <dgm:spPr/>
      <dgm:t>
        <a:bodyPr/>
        <a:lstStyle/>
        <a:p>
          <a:r>
            <a:rPr lang="en-US" dirty="0" smtClean="0"/>
            <a:t>New processes in Herwig7</a:t>
          </a:r>
          <a:endParaRPr lang="en-US" dirty="0"/>
        </a:p>
      </dgm:t>
    </dgm:pt>
    <dgm:pt modelId="{D7AEF5A5-52A0-5B4D-945F-892827E43749}" type="parTrans" cxnId="{44E9E8D8-55B0-C243-AB58-191A98255AE7}">
      <dgm:prSet/>
      <dgm:spPr/>
      <dgm:t>
        <a:bodyPr/>
        <a:lstStyle/>
        <a:p>
          <a:endParaRPr lang="en-US"/>
        </a:p>
      </dgm:t>
    </dgm:pt>
    <dgm:pt modelId="{544A0E6C-902B-7545-9765-7308C03045D8}" type="sibTrans" cxnId="{44E9E8D8-55B0-C243-AB58-191A98255AE7}">
      <dgm:prSet/>
      <dgm:spPr/>
      <dgm:t>
        <a:bodyPr/>
        <a:lstStyle/>
        <a:p>
          <a:endParaRPr lang="en-US"/>
        </a:p>
      </dgm:t>
    </dgm:pt>
    <dgm:pt modelId="{43EFE5DE-7F1E-504D-AD53-F8643EEF8698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Exclusion</a:t>
          </a:r>
          <a:endParaRPr lang="en-US" dirty="0"/>
        </a:p>
      </dgm:t>
    </dgm:pt>
    <dgm:pt modelId="{E1977BC5-088F-0E41-A516-95FA12A4C86F}" type="parTrans" cxnId="{AD76A4F6-1FC7-DA49-8C1E-A85FC1120C9C}">
      <dgm:prSet/>
      <dgm:spPr/>
      <dgm:t>
        <a:bodyPr/>
        <a:lstStyle/>
        <a:p>
          <a:endParaRPr lang="en-US"/>
        </a:p>
      </dgm:t>
    </dgm:pt>
    <dgm:pt modelId="{19EDA39E-FE2C-6C44-ABF7-695B80EEA2B8}" type="sibTrans" cxnId="{AD76A4F6-1FC7-DA49-8C1E-A85FC1120C9C}">
      <dgm:prSet/>
      <dgm:spPr/>
      <dgm:t>
        <a:bodyPr/>
        <a:lstStyle/>
        <a:p>
          <a:endParaRPr lang="en-US"/>
        </a:p>
      </dgm:t>
    </dgm:pt>
    <dgm:pt modelId="{1E508BB8-9C04-3644-8E79-C960D8B0588D}">
      <dgm:prSet phldrT="[Text]"/>
      <dgm:spPr/>
      <dgm:t>
        <a:bodyPr/>
        <a:lstStyle/>
        <a:p>
          <a:r>
            <a:rPr lang="en-US" dirty="0" smtClean="0"/>
            <a:t>Rivet, and data from </a:t>
          </a:r>
          <a:r>
            <a:rPr lang="en-US" dirty="0" err="1" smtClean="0"/>
            <a:t>HepData</a:t>
          </a:r>
          <a:endParaRPr lang="en-US" dirty="0"/>
        </a:p>
      </dgm:t>
    </dgm:pt>
    <dgm:pt modelId="{2F5391B2-FCA5-A047-99D7-C50A8B7E630C}" type="parTrans" cxnId="{C3972637-FA08-9845-835B-6FC7A84F0719}">
      <dgm:prSet/>
      <dgm:spPr/>
      <dgm:t>
        <a:bodyPr/>
        <a:lstStyle/>
        <a:p>
          <a:endParaRPr lang="en-US"/>
        </a:p>
      </dgm:t>
    </dgm:pt>
    <dgm:pt modelId="{20CFF6C4-D735-BE47-9762-5C370AFD6AD0}" type="sibTrans" cxnId="{C3972637-FA08-9845-835B-6FC7A84F0719}">
      <dgm:prSet/>
      <dgm:spPr/>
      <dgm:t>
        <a:bodyPr/>
        <a:lstStyle/>
        <a:p>
          <a:endParaRPr lang="en-US"/>
        </a:p>
      </dgm:t>
    </dgm:pt>
    <dgm:pt modelId="{B83513D5-8AFF-5243-8270-6BC8C6452972}" type="pres">
      <dgm:prSet presAssocID="{977E7AB0-0F1D-CA45-89A7-931641E735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19CBB-C224-8F47-AF5C-2A6003B55477}" type="pres">
      <dgm:prSet presAssocID="{977E7AB0-0F1D-CA45-89A7-931641E73592}" presName="tSp" presStyleCnt="0"/>
      <dgm:spPr/>
    </dgm:pt>
    <dgm:pt modelId="{2523952A-C89E-064E-854B-F68BA3C32F2E}" type="pres">
      <dgm:prSet presAssocID="{977E7AB0-0F1D-CA45-89A7-931641E73592}" presName="bSp" presStyleCnt="0"/>
      <dgm:spPr/>
    </dgm:pt>
    <dgm:pt modelId="{51236DFD-993A-F34E-9B32-4B07357BDA96}" type="pres">
      <dgm:prSet presAssocID="{977E7AB0-0F1D-CA45-89A7-931641E73592}" presName="process" presStyleCnt="0"/>
      <dgm:spPr/>
    </dgm:pt>
    <dgm:pt modelId="{61E47F6D-3995-B04F-ADE6-3DAFFD88D02C}" type="pres">
      <dgm:prSet presAssocID="{0FD931C1-BD09-ED43-8CCC-7EEB1DC20D6A}" presName="composite1" presStyleCnt="0"/>
      <dgm:spPr/>
    </dgm:pt>
    <dgm:pt modelId="{690E97F3-599D-EC4E-B0FD-A94730DF2647}" type="pres">
      <dgm:prSet presAssocID="{0FD931C1-BD09-ED43-8CCC-7EEB1DC20D6A}" presName="dummyNode1" presStyleLbl="node1" presStyleIdx="0" presStyleCnt="3"/>
      <dgm:spPr/>
    </dgm:pt>
    <dgm:pt modelId="{3357543A-5022-CF41-A021-50C8317368B8}" type="pres">
      <dgm:prSet presAssocID="{0FD931C1-BD09-ED43-8CCC-7EEB1DC20D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A27B4-8B66-9341-B268-579878324107}" type="pres">
      <dgm:prSet presAssocID="{0FD931C1-BD09-ED43-8CCC-7EEB1DC20D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06E42-7500-4F4F-98D9-B554EEB87B64}" type="pres">
      <dgm:prSet presAssocID="{0FD931C1-BD09-ED43-8CCC-7EEB1DC20D6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A1DB-7DFC-0B40-A9DA-AF1CAA0C8599}" type="pres">
      <dgm:prSet presAssocID="{0FD931C1-BD09-ED43-8CCC-7EEB1DC20D6A}" presName="connSite1" presStyleCnt="0"/>
      <dgm:spPr/>
    </dgm:pt>
    <dgm:pt modelId="{48C40124-2C01-A347-8DF0-4B005A06347B}" type="pres">
      <dgm:prSet presAssocID="{3C84302A-7D13-EA4B-812D-ABAF04348A37}" presName="Name9" presStyleLbl="sibTrans2D1" presStyleIdx="0" presStyleCnt="2"/>
      <dgm:spPr/>
      <dgm:t>
        <a:bodyPr/>
        <a:lstStyle/>
        <a:p>
          <a:endParaRPr lang="en-US"/>
        </a:p>
      </dgm:t>
    </dgm:pt>
    <dgm:pt modelId="{8670403F-CFDF-9747-9C94-A776DA5182BE}" type="pres">
      <dgm:prSet presAssocID="{E4C22D49-40C8-EC40-9465-A0E7A1CF92BC}" presName="composite2" presStyleCnt="0"/>
      <dgm:spPr/>
    </dgm:pt>
    <dgm:pt modelId="{0D61CCF5-F17E-0245-A2CB-3A143DC2E579}" type="pres">
      <dgm:prSet presAssocID="{E4C22D49-40C8-EC40-9465-A0E7A1CF92BC}" presName="dummyNode2" presStyleLbl="node1" presStyleIdx="0" presStyleCnt="3"/>
      <dgm:spPr/>
    </dgm:pt>
    <dgm:pt modelId="{EF557B8B-45C8-D848-B0F2-446A91531D6B}" type="pres">
      <dgm:prSet presAssocID="{E4C22D49-40C8-EC40-9465-A0E7A1CF92B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E0006-6759-1B47-9342-11F66275D07C}" type="pres">
      <dgm:prSet presAssocID="{E4C22D49-40C8-EC40-9465-A0E7A1CF92B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AFBEE-A181-9B44-AD58-440B7C9227EB}" type="pres">
      <dgm:prSet presAssocID="{E4C22D49-40C8-EC40-9465-A0E7A1CF92B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CACFF-3858-514F-969A-CD0D2FD02588}" type="pres">
      <dgm:prSet presAssocID="{E4C22D49-40C8-EC40-9465-A0E7A1CF92BC}" presName="connSite2" presStyleCnt="0"/>
      <dgm:spPr/>
    </dgm:pt>
    <dgm:pt modelId="{567B8042-E92C-4944-A8D6-7C536D098C47}" type="pres">
      <dgm:prSet presAssocID="{1E659CCB-B6D1-8F48-94DE-4C0A3B6CCD1C}" presName="Name18" presStyleLbl="sibTrans2D1" presStyleIdx="1" presStyleCnt="2"/>
      <dgm:spPr/>
      <dgm:t>
        <a:bodyPr/>
        <a:lstStyle/>
        <a:p>
          <a:endParaRPr lang="en-US"/>
        </a:p>
      </dgm:t>
    </dgm:pt>
    <dgm:pt modelId="{8EFD2F11-A0E3-0842-8291-D09CCCCEBDA3}" type="pres">
      <dgm:prSet presAssocID="{43EFE5DE-7F1E-504D-AD53-F8643EEF8698}" presName="composite1" presStyleCnt="0"/>
      <dgm:spPr/>
    </dgm:pt>
    <dgm:pt modelId="{A6C72CB4-76C9-FC49-88AA-01B2D96122D9}" type="pres">
      <dgm:prSet presAssocID="{43EFE5DE-7F1E-504D-AD53-F8643EEF8698}" presName="dummyNode1" presStyleLbl="node1" presStyleIdx="1" presStyleCnt="3"/>
      <dgm:spPr/>
    </dgm:pt>
    <dgm:pt modelId="{93D95C9B-6B38-424C-8870-745257982898}" type="pres">
      <dgm:prSet presAssocID="{43EFE5DE-7F1E-504D-AD53-F8643EEF869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02C6D-7AB4-F746-BC38-AAB84C05438B}" type="pres">
      <dgm:prSet presAssocID="{43EFE5DE-7F1E-504D-AD53-F8643EEF86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94ADC-1D68-354A-B9D7-45952D6A3AED}" type="pres">
      <dgm:prSet presAssocID="{43EFE5DE-7F1E-504D-AD53-F8643EEF869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A30F9-0734-2541-B51B-BA2BA63F6EF7}" type="pres">
      <dgm:prSet presAssocID="{43EFE5DE-7F1E-504D-AD53-F8643EEF8698}" presName="connSite1" presStyleCnt="0"/>
      <dgm:spPr/>
    </dgm:pt>
  </dgm:ptLst>
  <dgm:cxnLst>
    <dgm:cxn modelId="{F2C7C423-E922-704A-8692-A3C5D50829BF}" type="presOf" srcId="{1E508BB8-9C04-3644-8E79-C960D8B0588D}" destId="{DDD02C6D-7AB4-F746-BC38-AAB84C05438B}" srcOrd="1" destOrd="0" presId="urn:microsoft.com/office/officeart/2005/8/layout/hProcess4"/>
    <dgm:cxn modelId="{6689F9AE-79B7-6444-B6CE-64BF4C5539B3}" type="presOf" srcId="{69529372-65E8-204B-8405-D4519267D354}" destId="{23FA27B4-8B66-9341-B268-579878324107}" srcOrd="1" destOrd="0" presId="urn:microsoft.com/office/officeart/2005/8/layout/hProcess4"/>
    <dgm:cxn modelId="{01957D69-A582-6045-9236-85086F78001A}" type="presOf" srcId="{43EFE5DE-7F1E-504D-AD53-F8643EEF8698}" destId="{F8394ADC-1D68-354A-B9D7-45952D6A3AED}" srcOrd="0" destOrd="0" presId="urn:microsoft.com/office/officeart/2005/8/layout/hProcess4"/>
    <dgm:cxn modelId="{982CE40C-B676-7A45-87CD-76A8F66B9A51}" type="presOf" srcId="{F88CC3A9-FF7A-3743-9656-C1FAE25A29BE}" destId="{EF557B8B-45C8-D848-B0F2-446A91531D6B}" srcOrd="0" destOrd="0" presId="urn:microsoft.com/office/officeart/2005/8/layout/hProcess4"/>
    <dgm:cxn modelId="{AD76A4F6-1FC7-DA49-8C1E-A85FC1120C9C}" srcId="{977E7AB0-0F1D-CA45-89A7-931641E73592}" destId="{43EFE5DE-7F1E-504D-AD53-F8643EEF8698}" srcOrd="2" destOrd="0" parTransId="{E1977BC5-088F-0E41-A516-95FA12A4C86F}" sibTransId="{19EDA39E-FE2C-6C44-ABF7-695B80EEA2B8}"/>
    <dgm:cxn modelId="{44E9E8D8-55B0-C243-AB58-191A98255AE7}" srcId="{E4C22D49-40C8-EC40-9465-A0E7A1CF92BC}" destId="{F88CC3A9-FF7A-3743-9656-C1FAE25A29BE}" srcOrd="0" destOrd="0" parTransId="{D7AEF5A5-52A0-5B4D-945F-892827E43749}" sibTransId="{544A0E6C-902B-7545-9765-7308C03045D8}"/>
    <dgm:cxn modelId="{C3972637-FA08-9845-835B-6FC7A84F0719}" srcId="{43EFE5DE-7F1E-504D-AD53-F8643EEF8698}" destId="{1E508BB8-9C04-3644-8E79-C960D8B0588D}" srcOrd="0" destOrd="0" parTransId="{2F5391B2-FCA5-A047-99D7-C50A8B7E630C}" sibTransId="{20CFF6C4-D735-BE47-9762-5C370AFD6AD0}"/>
    <dgm:cxn modelId="{64A09BD0-167E-7B44-B12A-AC330E79D0E0}" type="presOf" srcId="{3C84302A-7D13-EA4B-812D-ABAF04348A37}" destId="{48C40124-2C01-A347-8DF0-4B005A06347B}" srcOrd="0" destOrd="0" presId="urn:microsoft.com/office/officeart/2005/8/layout/hProcess4"/>
    <dgm:cxn modelId="{8FB40FC9-D21B-7B42-B5F5-6E9D64B54FB0}" type="presOf" srcId="{977E7AB0-0F1D-CA45-89A7-931641E73592}" destId="{B83513D5-8AFF-5243-8270-6BC8C6452972}" srcOrd="0" destOrd="0" presId="urn:microsoft.com/office/officeart/2005/8/layout/hProcess4"/>
    <dgm:cxn modelId="{2A701812-CC7D-C74F-A0EE-08F79E211C83}" srcId="{0FD931C1-BD09-ED43-8CCC-7EEB1DC20D6A}" destId="{69529372-65E8-204B-8405-D4519267D354}" srcOrd="0" destOrd="0" parTransId="{7F6FFCEA-CE6A-B944-8FF3-FDE055F3F471}" sibTransId="{2D9668D4-931D-1D42-8EA3-264A0D0FF9CD}"/>
    <dgm:cxn modelId="{F3AF3E92-C1C3-CD46-BF94-370A0F79224E}" srcId="{977E7AB0-0F1D-CA45-89A7-931641E73592}" destId="{0FD931C1-BD09-ED43-8CCC-7EEB1DC20D6A}" srcOrd="0" destOrd="0" parTransId="{68EACE62-F674-A240-B5F2-9973269696F5}" sibTransId="{3C84302A-7D13-EA4B-812D-ABAF04348A37}"/>
    <dgm:cxn modelId="{8A016E47-44F6-FF4E-9F3A-036FB8D26C66}" srcId="{977E7AB0-0F1D-CA45-89A7-931641E73592}" destId="{E4C22D49-40C8-EC40-9465-A0E7A1CF92BC}" srcOrd="1" destOrd="0" parTransId="{466BAB78-B21C-064D-A9C8-87AB19649BA6}" sibTransId="{1E659CCB-B6D1-8F48-94DE-4C0A3B6CCD1C}"/>
    <dgm:cxn modelId="{D79F85F5-5EF3-F947-8AB3-C1A44EAF5EC1}" type="presOf" srcId="{1E659CCB-B6D1-8F48-94DE-4C0A3B6CCD1C}" destId="{567B8042-E92C-4944-A8D6-7C536D098C47}" srcOrd="0" destOrd="0" presId="urn:microsoft.com/office/officeart/2005/8/layout/hProcess4"/>
    <dgm:cxn modelId="{FCA2A5B5-0744-F740-8304-F15DF702A2D0}" type="presOf" srcId="{69529372-65E8-204B-8405-D4519267D354}" destId="{3357543A-5022-CF41-A021-50C8317368B8}" srcOrd="0" destOrd="0" presId="urn:microsoft.com/office/officeart/2005/8/layout/hProcess4"/>
    <dgm:cxn modelId="{D17F46CF-E591-7D4F-A27A-531BC3191B53}" type="presOf" srcId="{1E508BB8-9C04-3644-8E79-C960D8B0588D}" destId="{93D95C9B-6B38-424C-8870-745257982898}" srcOrd="0" destOrd="0" presId="urn:microsoft.com/office/officeart/2005/8/layout/hProcess4"/>
    <dgm:cxn modelId="{FF04A729-628C-CD4E-AFCC-B5754E4E416A}" type="presOf" srcId="{F88CC3A9-FF7A-3743-9656-C1FAE25A29BE}" destId="{93DE0006-6759-1B47-9342-11F66275D07C}" srcOrd="1" destOrd="0" presId="urn:microsoft.com/office/officeart/2005/8/layout/hProcess4"/>
    <dgm:cxn modelId="{7AA57742-68C9-BC43-B316-26351AE92B4C}" type="presOf" srcId="{E4C22D49-40C8-EC40-9465-A0E7A1CF92BC}" destId="{AE5AFBEE-A181-9B44-AD58-440B7C9227EB}" srcOrd="0" destOrd="0" presId="urn:microsoft.com/office/officeart/2005/8/layout/hProcess4"/>
    <dgm:cxn modelId="{61519EEA-E52A-1642-893D-A47CE7E9ED42}" type="presOf" srcId="{0FD931C1-BD09-ED43-8CCC-7EEB1DC20D6A}" destId="{F0506E42-7500-4F4F-98D9-B554EEB87B64}" srcOrd="0" destOrd="0" presId="urn:microsoft.com/office/officeart/2005/8/layout/hProcess4"/>
    <dgm:cxn modelId="{474A17F8-A28F-4347-B4CC-F6D4D560DFE9}" type="presParOf" srcId="{B83513D5-8AFF-5243-8270-6BC8C6452972}" destId="{83119CBB-C224-8F47-AF5C-2A6003B55477}" srcOrd="0" destOrd="0" presId="urn:microsoft.com/office/officeart/2005/8/layout/hProcess4"/>
    <dgm:cxn modelId="{32C74767-7087-4643-B9CB-F7207A96D04A}" type="presParOf" srcId="{B83513D5-8AFF-5243-8270-6BC8C6452972}" destId="{2523952A-C89E-064E-854B-F68BA3C32F2E}" srcOrd="1" destOrd="0" presId="urn:microsoft.com/office/officeart/2005/8/layout/hProcess4"/>
    <dgm:cxn modelId="{943EE71F-B01F-B54A-ABAB-D7B2FC4522E4}" type="presParOf" srcId="{B83513D5-8AFF-5243-8270-6BC8C6452972}" destId="{51236DFD-993A-F34E-9B32-4B07357BDA96}" srcOrd="2" destOrd="0" presId="urn:microsoft.com/office/officeart/2005/8/layout/hProcess4"/>
    <dgm:cxn modelId="{42FABEB3-DF4D-AD48-B298-5C99A672DD47}" type="presParOf" srcId="{51236DFD-993A-F34E-9B32-4B07357BDA96}" destId="{61E47F6D-3995-B04F-ADE6-3DAFFD88D02C}" srcOrd="0" destOrd="0" presId="urn:microsoft.com/office/officeart/2005/8/layout/hProcess4"/>
    <dgm:cxn modelId="{5B321AB7-A45F-A142-AF9F-1D3A0E258FB2}" type="presParOf" srcId="{61E47F6D-3995-B04F-ADE6-3DAFFD88D02C}" destId="{690E97F3-599D-EC4E-B0FD-A94730DF2647}" srcOrd="0" destOrd="0" presId="urn:microsoft.com/office/officeart/2005/8/layout/hProcess4"/>
    <dgm:cxn modelId="{912F4728-727E-8C4C-A379-E2892833FEA0}" type="presParOf" srcId="{61E47F6D-3995-B04F-ADE6-3DAFFD88D02C}" destId="{3357543A-5022-CF41-A021-50C8317368B8}" srcOrd="1" destOrd="0" presId="urn:microsoft.com/office/officeart/2005/8/layout/hProcess4"/>
    <dgm:cxn modelId="{2BABAFB6-A5D5-624F-8ABF-7773A270C592}" type="presParOf" srcId="{61E47F6D-3995-B04F-ADE6-3DAFFD88D02C}" destId="{23FA27B4-8B66-9341-B268-579878324107}" srcOrd="2" destOrd="0" presId="urn:microsoft.com/office/officeart/2005/8/layout/hProcess4"/>
    <dgm:cxn modelId="{BDAF2E91-9434-A54D-A2E6-A4C22A0953B0}" type="presParOf" srcId="{61E47F6D-3995-B04F-ADE6-3DAFFD88D02C}" destId="{F0506E42-7500-4F4F-98D9-B554EEB87B64}" srcOrd="3" destOrd="0" presId="urn:microsoft.com/office/officeart/2005/8/layout/hProcess4"/>
    <dgm:cxn modelId="{041235BB-CBAB-1F46-AAF6-1EC739E81A03}" type="presParOf" srcId="{61E47F6D-3995-B04F-ADE6-3DAFFD88D02C}" destId="{5623A1DB-7DFC-0B40-A9DA-AF1CAA0C8599}" srcOrd="4" destOrd="0" presId="urn:microsoft.com/office/officeart/2005/8/layout/hProcess4"/>
    <dgm:cxn modelId="{79AD2500-9F6C-3849-BF21-17959795C605}" type="presParOf" srcId="{51236DFD-993A-F34E-9B32-4B07357BDA96}" destId="{48C40124-2C01-A347-8DF0-4B005A06347B}" srcOrd="1" destOrd="0" presId="urn:microsoft.com/office/officeart/2005/8/layout/hProcess4"/>
    <dgm:cxn modelId="{EAFDFB7A-2970-8941-94BF-1D541619C5CC}" type="presParOf" srcId="{51236DFD-993A-F34E-9B32-4B07357BDA96}" destId="{8670403F-CFDF-9747-9C94-A776DA5182BE}" srcOrd="2" destOrd="0" presId="urn:microsoft.com/office/officeart/2005/8/layout/hProcess4"/>
    <dgm:cxn modelId="{6BAEF234-EADE-6340-8947-8DBB9636BADB}" type="presParOf" srcId="{8670403F-CFDF-9747-9C94-A776DA5182BE}" destId="{0D61CCF5-F17E-0245-A2CB-3A143DC2E579}" srcOrd="0" destOrd="0" presId="urn:microsoft.com/office/officeart/2005/8/layout/hProcess4"/>
    <dgm:cxn modelId="{80FF4AD7-AB0C-A04F-A703-314C0F860DC9}" type="presParOf" srcId="{8670403F-CFDF-9747-9C94-A776DA5182BE}" destId="{EF557B8B-45C8-D848-B0F2-446A91531D6B}" srcOrd="1" destOrd="0" presId="urn:microsoft.com/office/officeart/2005/8/layout/hProcess4"/>
    <dgm:cxn modelId="{04C0B9B2-8632-7C47-9452-86F1A2F90848}" type="presParOf" srcId="{8670403F-CFDF-9747-9C94-A776DA5182BE}" destId="{93DE0006-6759-1B47-9342-11F66275D07C}" srcOrd="2" destOrd="0" presId="urn:microsoft.com/office/officeart/2005/8/layout/hProcess4"/>
    <dgm:cxn modelId="{317C1A25-4569-EA40-AB51-5DCA5C5A53EA}" type="presParOf" srcId="{8670403F-CFDF-9747-9C94-A776DA5182BE}" destId="{AE5AFBEE-A181-9B44-AD58-440B7C9227EB}" srcOrd="3" destOrd="0" presId="urn:microsoft.com/office/officeart/2005/8/layout/hProcess4"/>
    <dgm:cxn modelId="{7EFBFDCD-104A-C84B-B8E8-B66D56B83AAD}" type="presParOf" srcId="{8670403F-CFDF-9747-9C94-A776DA5182BE}" destId="{1E1CACFF-3858-514F-969A-CD0D2FD02588}" srcOrd="4" destOrd="0" presId="urn:microsoft.com/office/officeart/2005/8/layout/hProcess4"/>
    <dgm:cxn modelId="{17A5A185-356B-D94A-960A-0E20770D3D88}" type="presParOf" srcId="{51236DFD-993A-F34E-9B32-4B07357BDA96}" destId="{567B8042-E92C-4944-A8D6-7C536D098C47}" srcOrd="3" destOrd="0" presId="urn:microsoft.com/office/officeart/2005/8/layout/hProcess4"/>
    <dgm:cxn modelId="{26C7D60C-9FA2-B946-B6D6-572FF9B539F1}" type="presParOf" srcId="{51236DFD-993A-F34E-9B32-4B07357BDA96}" destId="{8EFD2F11-A0E3-0842-8291-D09CCCCEBDA3}" srcOrd="4" destOrd="0" presId="urn:microsoft.com/office/officeart/2005/8/layout/hProcess4"/>
    <dgm:cxn modelId="{FAD9E3F9-E16A-744E-B7E0-E4416AE5CE2A}" type="presParOf" srcId="{8EFD2F11-A0E3-0842-8291-D09CCCCEBDA3}" destId="{A6C72CB4-76C9-FC49-88AA-01B2D96122D9}" srcOrd="0" destOrd="0" presId="urn:microsoft.com/office/officeart/2005/8/layout/hProcess4"/>
    <dgm:cxn modelId="{391B3D44-9CAB-7242-9595-5A9C6B0D6D4C}" type="presParOf" srcId="{8EFD2F11-A0E3-0842-8291-D09CCCCEBDA3}" destId="{93D95C9B-6B38-424C-8870-745257982898}" srcOrd="1" destOrd="0" presId="urn:microsoft.com/office/officeart/2005/8/layout/hProcess4"/>
    <dgm:cxn modelId="{EF1085F7-7457-CA49-AE62-4C19B281F88A}" type="presParOf" srcId="{8EFD2F11-A0E3-0842-8291-D09CCCCEBDA3}" destId="{DDD02C6D-7AB4-F746-BC38-AAB84C05438B}" srcOrd="2" destOrd="0" presId="urn:microsoft.com/office/officeart/2005/8/layout/hProcess4"/>
    <dgm:cxn modelId="{30D60E24-84ED-BC46-997B-F755F6245281}" type="presParOf" srcId="{8EFD2F11-A0E3-0842-8291-D09CCCCEBDA3}" destId="{F8394ADC-1D68-354A-B9D7-45952D6A3AED}" srcOrd="3" destOrd="0" presId="urn:microsoft.com/office/officeart/2005/8/layout/hProcess4"/>
    <dgm:cxn modelId="{470EC52D-2638-9741-BE1E-FBB156C44DDC}" type="presParOf" srcId="{8EFD2F11-A0E3-0842-8291-D09CCCCEBDA3}" destId="{FBEA30F9-0734-2541-B51B-BA2BA63F6E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7E7AB0-0F1D-CA45-89A7-931641E73592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931C1-BD09-ED43-8CCC-7EEB1DC20D6A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UFO interface</a:t>
          </a:r>
          <a:endParaRPr lang="en-US" dirty="0"/>
        </a:p>
      </dgm:t>
    </dgm:pt>
    <dgm:pt modelId="{68EACE62-F674-A240-B5F2-9973269696F5}" type="parTrans" cxnId="{F3AF3E92-C1C3-CD46-BF94-370A0F79224E}">
      <dgm:prSet/>
      <dgm:spPr/>
      <dgm:t>
        <a:bodyPr/>
        <a:lstStyle/>
        <a:p>
          <a:endParaRPr lang="en-US"/>
        </a:p>
      </dgm:t>
    </dgm:pt>
    <dgm:pt modelId="{3C84302A-7D13-EA4B-812D-ABAF04348A37}" type="sibTrans" cxnId="{F3AF3E92-C1C3-CD46-BF94-370A0F79224E}">
      <dgm:prSet/>
      <dgm:spPr/>
      <dgm:t>
        <a:bodyPr/>
        <a:lstStyle/>
        <a:p>
          <a:endParaRPr lang="en-US"/>
        </a:p>
      </dgm:t>
    </dgm:pt>
    <dgm:pt modelId="{69529372-65E8-204B-8405-D4519267D354}">
      <dgm:prSet phldrT="[Text]"/>
      <dgm:spPr/>
      <dgm:t>
        <a:bodyPr/>
        <a:lstStyle/>
        <a:p>
          <a:r>
            <a:rPr lang="en-US" dirty="0" smtClean="0"/>
            <a:t>BSM Model in </a:t>
          </a:r>
          <a:r>
            <a:rPr lang="en-US" dirty="0" err="1" smtClean="0"/>
            <a:t>FeynRules</a:t>
          </a:r>
          <a:endParaRPr lang="en-US" dirty="0"/>
        </a:p>
      </dgm:t>
    </dgm:pt>
    <dgm:pt modelId="{7F6FFCEA-CE6A-B944-8FF3-FDE055F3F471}" type="parTrans" cxnId="{2A701812-CC7D-C74F-A0EE-08F79E211C83}">
      <dgm:prSet/>
      <dgm:spPr/>
      <dgm:t>
        <a:bodyPr/>
        <a:lstStyle/>
        <a:p>
          <a:endParaRPr lang="en-US"/>
        </a:p>
      </dgm:t>
    </dgm:pt>
    <dgm:pt modelId="{2D9668D4-931D-1D42-8EA3-264A0D0FF9CD}" type="sibTrans" cxnId="{2A701812-CC7D-C74F-A0EE-08F79E211C83}">
      <dgm:prSet/>
      <dgm:spPr/>
      <dgm:t>
        <a:bodyPr/>
        <a:lstStyle/>
        <a:p>
          <a:endParaRPr lang="en-US"/>
        </a:p>
      </dgm:t>
    </dgm:pt>
    <dgm:pt modelId="{E4C22D49-40C8-EC40-9465-A0E7A1CF92BC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Final State Particles</a:t>
          </a:r>
          <a:endParaRPr lang="en-US" dirty="0"/>
        </a:p>
      </dgm:t>
    </dgm:pt>
    <dgm:pt modelId="{466BAB78-B21C-064D-A9C8-87AB19649BA6}" type="parTrans" cxnId="{8A016E47-44F6-FF4E-9F3A-036FB8D26C66}">
      <dgm:prSet/>
      <dgm:spPr/>
      <dgm:t>
        <a:bodyPr/>
        <a:lstStyle/>
        <a:p>
          <a:endParaRPr lang="en-US"/>
        </a:p>
      </dgm:t>
    </dgm:pt>
    <dgm:pt modelId="{1E659CCB-B6D1-8F48-94DE-4C0A3B6CCD1C}" type="sibTrans" cxnId="{8A016E47-44F6-FF4E-9F3A-036FB8D26C66}">
      <dgm:prSet/>
      <dgm:spPr/>
      <dgm:t>
        <a:bodyPr/>
        <a:lstStyle/>
        <a:p>
          <a:endParaRPr lang="en-US"/>
        </a:p>
      </dgm:t>
    </dgm:pt>
    <dgm:pt modelId="{F88CC3A9-FF7A-3743-9656-C1FAE25A29BE}">
      <dgm:prSet phldrT="[Text]"/>
      <dgm:spPr/>
      <dgm:t>
        <a:bodyPr/>
        <a:lstStyle/>
        <a:p>
          <a:r>
            <a:rPr lang="en-US" dirty="0" smtClean="0"/>
            <a:t>New processes in Herwig7</a:t>
          </a:r>
          <a:endParaRPr lang="en-US" dirty="0"/>
        </a:p>
      </dgm:t>
    </dgm:pt>
    <dgm:pt modelId="{D7AEF5A5-52A0-5B4D-945F-892827E43749}" type="parTrans" cxnId="{44E9E8D8-55B0-C243-AB58-191A98255AE7}">
      <dgm:prSet/>
      <dgm:spPr/>
      <dgm:t>
        <a:bodyPr/>
        <a:lstStyle/>
        <a:p>
          <a:endParaRPr lang="en-US"/>
        </a:p>
      </dgm:t>
    </dgm:pt>
    <dgm:pt modelId="{544A0E6C-902B-7545-9765-7308C03045D8}" type="sibTrans" cxnId="{44E9E8D8-55B0-C243-AB58-191A98255AE7}">
      <dgm:prSet/>
      <dgm:spPr/>
      <dgm:t>
        <a:bodyPr/>
        <a:lstStyle/>
        <a:p>
          <a:endParaRPr lang="en-US"/>
        </a:p>
      </dgm:t>
    </dgm:pt>
    <dgm:pt modelId="{43EFE5DE-7F1E-504D-AD53-F8643EEF8698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Exclusion</a:t>
          </a:r>
          <a:endParaRPr lang="en-US" dirty="0"/>
        </a:p>
      </dgm:t>
    </dgm:pt>
    <dgm:pt modelId="{E1977BC5-088F-0E41-A516-95FA12A4C86F}" type="parTrans" cxnId="{AD76A4F6-1FC7-DA49-8C1E-A85FC1120C9C}">
      <dgm:prSet/>
      <dgm:spPr/>
      <dgm:t>
        <a:bodyPr/>
        <a:lstStyle/>
        <a:p>
          <a:endParaRPr lang="en-US"/>
        </a:p>
      </dgm:t>
    </dgm:pt>
    <dgm:pt modelId="{19EDA39E-FE2C-6C44-ABF7-695B80EEA2B8}" type="sibTrans" cxnId="{AD76A4F6-1FC7-DA49-8C1E-A85FC1120C9C}">
      <dgm:prSet/>
      <dgm:spPr/>
      <dgm:t>
        <a:bodyPr/>
        <a:lstStyle/>
        <a:p>
          <a:endParaRPr lang="en-US"/>
        </a:p>
      </dgm:t>
    </dgm:pt>
    <dgm:pt modelId="{1E508BB8-9C04-3644-8E79-C960D8B0588D}">
      <dgm:prSet phldrT="[Text]"/>
      <dgm:spPr/>
      <dgm:t>
        <a:bodyPr/>
        <a:lstStyle/>
        <a:p>
          <a:r>
            <a:rPr lang="en-US" dirty="0" smtClean="0"/>
            <a:t>Rivet, and data from </a:t>
          </a:r>
          <a:r>
            <a:rPr lang="en-US" dirty="0" err="1" smtClean="0"/>
            <a:t>HepData</a:t>
          </a:r>
          <a:endParaRPr lang="en-US" dirty="0"/>
        </a:p>
      </dgm:t>
    </dgm:pt>
    <dgm:pt modelId="{2F5391B2-FCA5-A047-99D7-C50A8B7E630C}" type="parTrans" cxnId="{C3972637-FA08-9845-835B-6FC7A84F0719}">
      <dgm:prSet/>
      <dgm:spPr/>
      <dgm:t>
        <a:bodyPr/>
        <a:lstStyle/>
        <a:p>
          <a:endParaRPr lang="en-US"/>
        </a:p>
      </dgm:t>
    </dgm:pt>
    <dgm:pt modelId="{20CFF6C4-D735-BE47-9762-5C370AFD6AD0}" type="sibTrans" cxnId="{C3972637-FA08-9845-835B-6FC7A84F0719}">
      <dgm:prSet/>
      <dgm:spPr/>
      <dgm:t>
        <a:bodyPr/>
        <a:lstStyle/>
        <a:p>
          <a:endParaRPr lang="en-US"/>
        </a:p>
      </dgm:t>
    </dgm:pt>
    <dgm:pt modelId="{B83513D5-8AFF-5243-8270-6BC8C6452972}" type="pres">
      <dgm:prSet presAssocID="{977E7AB0-0F1D-CA45-89A7-931641E735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19CBB-C224-8F47-AF5C-2A6003B55477}" type="pres">
      <dgm:prSet presAssocID="{977E7AB0-0F1D-CA45-89A7-931641E73592}" presName="tSp" presStyleCnt="0"/>
      <dgm:spPr/>
    </dgm:pt>
    <dgm:pt modelId="{2523952A-C89E-064E-854B-F68BA3C32F2E}" type="pres">
      <dgm:prSet presAssocID="{977E7AB0-0F1D-CA45-89A7-931641E73592}" presName="bSp" presStyleCnt="0"/>
      <dgm:spPr/>
    </dgm:pt>
    <dgm:pt modelId="{51236DFD-993A-F34E-9B32-4B07357BDA96}" type="pres">
      <dgm:prSet presAssocID="{977E7AB0-0F1D-CA45-89A7-931641E73592}" presName="process" presStyleCnt="0"/>
      <dgm:spPr/>
    </dgm:pt>
    <dgm:pt modelId="{61E47F6D-3995-B04F-ADE6-3DAFFD88D02C}" type="pres">
      <dgm:prSet presAssocID="{0FD931C1-BD09-ED43-8CCC-7EEB1DC20D6A}" presName="composite1" presStyleCnt="0"/>
      <dgm:spPr/>
    </dgm:pt>
    <dgm:pt modelId="{690E97F3-599D-EC4E-B0FD-A94730DF2647}" type="pres">
      <dgm:prSet presAssocID="{0FD931C1-BD09-ED43-8CCC-7EEB1DC20D6A}" presName="dummyNode1" presStyleLbl="node1" presStyleIdx="0" presStyleCnt="3"/>
      <dgm:spPr/>
    </dgm:pt>
    <dgm:pt modelId="{3357543A-5022-CF41-A021-50C8317368B8}" type="pres">
      <dgm:prSet presAssocID="{0FD931C1-BD09-ED43-8CCC-7EEB1DC20D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A27B4-8B66-9341-B268-579878324107}" type="pres">
      <dgm:prSet presAssocID="{0FD931C1-BD09-ED43-8CCC-7EEB1DC20D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06E42-7500-4F4F-98D9-B554EEB87B64}" type="pres">
      <dgm:prSet presAssocID="{0FD931C1-BD09-ED43-8CCC-7EEB1DC20D6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A1DB-7DFC-0B40-A9DA-AF1CAA0C8599}" type="pres">
      <dgm:prSet presAssocID="{0FD931C1-BD09-ED43-8CCC-7EEB1DC20D6A}" presName="connSite1" presStyleCnt="0"/>
      <dgm:spPr/>
    </dgm:pt>
    <dgm:pt modelId="{48C40124-2C01-A347-8DF0-4B005A06347B}" type="pres">
      <dgm:prSet presAssocID="{3C84302A-7D13-EA4B-812D-ABAF04348A37}" presName="Name9" presStyleLbl="sibTrans2D1" presStyleIdx="0" presStyleCnt="2"/>
      <dgm:spPr/>
      <dgm:t>
        <a:bodyPr/>
        <a:lstStyle/>
        <a:p>
          <a:endParaRPr lang="en-US"/>
        </a:p>
      </dgm:t>
    </dgm:pt>
    <dgm:pt modelId="{8670403F-CFDF-9747-9C94-A776DA5182BE}" type="pres">
      <dgm:prSet presAssocID="{E4C22D49-40C8-EC40-9465-A0E7A1CF92BC}" presName="composite2" presStyleCnt="0"/>
      <dgm:spPr/>
    </dgm:pt>
    <dgm:pt modelId="{0D61CCF5-F17E-0245-A2CB-3A143DC2E579}" type="pres">
      <dgm:prSet presAssocID="{E4C22D49-40C8-EC40-9465-A0E7A1CF92BC}" presName="dummyNode2" presStyleLbl="node1" presStyleIdx="0" presStyleCnt="3"/>
      <dgm:spPr/>
    </dgm:pt>
    <dgm:pt modelId="{EF557B8B-45C8-D848-B0F2-446A91531D6B}" type="pres">
      <dgm:prSet presAssocID="{E4C22D49-40C8-EC40-9465-A0E7A1CF92B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E0006-6759-1B47-9342-11F66275D07C}" type="pres">
      <dgm:prSet presAssocID="{E4C22D49-40C8-EC40-9465-A0E7A1CF92B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AFBEE-A181-9B44-AD58-440B7C9227EB}" type="pres">
      <dgm:prSet presAssocID="{E4C22D49-40C8-EC40-9465-A0E7A1CF92B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CACFF-3858-514F-969A-CD0D2FD02588}" type="pres">
      <dgm:prSet presAssocID="{E4C22D49-40C8-EC40-9465-A0E7A1CF92BC}" presName="connSite2" presStyleCnt="0"/>
      <dgm:spPr/>
    </dgm:pt>
    <dgm:pt modelId="{567B8042-E92C-4944-A8D6-7C536D098C47}" type="pres">
      <dgm:prSet presAssocID="{1E659CCB-B6D1-8F48-94DE-4C0A3B6CCD1C}" presName="Name18" presStyleLbl="sibTrans2D1" presStyleIdx="1" presStyleCnt="2"/>
      <dgm:spPr/>
      <dgm:t>
        <a:bodyPr/>
        <a:lstStyle/>
        <a:p>
          <a:endParaRPr lang="en-US"/>
        </a:p>
      </dgm:t>
    </dgm:pt>
    <dgm:pt modelId="{8EFD2F11-A0E3-0842-8291-D09CCCCEBDA3}" type="pres">
      <dgm:prSet presAssocID="{43EFE5DE-7F1E-504D-AD53-F8643EEF8698}" presName="composite1" presStyleCnt="0"/>
      <dgm:spPr/>
    </dgm:pt>
    <dgm:pt modelId="{A6C72CB4-76C9-FC49-88AA-01B2D96122D9}" type="pres">
      <dgm:prSet presAssocID="{43EFE5DE-7F1E-504D-AD53-F8643EEF8698}" presName="dummyNode1" presStyleLbl="node1" presStyleIdx="1" presStyleCnt="3"/>
      <dgm:spPr/>
    </dgm:pt>
    <dgm:pt modelId="{93D95C9B-6B38-424C-8870-745257982898}" type="pres">
      <dgm:prSet presAssocID="{43EFE5DE-7F1E-504D-AD53-F8643EEF869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02C6D-7AB4-F746-BC38-AAB84C05438B}" type="pres">
      <dgm:prSet presAssocID="{43EFE5DE-7F1E-504D-AD53-F8643EEF86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94ADC-1D68-354A-B9D7-45952D6A3AED}" type="pres">
      <dgm:prSet presAssocID="{43EFE5DE-7F1E-504D-AD53-F8643EEF869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A30F9-0734-2541-B51B-BA2BA63F6EF7}" type="pres">
      <dgm:prSet presAssocID="{43EFE5DE-7F1E-504D-AD53-F8643EEF8698}" presName="connSite1" presStyleCnt="0"/>
      <dgm:spPr/>
    </dgm:pt>
  </dgm:ptLst>
  <dgm:cxnLst>
    <dgm:cxn modelId="{80AC76E5-77FD-8C4D-8998-B5EEFC9FECCF}" type="presOf" srcId="{E4C22D49-40C8-EC40-9465-A0E7A1CF92BC}" destId="{AE5AFBEE-A181-9B44-AD58-440B7C9227EB}" srcOrd="0" destOrd="0" presId="urn:microsoft.com/office/officeart/2005/8/layout/hProcess4"/>
    <dgm:cxn modelId="{FD1B156F-1BE6-EE49-A26E-933D6BA47367}" type="presOf" srcId="{3C84302A-7D13-EA4B-812D-ABAF04348A37}" destId="{48C40124-2C01-A347-8DF0-4B005A06347B}" srcOrd="0" destOrd="0" presId="urn:microsoft.com/office/officeart/2005/8/layout/hProcess4"/>
    <dgm:cxn modelId="{2992F71D-5D03-7043-B853-E32EF9FF6D57}" type="presOf" srcId="{43EFE5DE-7F1E-504D-AD53-F8643EEF8698}" destId="{F8394ADC-1D68-354A-B9D7-45952D6A3AED}" srcOrd="0" destOrd="0" presId="urn:microsoft.com/office/officeart/2005/8/layout/hProcess4"/>
    <dgm:cxn modelId="{4C78927E-31EC-5545-92B7-445739F71831}" type="presOf" srcId="{F88CC3A9-FF7A-3743-9656-C1FAE25A29BE}" destId="{EF557B8B-45C8-D848-B0F2-446A91531D6B}" srcOrd="0" destOrd="0" presId="urn:microsoft.com/office/officeart/2005/8/layout/hProcess4"/>
    <dgm:cxn modelId="{4BABAB8B-E07C-0849-BF4C-3CF12D1C5E83}" type="presOf" srcId="{1E508BB8-9C04-3644-8E79-C960D8B0588D}" destId="{DDD02C6D-7AB4-F746-BC38-AAB84C05438B}" srcOrd="1" destOrd="0" presId="urn:microsoft.com/office/officeart/2005/8/layout/hProcess4"/>
    <dgm:cxn modelId="{44E9E8D8-55B0-C243-AB58-191A98255AE7}" srcId="{E4C22D49-40C8-EC40-9465-A0E7A1CF92BC}" destId="{F88CC3A9-FF7A-3743-9656-C1FAE25A29BE}" srcOrd="0" destOrd="0" parTransId="{D7AEF5A5-52A0-5B4D-945F-892827E43749}" sibTransId="{544A0E6C-902B-7545-9765-7308C03045D8}"/>
    <dgm:cxn modelId="{C3972637-FA08-9845-835B-6FC7A84F0719}" srcId="{43EFE5DE-7F1E-504D-AD53-F8643EEF8698}" destId="{1E508BB8-9C04-3644-8E79-C960D8B0588D}" srcOrd="0" destOrd="0" parTransId="{2F5391B2-FCA5-A047-99D7-C50A8B7E630C}" sibTransId="{20CFF6C4-D735-BE47-9762-5C370AFD6AD0}"/>
    <dgm:cxn modelId="{9A6B9E1A-CDB9-804B-8383-58D42058DC1F}" type="presOf" srcId="{0FD931C1-BD09-ED43-8CCC-7EEB1DC20D6A}" destId="{F0506E42-7500-4F4F-98D9-B554EEB87B64}" srcOrd="0" destOrd="0" presId="urn:microsoft.com/office/officeart/2005/8/layout/hProcess4"/>
    <dgm:cxn modelId="{F3AF3E92-C1C3-CD46-BF94-370A0F79224E}" srcId="{977E7AB0-0F1D-CA45-89A7-931641E73592}" destId="{0FD931C1-BD09-ED43-8CCC-7EEB1DC20D6A}" srcOrd="0" destOrd="0" parTransId="{68EACE62-F674-A240-B5F2-9973269696F5}" sibTransId="{3C84302A-7D13-EA4B-812D-ABAF04348A37}"/>
    <dgm:cxn modelId="{75C0EE9C-8C5B-DF47-BD5E-CD96D86EEDB3}" type="presOf" srcId="{1E508BB8-9C04-3644-8E79-C960D8B0588D}" destId="{93D95C9B-6B38-424C-8870-745257982898}" srcOrd="0" destOrd="0" presId="urn:microsoft.com/office/officeart/2005/8/layout/hProcess4"/>
    <dgm:cxn modelId="{8E0040DA-7106-AD46-8956-5706EFBB4734}" type="presOf" srcId="{1E659CCB-B6D1-8F48-94DE-4C0A3B6CCD1C}" destId="{567B8042-E92C-4944-A8D6-7C536D098C47}" srcOrd="0" destOrd="0" presId="urn:microsoft.com/office/officeart/2005/8/layout/hProcess4"/>
    <dgm:cxn modelId="{A3DC87D7-4606-AA43-A825-E33D9146F0A7}" type="presOf" srcId="{F88CC3A9-FF7A-3743-9656-C1FAE25A29BE}" destId="{93DE0006-6759-1B47-9342-11F66275D07C}" srcOrd="1" destOrd="0" presId="urn:microsoft.com/office/officeart/2005/8/layout/hProcess4"/>
    <dgm:cxn modelId="{AD76A4F6-1FC7-DA49-8C1E-A85FC1120C9C}" srcId="{977E7AB0-0F1D-CA45-89A7-931641E73592}" destId="{43EFE5DE-7F1E-504D-AD53-F8643EEF8698}" srcOrd="2" destOrd="0" parTransId="{E1977BC5-088F-0E41-A516-95FA12A4C86F}" sibTransId="{19EDA39E-FE2C-6C44-ABF7-695B80EEA2B8}"/>
    <dgm:cxn modelId="{2A701812-CC7D-C74F-A0EE-08F79E211C83}" srcId="{0FD931C1-BD09-ED43-8CCC-7EEB1DC20D6A}" destId="{69529372-65E8-204B-8405-D4519267D354}" srcOrd="0" destOrd="0" parTransId="{7F6FFCEA-CE6A-B944-8FF3-FDE055F3F471}" sibTransId="{2D9668D4-931D-1D42-8EA3-264A0D0FF9CD}"/>
    <dgm:cxn modelId="{99FE43A7-E9FA-F547-8637-730EF1302688}" type="presOf" srcId="{69529372-65E8-204B-8405-D4519267D354}" destId="{23FA27B4-8B66-9341-B268-579878324107}" srcOrd="1" destOrd="0" presId="urn:microsoft.com/office/officeart/2005/8/layout/hProcess4"/>
    <dgm:cxn modelId="{8A016E47-44F6-FF4E-9F3A-036FB8D26C66}" srcId="{977E7AB0-0F1D-CA45-89A7-931641E73592}" destId="{E4C22D49-40C8-EC40-9465-A0E7A1CF92BC}" srcOrd="1" destOrd="0" parTransId="{466BAB78-B21C-064D-A9C8-87AB19649BA6}" sibTransId="{1E659CCB-B6D1-8F48-94DE-4C0A3B6CCD1C}"/>
    <dgm:cxn modelId="{8CB67CA5-040E-AC49-B77B-954181FEDD44}" type="presOf" srcId="{69529372-65E8-204B-8405-D4519267D354}" destId="{3357543A-5022-CF41-A021-50C8317368B8}" srcOrd="0" destOrd="0" presId="urn:microsoft.com/office/officeart/2005/8/layout/hProcess4"/>
    <dgm:cxn modelId="{B45FE6BA-06D2-2441-9410-93B58D00451E}" type="presOf" srcId="{977E7AB0-0F1D-CA45-89A7-931641E73592}" destId="{B83513D5-8AFF-5243-8270-6BC8C6452972}" srcOrd="0" destOrd="0" presId="urn:microsoft.com/office/officeart/2005/8/layout/hProcess4"/>
    <dgm:cxn modelId="{068F6792-14F0-5446-AE65-2DC26CEEDDC8}" type="presParOf" srcId="{B83513D5-8AFF-5243-8270-6BC8C6452972}" destId="{83119CBB-C224-8F47-AF5C-2A6003B55477}" srcOrd="0" destOrd="0" presId="urn:microsoft.com/office/officeart/2005/8/layout/hProcess4"/>
    <dgm:cxn modelId="{47B28035-5A5D-854C-9B5E-09632AE273E1}" type="presParOf" srcId="{B83513D5-8AFF-5243-8270-6BC8C6452972}" destId="{2523952A-C89E-064E-854B-F68BA3C32F2E}" srcOrd="1" destOrd="0" presId="urn:microsoft.com/office/officeart/2005/8/layout/hProcess4"/>
    <dgm:cxn modelId="{D026940A-D8D4-9341-A0DF-EA5D264F8472}" type="presParOf" srcId="{B83513D5-8AFF-5243-8270-6BC8C6452972}" destId="{51236DFD-993A-F34E-9B32-4B07357BDA96}" srcOrd="2" destOrd="0" presId="urn:microsoft.com/office/officeart/2005/8/layout/hProcess4"/>
    <dgm:cxn modelId="{93EAB00A-4B95-1441-A901-EE53E22F7B0A}" type="presParOf" srcId="{51236DFD-993A-F34E-9B32-4B07357BDA96}" destId="{61E47F6D-3995-B04F-ADE6-3DAFFD88D02C}" srcOrd="0" destOrd="0" presId="urn:microsoft.com/office/officeart/2005/8/layout/hProcess4"/>
    <dgm:cxn modelId="{B5BE65EA-5590-CC4F-A7A0-BDD5F7B421D4}" type="presParOf" srcId="{61E47F6D-3995-B04F-ADE6-3DAFFD88D02C}" destId="{690E97F3-599D-EC4E-B0FD-A94730DF2647}" srcOrd="0" destOrd="0" presId="urn:microsoft.com/office/officeart/2005/8/layout/hProcess4"/>
    <dgm:cxn modelId="{11A89E9C-A159-6947-AF1F-BA68439ABE3D}" type="presParOf" srcId="{61E47F6D-3995-B04F-ADE6-3DAFFD88D02C}" destId="{3357543A-5022-CF41-A021-50C8317368B8}" srcOrd="1" destOrd="0" presId="urn:microsoft.com/office/officeart/2005/8/layout/hProcess4"/>
    <dgm:cxn modelId="{0096DC12-976B-BD4C-941F-E4427FC0DD85}" type="presParOf" srcId="{61E47F6D-3995-B04F-ADE6-3DAFFD88D02C}" destId="{23FA27B4-8B66-9341-B268-579878324107}" srcOrd="2" destOrd="0" presId="urn:microsoft.com/office/officeart/2005/8/layout/hProcess4"/>
    <dgm:cxn modelId="{82E056F1-392F-7F4F-9233-B0C9FB027C6E}" type="presParOf" srcId="{61E47F6D-3995-B04F-ADE6-3DAFFD88D02C}" destId="{F0506E42-7500-4F4F-98D9-B554EEB87B64}" srcOrd="3" destOrd="0" presId="urn:microsoft.com/office/officeart/2005/8/layout/hProcess4"/>
    <dgm:cxn modelId="{29EA5A3B-F3A0-764F-B7FA-4497FF0A370B}" type="presParOf" srcId="{61E47F6D-3995-B04F-ADE6-3DAFFD88D02C}" destId="{5623A1DB-7DFC-0B40-A9DA-AF1CAA0C8599}" srcOrd="4" destOrd="0" presId="urn:microsoft.com/office/officeart/2005/8/layout/hProcess4"/>
    <dgm:cxn modelId="{50A941AC-CC11-D54F-8414-67D1B1A5FDC1}" type="presParOf" srcId="{51236DFD-993A-F34E-9B32-4B07357BDA96}" destId="{48C40124-2C01-A347-8DF0-4B005A06347B}" srcOrd="1" destOrd="0" presId="urn:microsoft.com/office/officeart/2005/8/layout/hProcess4"/>
    <dgm:cxn modelId="{EC1017CB-BB3B-8A45-BA3C-60B14F853626}" type="presParOf" srcId="{51236DFD-993A-F34E-9B32-4B07357BDA96}" destId="{8670403F-CFDF-9747-9C94-A776DA5182BE}" srcOrd="2" destOrd="0" presId="urn:microsoft.com/office/officeart/2005/8/layout/hProcess4"/>
    <dgm:cxn modelId="{C27D15A2-61CA-2549-BBB9-5D4F27BD58AA}" type="presParOf" srcId="{8670403F-CFDF-9747-9C94-A776DA5182BE}" destId="{0D61CCF5-F17E-0245-A2CB-3A143DC2E579}" srcOrd="0" destOrd="0" presId="urn:microsoft.com/office/officeart/2005/8/layout/hProcess4"/>
    <dgm:cxn modelId="{5F1BA6BA-6310-D14D-93BA-8B1D93BE3C33}" type="presParOf" srcId="{8670403F-CFDF-9747-9C94-A776DA5182BE}" destId="{EF557B8B-45C8-D848-B0F2-446A91531D6B}" srcOrd="1" destOrd="0" presId="urn:microsoft.com/office/officeart/2005/8/layout/hProcess4"/>
    <dgm:cxn modelId="{D288AAB8-9138-5F42-A3BC-94463DCCE16B}" type="presParOf" srcId="{8670403F-CFDF-9747-9C94-A776DA5182BE}" destId="{93DE0006-6759-1B47-9342-11F66275D07C}" srcOrd="2" destOrd="0" presId="urn:microsoft.com/office/officeart/2005/8/layout/hProcess4"/>
    <dgm:cxn modelId="{3532A250-6B94-AB43-8E8B-75157BEFDB3A}" type="presParOf" srcId="{8670403F-CFDF-9747-9C94-A776DA5182BE}" destId="{AE5AFBEE-A181-9B44-AD58-440B7C9227EB}" srcOrd="3" destOrd="0" presId="urn:microsoft.com/office/officeart/2005/8/layout/hProcess4"/>
    <dgm:cxn modelId="{5946C18B-7659-4542-B7F1-0F70B852E054}" type="presParOf" srcId="{8670403F-CFDF-9747-9C94-A776DA5182BE}" destId="{1E1CACFF-3858-514F-969A-CD0D2FD02588}" srcOrd="4" destOrd="0" presId="urn:microsoft.com/office/officeart/2005/8/layout/hProcess4"/>
    <dgm:cxn modelId="{E971AE83-490C-8C4A-A450-841E34A146A9}" type="presParOf" srcId="{51236DFD-993A-F34E-9B32-4B07357BDA96}" destId="{567B8042-E92C-4944-A8D6-7C536D098C47}" srcOrd="3" destOrd="0" presId="urn:microsoft.com/office/officeart/2005/8/layout/hProcess4"/>
    <dgm:cxn modelId="{9A7C477A-4354-5A4A-84AE-E704553250D8}" type="presParOf" srcId="{51236DFD-993A-F34E-9B32-4B07357BDA96}" destId="{8EFD2F11-A0E3-0842-8291-D09CCCCEBDA3}" srcOrd="4" destOrd="0" presId="urn:microsoft.com/office/officeart/2005/8/layout/hProcess4"/>
    <dgm:cxn modelId="{B64D8C40-DAAF-C844-8F1D-C00E3ED06D77}" type="presParOf" srcId="{8EFD2F11-A0E3-0842-8291-D09CCCCEBDA3}" destId="{A6C72CB4-76C9-FC49-88AA-01B2D96122D9}" srcOrd="0" destOrd="0" presId="urn:microsoft.com/office/officeart/2005/8/layout/hProcess4"/>
    <dgm:cxn modelId="{62E5D5E5-B159-2348-8EB3-41DA91F9EA4F}" type="presParOf" srcId="{8EFD2F11-A0E3-0842-8291-D09CCCCEBDA3}" destId="{93D95C9B-6B38-424C-8870-745257982898}" srcOrd="1" destOrd="0" presId="urn:microsoft.com/office/officeart/2005/8/layout/hProcess4"/>
    <dgm:cxn modelId="{28C8E879-50E9-1742-AE37-57F0CCF8834F}" type="presParOf" srcId="{8EFD2F11-A0E3-0842-8291-D09CCCCEBDA3}" destId="{DDD02C6D-7AB4-F746-BC38-AAB84C05438B}" srcOrd="2" destOrd="0" presId="urn:microsoft.com/office/officeart/2005/8/layout/hProcess4"/>
    <dgm:cxn modelId="{C15CECD3-94E1-FB4B-8AD7-42DD9E69DF84}" type="presParOf" srcId="{8EFD2F11-A0E3-0842-8291-D09CCCCEBDA3}" destId="{F8394ADC-1D68-354A-B9D7-45952D6A3AED}" srcOrd="3" destOrd="0" presId="urn:microsoft.com/office/officeart/2005/8/layout/hProcess4"/>
    <dgm:cxn modelId="{8192FC6C-0121-CB49-BC45-C60C2AA73580}" type="presParOf" srcId="{8EFD2F11-A0E3-0842-8291-D09CCCCEBDA3}" destId="{FBEA30F9-0734-2541-B51B-BA2BA63F6E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7E7AB0-0F1D-CA45-89A7-931641E73592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931C1-BD09-ED43-8CCC-7EEB1DC20D6A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UFO interface</a:t>
          </a:r>
          <a:endParaRPr lang="en-US" dirty="0"/>
        </a:p>
      </dgm:t>
    </dgm:pt>
    <dgm:pt modelId="{68EACE62-F674-A240-B5F2-9973269696F5}" type="parTrans" cxnId="{F3AF3E92-C1C3-CD46-BF94-370A0F79224E}">
      <dgm:prSet/>
      <dgm:spPr/>
      <dgm:t>
        <a:bodyPr/>
        <a:lstStyle/>
        <a:p>
          <a:endParaRPr lang="en-US"/>
        </a:p>
      </dgm:t>
    </dgm:pt>
    <dgm:pt modelId="{3C84302A-7D13-EA4B-812D-ABAF04348A37}" type="sibTrans" cxnId="{F3AF3E92-C1C3-CD46-BF94-370A0F79224E}">
      <dgm:prSet/>
      <dgm:spPr/>
      <dgm:t>
        <a:bodyPr/>
        <a:lstStyle/>
        <a:p>
          <a:endParaRPr lang="en-US"/>
        </a:p>
      </dgm:t>
    </dgm:pt>
    <dgm:pt modelId="{69529372-65E8-204B-8405-D4519267D354}">
      <dgm:prSet phldrT="[Text]"/>
      <dgm:spPr/>
      <dgm:t>
        <a:bodyPr/>
        <a:lstStyle/>
        <a:p>
          <a:r>
            <a:rPr lang="en-US" dirty="0" smtClean="0"/>
            <a:t>BSM Model in </a:t>
          </a:r>
          <a:r>
            <a:rPr lang="en-US" dirty="0" err="1" smtClean="0"/>
            <a:t>FeynRules</a:t>
          </a:r>
          <a:endParaRPr lang="en-US" dirty="0"/>
        </a:p>
      </dgm:t>
    </dgm:pt>
    <dgm:pt modelId="{7F6FFCEA-CE6A-B944-8FF3-FDE055F3F471}" type="parTrans" cxnId="{2A701812-CC7D-C74F-A0EE-08F79E211C83}">
      <dgm:prSet/>
      <dgm:spPr/>
      <dgm:t>
        <a:bodyPr/>
        <a:lstStyle/>
        <a:p>
          <a:endParaRPr lang="en-US"/>
        </a:p>
      </dgm:t>
    </dgm:pt>
    <dgm:pt modelId="{2D9668D4-931D-1D42-8EA3-264A0D0FF9CD}" type="sibTrans" cxnId="{2A701812-CC7D-C74F-A0EE-08F79E211C83}">
      <dgm:prSet/>
      <dgm:spPr/>
      <dgm:t>
        <a:bodyPr/>
        <a:lstStyle/>
        <a:p>
          <a:endParaRPr lang="en-US"/>
        </a:p>
      </dgm:t>
    </dgm:pt>
    <dgm:pt modelId="{E4C22D49-40C8-EC40-9465-A0E7A1CF92BC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Final State Particles</a:t>
          </a:r>
          <a:endParaRPr lang="en-US" dirty="0"/>
        </a:p>
      </dgm:t>
    </dgm:pt>
    <dgm:pt modelId="{466BAB78-B21C-064D-A9C8-87AB19649BA6}" type="parTrans" cxnId="{8A016E47-44F6-FF4E-9F3A-036FB8D26C66}">
      <dgm:prSet/>
      <dgm:spPr/>
      <dgm:t>
        <a:bodyPr/>
        <a:lstStyle/>
        <a:p>
          <a:endParaRPr lang="en-US"/>
        </a:p>
      </dgm:t>
    </dgm:pt>
    <dgm:pt modelId="{1E659CCB-B6D1-8F48-94DE-4C0A3B6CCD1C}" type="sibTrans" cxnId="{8A016E47-44F6-FF4E-9F3A-036FB8D26C66}">
      <dgm:prSet/>
      <dgm:spPr/>
      <dgm:t>
        <a:bodyPr/>
        <a:lstStyle/>
        <a:p>
          <a:endParaRPr lang="en-US"/>
        </a:p>
      </dgm:t>
    </dgm:pt>
    <dgm:pt modelId="{F88CC3A9-FF7A-3743-9656-C1FAE25A29BE}">
      <dgm:prSet phldrT="[Text]"/>
      <dgm:spPr/>
      <dgm:t>
        <a:bodyPr/>
        <a:lstStyle/>
        <a:p>
          <a:r>
            <a:rPr lang="en-US" dirty="0" smtClean="0"/>
            <a:t>New processes in Herwig7</a:t>
          </a:r>
          <a:endParaRPr lang="en-US" dirty="0"/>
        </a:p>
      </dgm:t>
    </dgm:pt>
    <dgm:pt modelId="{D7AEF5A5-52A0-5B4D-945F-892827E43749}" type="parTrans" cxnId="{44E9E8D8-55B0-C243-AB58-191A98255AE7}">
      <dgm:prSet/>
      <dgm:spPr/>
      <dgm:t>
        <a:bodyPr/>
        <a:lstStyle/>
        <a:p>
          <a:endParaRPr lang="en-US"/>
        </a:p>
      </dgm:t>
    </dgm:pt>
    <dgm:pt modelId="{544A0E6C-902B-7545-9765-7308C03045D8}" type="sibTrans" cxnId="{44E9E8D8-55B0-C243-AB58-191A98255AE7}">
      <dgm:prSet/>
      <dgm:spPr/>
      <dgm:t>
        <a:bodyPr/>
        <a:lstStyle/>
        <a:p>
          <a:endParaRPr lang="en-US"/>
        </a:p>
      </dgm:t>
    </dgm:pt>
    <dgm:pt modelId="{43EFE5DE-7F1E-504D-AD53-F8643EEF8698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Exclusion</a:t>
          </a:r>
          <a:endParaRPr lang="en-US" dirty="0"/>
        </a:p>
      </dgm:t>
    </dgm:pt>
    <dgm:pt modelId="{E1977BC5-088F-0E41-A516-95FA12A4C86F}" type="parTrans" cxnId="{AD76A4F6-1FC7-DA49-8C1E-A85FC1120C9C}">
      <dgm:prSet/>
      <dgm:spPr/>
      <dgm:t>
        <a:bodyPr/>
        <a:lstStyle/>
        <a:p>
          <a:endParaRPr lang="en-US"/>
        </a:p>
      </dgm:t>
    </dgm:pt>
    <dgm:pt modelId="{19EDA39E-FE2C-6C44-ABF7-695B80EEA2B8}" type="sibTrans" cxnId="{AD76A4F6-1FC7-DA49-8C1E-A85FC1120C9C}">
      <dgm:prSet/>
      <dgm:spPr/>
      <dgm:t>
        <a:bodyPr/>
        <a:lstStyle/>
        <a:p>
          <a:endParaRPr lang="en-US"/>
        </a:p>
      </dgm:t>
    </dgm:pt>
    <dgm:pt modelId="{1E508BB8-9C04-3644-8E79-C960D8B0588D}">
      <dgm:prSet phldrT="[Text]"/>
      <dgm:spPr/>
      <dgm:t>
        <a:bodyPr/>
        <a:lstStyle/>
        <a:p>
          <a:r>
            <a:rPr lang="en-US" dirty="0" smtClean="0"/>
            <a:t>Rivet, and data from </a:t>
          </a:r>
          <a:r>
            <a:rPr lang="en-US" dirty="0" err="1" smtClean="0"/>
            <a:t>HepData</a:t>
          </a:r>
          <a:endParaRPr lang="en-US" dirty="0"/>
        </a:p>
      </dgm:t>
    </dgm:pt>
    <dgm:pt modelId="{2F5391B2-FCA5-A047-99D7-C50A8B7E630C}" type="parTrans" cxnId="{C3972637-FA08-9845-835B-6FC7A84F0719}">
      <dgm:prSet/>
      <dgm:spPr/>
      <dgm:t>
        <a:bodyPr/>
        <a:lstStyle/>
        <a:p>
          <a:endParaRPr lang="en-US"/>
        </a:p>
      </dgm:t>
    </dgm:pt>
    <dgm:pt modelId="{20CFF6C4-D735-BE47-9762-5C370AFD6AD0}" type="sibTrans" cxnId="{C3972637-FA08-9845-835B-6FC7A84F0719}">
      <dgm:prSet/>
      <dgm:spPr/>
      <dgm:t>
        <a:bodyPr/>
        <a:lstStyle/>
        <a:p>
          <a:endParaRPr lang="en-US"/>
        </a:p>
      </dgm:t>
    </dgm:pt>
    <dgm:pt modelId="{B83513D5-8AFF-5243-8270-6BC8C6452972}" type="pres">
      <dgm:prSet presAssocID="{977E7AB0-0F1D-CA45-89A7-931641E735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19CBB-C224-8F47-AF5C-2A6003B55477}" type="pres">
      <dgm:prSet presAssocID="{977E7AB0-0F1D-CA45-89A7-931641E73592}" presName="tSp" presStyleCnt="0"/>
      <dgm:spPr/>
    </dgm:pt>
    <dgm:pt modelId="{2523952A-C89E-064E-854B-F68BA3C32F2E}" type="pres">
      <dgm:prSet presAssocID="{977E7AB0-0F1D-CA45-89A7-931641E73592}" presName="bSp" presStyleCnt="0"/>
      <dgm:spPr/>
    </dgm:pt>
    <dgm:pt modelId="{51236DFD-993A-F34E-9B32-4B07357BDA96}" type="pres">
      <dgm:prSet presAssocID="{977E7AB0-0F1D-CA45-89A7-931641E73592}" presName="process" presStyleCnt="0"/>
      <dgm:spPr/>
    </dgm:pt>
    <dgm:pt modelId="{61E47F6D-3995-B04F-ADE6-3DAFFD88D02C}" type="pres">
      <dgm:prSet presAssocID="{0FD931C1-BD09-ED43-8CCC-7EEB1DC20D6A}" presName="composite1" presStyleCnt="0"/>
      <dgm:spPr/>
    </dgm:pt>
    <dgm:pt modelId="{690E97F3-599D-EC4E-B0FD-A94730DF2647}" type="pres">
      <dgm:prSet presAssocID="{0FD931C1-BD09-ED43-8CCC-7EEB1DC20D6A}" presName="dummyNode1" presStyleLbl="node1" presStyleIdx="0" presStyleCnt="3"/>
      <dgm:spPr/>
    </dgm:pt>
    <dgm:pt modelId="{3357543A-5022-CF41-A021-50C8317368B8}" type="pres">
      <dgm:prSet presAssocID="{0FD931C1-BD09-ED43-8CCC-7EEB1DC20D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A27B4-8B66-9341-B268-579878324107}" type="pres">
      <dgm:prSet presAssocID="{0FD931C1-BD09-ED43-8CCC-7EEB1DC20D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06E42-7500-4F4F-98D9-B554EEB87B64}" type="pres">
      <dgm:prSet presAssocID="{0FD931C1-BD09-ED43-8CCC-7EEB1DC20D6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A1DB-7DFC-0B40-A9DA-AF1CAA0C8599}" type="pres">
      <dgm:prSet presAssocID="{0FD931C1-BD09-ED43-8CCC-7EEB1DC20D6A}" presName="connSite1" presStyleCnt="0"/>
      <dgm:spPr/>
    </dgm:pt>
    <dgm:pt modelId="{48C40124-2C01-A347-8DF0-4B005A06347B}" type="pres">
      <dgm:prSet presAssocID="{3C84302A-7D13-EA4B-812D-ABAF04348A37}" presName="Name9" presStyleLbl="sibTrans2D1" presStyleIdx="0" presStyleCnt="2"/>
      <dgm:spPr/>
      <dgm:t>
        <a:bodyPr/>
        <a:lstStyle/>
        <a:p>
          <a:endParaRPr lang="en-US"/>
        </a:p>
      </dgm:t>
    </dgm:pt>
    <dgm:pt modelId="{8670403F-CFDF-9747-9C94-A776DA5182BE}" type="pres">
      <dgm:prSet presAssocID="{E4C22D49-40C8-EC40-9465-A0E7A1CF92BC}" presName="composite2" presStyleCnt="0"/>
      <dgm:spPr/>
    </dgm:pt>
    <dgm:pt modelId="{0D61CCF5-F17E-0245-A2CB-3A143DC2E579}" type="pres">
      <dgm:prSet presAssocID="{E4C22D49-40C8-EC40-9465-A0E7A1CF92BC}" presName="dummyNode2" presStyleLbl="node1" presStyleIdx="0" presStyleCnt="3"/>
      <dgm:spPr/>
    </dgm:pt>
    <dgm:pt modelId="{EF557B8B-45C8-D848-B0F2-446A91531D6B}" type="pres">
      <dgm:prSet presAssocID="{E4C22D49-40C8-EC40-9465-A0E7A1CF92B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E0006-6759-1B47-9342-11F66275D07C}" type="pres">
      <dgm:prSet presAssocID="{E4C22D49-40C8-EC40-9465-A0E7A1CF92B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AFBEE-A181-9B44-AD58-440B7C9227EB}" type="pres">
      <dgm:prSet presAssocID="{E4C22D49-40C8-EC40-9465-A0E7A1CF92B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CACFF-3858-514F-969A-CD0D2FD02588}" type="pres">
      <dgm:prSet presAssocID="{E4C22D49-40C8-EC40-9465-A0E7A1CF92BC}" presName="connSite2" presStyleCnt="0"/>
      <dgm:spPr/>
    </dgm:pt>
    <dgm:pt modelId="{567B8042-E92C-4944-A8D6-7C536D098C47}" type="pres">
      <dgm:prSet presAssocID="{1E659CCB-B6D1-8F48-94DE-4C0A3B6CCD1C}" presName="Name18" presStyleLbl="sibTrans2D1" presStyleIdx="1" presStyleCnt="2"/>
      <dgm:spPr/>
      <dgm:t>
        <a:bodyPr/>
        <a:lstStyle/>
        <a:p>
          <a:endParaRPr lang="en-US"/>
        </a:p>
      </dgm:t>
    </dgm:pt>
    <dgm:pt modelId="{8EFD2F11-A0E3-0842-8291-D09CCCCEBDA3}" type="pres">
      <dgm:prSet presAssocID="{43EFE5DE-7F1E-504D-AD53-F8643EEF8698}" presName="composite1" presStyleCnt="0"/>
      <dgm:spPr/>
    </dgm:pt>
    <dgm:pt modelId="{A6C72CB4-76C9-FC49-88AA-01B2D96122D9}" type="pres">
      <dgm:prSet presAssocID="{43EFE5DE-7F1E-504D-AD53-F8643EEF8698}" presName="dummyNode1" presStyleLbl="node1" presStyleIdx="1" presStyleCnt="3"/>
      <dgm:spPr/>
    </dgm:pt>
    <dgm:pt modelId="{93D95C9B-6B38-424C-8870-745257982898}" type="pres">
      <dgm:prSet presAssocID="{43EFE5DE-7F1E-504D-AD53-F8643EEF869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02C6D-7AB4-F746-BC38-AAB84C05438B}" type="pres">
      <dgm:prSet presAssocID="{43EFE5DE-7F1E-504D-AD53-F8643EEF86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94ADC-1D68-354A-B9D7-45952D6A3AED}" type="pres">
      <dgm:prSet presAssocID="{43EFE5DE-7F1E-504D-AD53-F8643EEF869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A30F9-0734-2541-B51B-BA2BA63F6EF7}" type="pres">
      <dgm:prSet presAssocID="{43EFE5DE-7F1E-504D-AD53-F8643EEF8698}" presName="connSite1" presStyleCnt="0"/>
      <dgm:spPr/>
    </dgm:pt>
  </dgm:ptLst>
  <dgm:cxnLst>
    <dgm:cxn modelId="{EAA300D7-0174-0C46-BF12-3D68853981FC}" type="presOf" srcId="{69529372-65E8-204B-8405-D4519267D354}" destId="{3357543A-5022-CF41-A021-50C8317368B8}" srcOrd="0" destOrd="0" presId="urn:microsoft.com/office/officeart/2005/8/layout/hProcess4"/>
    <dgm:cxn modelId="{AD76A4F6-1FC7-DA49-8C1E-A85FC1120C9C}" srcId="{977E7AB0-0F1D-CA45-89A7-931641E73592}" destId="{43EFE5DE-7F1E-504D-AD53-F8643EEF8698}" srcOrd="2" destOrd="0" parTransId="{E1977BC5-088F-0E41-A516-95FA12A4C86F}" sibTransId="{19EDA39E-FE2C-6C44-ABF7-695B80EEA2B8}"/>
    <dgm:cxn modelId="{84C10EC5-D352-6B4A-B05C-9C4117912808}" type="presOf" srcId="{977E7AB0-0F1D-CA45-89A7-931641E73592}" destId="{B83513D5-8AFF-5243-8270-6BC8C6452972}" srcOrd="0" destOrd="0" presId="urn:microsoft.com/office/officeart/2005/8/layout/hProcess4"/>
    <dgm:cxn modelId="{C8D7E31C-E87D-7349-B171-F2CDE7E721B3}" type="presOf" srcId="{69529372-65E8-204B-8405-D4519267D354}" destId="{23FA27B4-8B66-9341-B268-579878324107}" srcOrd="1" destOrd="0" presId="urn:microsoft.com/office/officeart/2005/8/layout/hProcess4"/>
    <dgm:cxn modelId="{8A016E47-44F6-FF4E-9F3A-036FB8D26C66}" srcId="{977E7AB0-0F1D-CA45-89A7-931641E73592}" destId="{E4C22D49-40C8-EC40-9465-A0E7A1CF92BC}" srcOrd="1" destOrd="0" parTransId="{466BAB78-B21C-064D-A9C8-87AB19649BA6}" sibTransId="{1E659CCB-B6D1-8F48-94DE-4C0A3B6CCD1C}"/>
    <dgm:cxn modelId="{085515FE-2D85-2041-BAD7-2CFC068E48D8}" type="presOf" srcId="{E4C22D49-40C8-EC40-9465-A0E7A1CF92BC}" destId="{AE5AFBEE-A181-9B44-AD58-440B7C9227EB}" srcOrd="0" destOrd="0" presId="urn:microsoft.com/office/officeart/2005/8/layout/hProcess4"/>
    <dgm:cxn modelId="{C3972637-FA08-9845-835B-6FC7A84F0719}" srcId="{43EFE5DE-7F1E-504D-AD53-F8643EEF8698}" destId="{1E508BB8-9C04-3644-8E79-C960D8B0588D}" srcOrd="0" destOrd="0" parTransId="{2F5391B2-FCA5-A047-99D7-C50A8B7E630C}" sibTransId="{20CFF6C4-D735-BE47-9762-5C370AFD6AD0}"/>
    <dgm:cxn modelId="{F3AF3E92-C1C3-CD46-BF94-370A0F79224E}" srcId="{977E7AB0-0F1D-CA45-89A7-931641E73592}" destId="{0FD931C1-BD09-ED43-8CCC-7EEB1DC20D6A}" srcOrd="0" destOrd="0" parTransId="{68EACE62-F674-A240-B5F2-9973269696F5}" sibTransId="{3C84302A-7D13-EA4B-812D-ABAF04348A37}"/>
    <dgm:cxn modelId="{5D594DE1-B861-0540-9D60-78CFCE7B6742}" type="presOf" srcId="{43EFE5DE-7F1E-504D-AD53-F8643EEF8698}" destId="{F8394ADC-1D68-354A-B9D7-45952D6A3AED}" srcOrd="0" destOrd="0" presId="urn:microsoft.com/office/officeart/2005/8/layout/hProcess4"/>
    <dgm:cxn modelId="{FE812363-8455-0A4C-8F1C-D2CBDEE0F8CE}" type="presOf" srcId="{0FD931C1-BD09-ED43-8CCC-7EEB1DC20D6A}" destId="{F0506E42-7500-4F4F-98D9-B554EEB87B64}" srcOrd="0" destOrd="0" presId="urn:microsoft.com/office/officeart/2005/8/layout/hProcess4"/>
    <dgm:cxn modelId="{4E7C11EB-B300-FA4C-A12D-DDACAE3B9FB0}" type="presOf" srcId="{1E659CCB-B6D1-8F48-94DE-4C0A3B6CCD1C}" destId="{567B8042-E92C-4944-A8D6-7C536D098C47}" srcOrd="0" destOrd="0" presId="urn:microsoft.com/office/officeart/2005/8/layout/hProcess4"/>
    <dgm:cxn modelId="{0643F531-6064-B746-B295-702BF16996F8}" type="presOf" srcId="{F88CC3A9-FF7A-3743-9656-C1FAE25A29BE}" destId="{93DE0006-6759-1B47-9342-11F66275D07C}" srcOrd="1" destOrd="0" presId="urn:microsoft.com/office/officeart/2005/8/layout/hProcess4"/>
    <dgm:cxn modelId="{F5C342AF-7AC4-C04F-99A7-BC33114E8AB1}" type="presOf" srcId="{3C84302A-7D13-EA4B-812D-ABAF04348A37}" destId="{48C40124-2C01-A347-8DF0-4B005A06347B}" srcOrd="0" destOrd="0" presId="urn:microsoft.com/office/officeart/2005/8/layout/hProcess4"/>
    <dgm:cxn modelId="{2A701812-CC7D-C74F-A0EE-08F79E211C83}" srcId="{0FD931C1-BD09-ED43-8CCC-7EEB1DC20D6A}" destId="{69529372-65E8-204B-8405-D4519267D354}" srcOrd="0" destOrd="0" parTransId="{7F6FFCEA-CE6A-B944-8FF3-FDE055F3F471}" sibTransId="{2D9668D4-931D-1D42-8EA3-264A0D0FF9CD}"/>
    <dgm:cxn modelId="{78B48F31-B39A-2A40-8133-AD140592BC01}" type="presOf" srcId="{1E508BB8-9C04-3644-8E79-C960D8B0588D}" destId="{DDD02C6D-7AB4-F746-BC38-AAB84C05438B}" srcOrd="1" destOrd="0" presId="urn:microsoft.com/office/officeart/2005/8/layout/hProcess4"/>
    <dgm:cxn modelId="{44E9E8D8-55B0-C243-AB58-191A98255AE7}" srcId="{E4C22D49-40C8-EC40-9465-A0E7A1CF92BC}" destId="{F88CC3A9-FF7A-3743-9656-C1FAE25A29BE}" srcOrd="0" destOrd="0" parTransId="{D7AEF5A5-52A0-5B4D-945F-892827E43749}" sibTransId="{544A0E6C-902B-7545-9765-7308C03045D8}"/>
    <dgm:cxn modelId="{3B0EB719-5D42-FB4F-B1CC-FCCB1CCAADC1}" type="presOf" srcId="{1E508BB8-9C04-3644-8E79-C960D8B0588D}" destId="{93D95C9B-6B38-424C-8870-745257982898}" srcOrd="0" destOrd="0" presId="urn:microsoft.com/office/officeart/2005/8/layout/hProcess4"/>
    <dgm:cxn modelId="{58832D5C-C3B7-6C4F-A509-7D85FCDB6109}" type="presOf" srcId="{F88CC3A9-FF7A-3743-9656-C1FAE25A29BE}" destId="{EF557B8B-45C8-D848-B0F2-446A91531D6B}" srcOrd="0" destOrd="0" presId="urn:microsoft.com/office/officeart/2005/8/layout/hProcess4"/>
    <dgm:cxn modelId="{47FBE5FB-49EB-8641-A0D4-9F0E11E2EA6E}" type="presParOf" srcId="{B83513D5-8AFF-5243-8270-6BC8C6452972}" destId="{83119CBB-C224-8F47-AF5C-2A6003B55477}" srcOrd="0" destOrd="0" presId="urn:microsoft.com/office/officeart/2005/8/layout/hProcess4"/>
    <dgm:cxn modelId="{B7CE182D-3C36-2E41-818E-82E8B21B3398}" type="presParOf" srcId="{B83513D5-8AFF-5243-8270-6BC8C6452972}" destId="{2523952A-C89E-064E-854B-F68BA3C32F2E}" srcOrd="1" destOrd="0" presId="urn:microsoft.com/office/officeart/2005/8/layout/hProcess4"/>
    <dgm:cxn modelId="{E53D0420-316F-9B4F-86C5-C26F3442A83A}" type="presParOf" srcId="{B83513D5-8AFF-5243-8270-6BC8C6452972}" destId="{51236DFD-993A-F34E-9B32-4B07357BDA96}" srcOrd="2" destOrd="0" presId="urn:microsoft.com/office/officeart/2005/8/layout/hProcess4"/>
    <dgm:cxn modelId="{3D76849C-FC1C-644C-9C49-1AD2961ADFD0}" type="presParOf" srcId="{51236DFD-993A-F34E-9B32-4B07357BDA96}" destId="{61E47F6D-3995-B04F-ADE6-3DAFFD88D02C}" srcOrd="0" destOrd="0" presId="urn:microsoft.com/office/officeart/2005/8/layout/hProcess4"/>
    <dgm:cxn modelId="{3422B70B-EB08-FA49-A816-5E44E88E962F}" type="presParOf" srcId="{61E47F6D-3995-B04F-ADE6-3DAFFD88D02C}" destId="{690E97F3-599D-EC4E-B0FD-A94730DF2647}" srcOrd="0" destOrd="0" presId="urn:microsoft.com/office/officeart/2005/8/layout/hProcess4"/>
    <dgm:cxn modelId="{02097911-7E13-5E40-B2F5-4EC67A32E528}" type="presParOf" srcId="{61E47F6D-3995-B04F-ADE6-3DAFFD88D02C}" destId="{3357543A-5022-CF41-A021-50C8317368B8}" srcOrd="1" destOrd="0" presId="urn:microsoft.com/office/officeart/2005/8/layout/hProcess4"/>
    <dgm:cxn modelId="{0B901D40-BDA8-2049-9A6F-971CFD2EC809}" type="presParOf" srcId="{61E47F6D-3995-B04F-ADE6-3DAFFD88D02C}" destId="{23FA27B4-8B66-9341-B268-579878324107}" srcOrd="2" destOrd="0" presId="urn:microsoft.com/office/officeart/2005/8/layout/hProcess4"/>
    <dgm:cxn modelId="{6FC21157-7321-554D-BAFA-2C8F69F60394}" type="presParOf" srcId="{61E47F6D-3995-B04F-ADE6-3DAFFD88D02C}" destId="{F0506E42-7500-4F4F-98D9-B554EEB87B64}" srcOrd="3" destOrd="0" presId="urn:microsoft.com/office/officeart/2005/8/layout/hProcess4"/>
    <dgm:cxn modelId="{7F91E5D5-3C9E-024C-B6C1-A50A2C720EDA}" type="presParOf" srcId="{61E47F6D-3995-B04F-ADE6-3DAFFD88D02C}" destId="{5623A1DB-7DFC-0B40-A9DA-AF1CAA0C8599}" srcOrd="4" destOrd="0" presId="urn:microsoft.com/office/officeart/2005/8/layout/hProcess4"/>
    <dgm:cxn modelId="{2EB78760-7435-6843-85FE-0F3A874AE83F}" type="presParOf" srcId="{51236DFD-993A-F34E-9B32-4B07357BDA96}" destId="{48C40124-2C01-A347-8DF0-4B005A06347B}" srcOrd="1" destOrd="0" presId="urn:microsoft.com/office/officeart/2005/8/layout/hProcess4"/>
    <dgm:cxn modelId="{5BADD001-E53B-D84A-AD66-FB0542E61E88}" type="presParOf" srcId="{51236DFD-993A-F34E-9B32-4B07357BDA96}" destId="{8670403F-CFDF-9747-9C94-A776DA5182BE}" srcOrd="2" destOrd="0" presId="urn:microsoft.com/office/officeart/2005/8/layout/hProcess4"/>
    <dgm:cxn modelId="{0912A650-EA08-9A45-81FA-83B9E98AFC13}" type="presParOf" srcId="{8670403F-CFDF-9747-9C94-A776DA5182BE}" destId="{0D61CCF5-F17E-0245-A2CB-3A143DC2E579}" srcOrd="0" destOrd="0" presId="urn:microsoft.com/office/officeart/2005/8/layout/hProcess4"/>
    <dgm:cxn modelId="{88DFEFB9-5748-5A41-9B66-43C4D0FFFAF8}" type="presParOf" srcId="{8670403F-CFDF-9747-9C94-A776DA5182BE}" destId="{EF557B8B-45C8-D848-B0F2-446A91531D6B}" srcOrd="1" destOrd="0" presId="urn:microsoft.com/office/officeart/2005/8/layout/hProcess4"/>
    <dgm:cxn modelId="{29E7D5F1-7D06-8947-B3B5-C83E72CC3280}" type="presParOf" srcId="{8670403F-CFDF-9747-9C94-A776DA5182BE}" destId="{93DE0006-6759-1B47-9342-11F66275D07C}" srcOrd="2" destOrd="0" presId="urn:microsoft.com/office/officeart/2005/8/layout/hProcess4"/>
    <dgm:cxn modelId="{C9169F07-C703-9C44-B80F-C58D8CF2D7C2}" type="presParOf" srcId="{8670403F-CFDF-9747-9C94-A776DA5182BE}" destId="{AE5AFBEE-A181-9B44-AD58-440B7C9227EB}" srcOrd="3" destOrd="0" presId="urn:microsoft.com/office/officeart/2005/8/layout/hProcess4"/>
    <dgm:cxn modelId="{267A3E81-FE5D-F043-86FC-DB01A353CB80}" type="presParOf" srcId="{8670403F-CFDF-9747-9C94-A776DA5182BE}" destId="{1E1CACFF-3858-514F-969A-CD0D2FD02588}" srcOrd="4" destOrd="0" presId="urn:microsoft.com/office/officeart/2005/8/layout/hProcess4"/>
    <dgm:cxn modelId="{3FC094F5-F39C-5043-BBD5-5442738A0309}" type="presParOf" srcId="{51236DFD-993A-F34E-9B32-4B07357BDA96}" destId="{567B8042-E92C-4944-A8D6-7C536D098C47}" srcOrd="3" destOrd="0" presId="urn:microsoft.com/office/officeart/2005/8/layout/hProcess4"/>
    <dgm:cxn modelId="{566F043F-3334-AB43-A0A7-3AC2EFE9F0A0}" type="presParOf" srcId="{51236DFD-993A-F34E-9B32-4B07357BDA96}" destId="{8EFD2F11-A0E3-0842-8291-D09CCCCEBDA3}" srcOrd="4" destOrd="0" presId="urn:microsoft.com/office/officeart/2005/8/layout/hProcess4"/>
    <dgm:cxn modelId="{7055E6F6-842E-954E-AA41-631E51C1CC8E}" type="presParOf" srcId="{8EFD2F11-A0E3-0842-8291-D09CCCCEBDA3}" destId="{A6C72CB4-76C9-FC49-88AA-01B2D96122D9}" srcOrd="0" destOrd="0" presId="urn:microsoft.com/office/officeart/2005/8/layout/hProcess4"/>
    <dgm:cxn modelId="{47B02333-34FA-514B-9329-C1B329787E8F}" type="presParOf" srcId="{8EFD2F11-A0E3-0842-8291-D09CCCCEBDA3}" destId="{93D95C9B-6B38-424C-8870-745257982898}" srcOrd="1" destOrd="0" presId="urn:microsoft.com/office/officeart/2005/8/layout/hProcess4"/>
    <dgm:cxn modelId="{FC96D190-7119-914C-AA78-7EEA4133A6A7}" type="presParOf" srcId="{8EFD2F11-A0E3-0842-8291-D09CCCCEBDA3}" destId="{DDD02C6D-7AB4-F746-BC38-AAB84C05438B}" srcOrd="2" destOrd="0" presId="urn:microsoft.com/office/officeart/2005/8/layout/hProcess4"/>
    <dgm:cxn modelId="{A931ED8C-9015-4547-ABEC-3D500749A346}" type="presParOf" srcId="{8EFD2F11-A0E3-0842-8291-D09CCCCEBDA3}" destId="{F8394ADC-1D68-354A-B9D7-45952D6A3AED}" srcOrd="3" destOrd="0" presId="urn:microsoft.com/office/officeart/2005/8/layout/hProcess4"/>
    <dgm:cxn modelId="{B9932DF2-D8C9-A140-B1CD-2BE6BBAF9DE3}" type="presParOf" srcId="{8EFD2F11-A0E3-0842-8291-D09CCCCEBDA3}" destId="{FBEA30F9-0734-2541-B51B-BA2BA63F6E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543A-5022-CF41-A021-50C8317368B8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MC Event Generator</a:t>
          </a:r>
          <a:endParaRPr lang="en-US" sz="2300" kern="1200" dirty="0"/>
        </a:p>
      </dsp:txBody>
      <dsp:txXfrm>
        <a:off x="43694" y="1373540"/>
        <a:ext cx="2174998" cy="1379301"/>
      </dsp:txXfrm>
    </dsp:sp>
    <dsp:sp modelId="{48C40124-2C01-A347-8DF0-4B005A06347B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06E42-7500-4F4F-98D9-B554EEB87B64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Particle Four-Vectors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EF557B8B-45C8-D848-B0F2-446A91531D6B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Detector &amp; Trigger Simulation</a:t>
          </a:r>
          <a:endParaRPr lang="en-US" sz="2300" kern="1200" dirty="0"/>
        </a:p>
      </dsp:txBody>
      <dsp:txXfrm>
        <a:off x="2901699" y="1773120"/>
        <a:ext cx="2174998" cy="1379301"/>
      </dsp:txXfrm>
    </dsp:sp>
    <dsp:sp modelId="{567B8042-E92C-4944-A8D6-7C536D098C47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FBEE-A181-9B44-AD58-440B7C9227EB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Digitized Readout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93D95C9B-6B38-424C-8870-745257982898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Event Reconstruction</a:t>
          </a:r>
          <a:endParaRPr lang="en-US" sz="2300" kern="1200" dirty="0"/>
        </a:p>
      </dsp:txBody>
      <dsp:txXfrm>
        <a:off x="5759705" y="1373540"/>
        <a:ext cx="2174998" cy="1379301"/>
      </dsp:txXfrm>
    </dsp:sp>
    <dsp:sp modelId="{F8394ADC-1D68-354A-B9D7-45952D6A3AED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for Analysis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543A-5022-CF41-A021-50C8317368B8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Collider!</a:t>
          </a:r>
          <a:endParaRPr lang="en-US" sz="2300" kern="1200" dirty="0"/>
        </a:p>
      </dsp:txBody>
      <dsp:txXfrm>
        <a:off x="43694" y="1373540"/>
        <a:ext cx="2174998" cy="1379301"/>
      </dsp:txXfrm>
    </dsp:sp>
    <dsp:sp modelId="{48C40124-2C01-A347-8DF0-4B005A06347B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06E42-7500-4F4F-98D9-B554EEB87B64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Particles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EF557B8B-45C8-D848-B0F2-446A91531D6B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Detector &amp; Trigger</a:t>
          </a:r>
          <a:endParaRPr lang="en-US" sz="2300" kern="1200" dirty="0"/>
        </a:p>
      </dsp:txBody>
      <dsp:txXfrm>
        <a:off x="2901699" y="1773120"/>
        <a:ext cx="2174998" cy="1379301"/>
      </dsp:txXfrm>
    </dsp:sp>
    <dsp:sp modelId="{567B8042-E92C-4944-A8D6-7C536D098C47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FBEE-A181-9B44-AD58-440B7C9227EB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Digitized Readout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93D95C9B-6B38-424C-8870-745257982898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Event Reconstruction</a:t>
          </a:r>
          <a:endParaRPr lang="en-US" sz="2300" kern="1200" dirty="0"/>
        </a:p>
      </dsp:txBody>
      <dsp:txXfrm>
        <a:off x="5759705" y="1373540"/>
        <a:ext cx="2174998" cy="1379301"/>
      </dsp:txXfrm>
    </dsp:sp>
    <dsp:sp modelId="{F8394ADC-1D68-354A-B9D7-45952D6A3AED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for Analysis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543A-5022-CF41-A021-50C8317368B8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MC Event Generator</a:t>
          </a:r>
          <a:endParaRPr lang="en-US" sz="2300" kern="1200" dirty="0"/>
        </a:p>
      </dsp:txBody>
      <dsp:txXfrm>
        <a:off x="43694" y="1373540"/>
        <a:ext cx="2174998" cy="1379301"/>
      </dsp:txXfrm>
    </dsp:sp>
    <dsp:sp modelId="{48C40124-2C01-A347-8DF0-4B005A06347B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06E42-7500-4F4F-98D9-B554EEB87B64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Particle Four-Vectors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EF557B8B-45C8-D848-B0F2-446A91531D6B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Detector &amp; Trigger Simulation</a:t>
          </a:r>
          <a:endParaRPr lang="en-US" sz="2300" kern="1200" dirty="0"/>
        </a:p>
      </dsp:txBody>
      <dsp:txXfrm>
        <a:off x="2901699" y="1773120"/>
        <a:ext cx="2174998" cy="1379301"/>
      </dsp:txXfrm>
    </dsp:sp>
    <dsp:sp modelId="{567B8042-E92C-4944-A8D6-7C536D098C47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FBEE-A181-9B44-AD58-440B7C9227EB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Digitized Readout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93D95C9B-6B38-424C-8870-745257982898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Event Reconstruction</a:t>
          </a:r>
          <a:endParaRPr lang="en-US" sz="2300" kern="1200" dirty="0"/>
        </a:p>
      </dsp:txBody>
      <dsp:txXfrm>
        <a:off x="5759705" y="1373540"/>
        <a:ext cx="2174998" cy="1379301"/>
      </dsp:txXfrm>
    </dsp:sp>
    <dsp:sp modelId="{F8394ADC-1D68-354A-B9D7-45952D6A3AED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for Analysis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543A-5022-CF41-A021-50C8317368B8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Collider!</a:t>
          </a:r>
          <a:endParaRPr lang="en-US" sz="2300" kern="1200" dirty="0"/>
        </a:p>
      </dsp:txBody>
      <dsp:txXfrm>
        <a:off x="43694" y="1373540"/>
        <a:ext cx="2174998" cy="1379301"/>
      </dsp:txXfrm>
    </dsp:sp>
    <dsp:sp modelId="{48C40124-2C01-A347-8DF0-4B005A06347B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06E42-7500-4F4F-98D9-B554EEB87B64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Particles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EF557B8B-45C8-D848-B0F2-446A91531D6B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Detector &amp; Trigger</a:t>
          </a:r>
          <a:endParaRPr lang="en-US" sz="2300" kern="1200" dirty="0"/>
        </a:p>
      </dsp:txBody>
      <dsp:txXfrm>
        <a:off x="2901699" y="1773120"/>
        <a:ext cx="2174998" cy="1379301"/>
      </dsp:txXfrm>
    </dsp:sp>
    <dsp:sp modelId="{567B8042-E92C-4944-A8D6-7C536D098C47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FBEE-A181-9B44-AD58-440B7C9227EB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Digitized Readout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93D95C9B-6B38-424C-8870-745257982898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Event Reconstruction</a:t>
          </a:r>
          <a:endParaRPr lang="en-US" sz="2300" kern="1200" dirty="0"/>
        </a:p>
      </dsp:txBody>
      <dsp:txXfrm>
        <a:off x="5759705" y="1373540"/>
        <a:ext cx="2174998" cy="1379301"/>
      </dsp:txXfrm>
    </dsp:sp>
    <dsp:sp modelId="{F8394ADC-1D68-354A-B9D7-45952D6A3AED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for Analysis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543A-5022-CF41-A021-50C8317368B8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BSM Model in </a:t>
          </a:r>
          <a:r>
            <a:rPr lang="en-US" sz="3000" kern="1200" dirty="0" err="1" smtClean="0"/>
            <a:t>FeynRules</a:t>
          </a:r>
          <a:endParaRPr lang="en-US" sz="3000" kern="1200" dirty="0"/>
        </a:p>
      </dsp:txBody>
      <dsp:txXfrm>
        <a:off x="43694" y="1373540"/>
        <a:ext cx="2174998" cy="1379301"/>
      </dsp:txXfrm>
    </dsp:sp>
    <dsp:sp modelId="{48C40124-2C01-A347-8DF0-4B005A06347B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06E42-7500-4F4F-98D9-B554EEB87B64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UFO interface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EF557B8B-45C8-D848-B0F2-446A91531D6B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New processes in Herwig7</a:t>
          </a:r>
          <a:endParaRPr lang="en-US" sz="3000" kern="1200" dirty="0"/>
        </a:p>
      </dsp:txBody>
      <dsp:txXfrm>
        <a:off x="2901699" y="1773120"/>
        <a:ext cx="2174998" cy="1379301"/>
      </dsp:txXfrm>
    </dsp:sp>
    <dsp:sp modelId="{567B8042-E92C-4944-A8D6-7C536D098C47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FBEE-A181-9B44-AD58-440B7C9227EB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Final State Particles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93D95C9B-6B38-424C-8870-745257982898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Rivet, and data from </a:t>
          </a:r>
          <a:r>
            <a:rPr lang="en-US" sz="3000" kern="1200" dirty="0" err="1" smtClean="0"/>
            <a:t>HepData</a:t>
          </a:r>
          <a:endParaRPr lang="en-US" sz="3000" kern="1200" dirty="0"/>
        </a:p>
      </dsp:txBody>
      <dsp:txXfrm>
        <a:off x="5759705" y="1373540"/>
        <a:ext cx="2174998" cy="1379301"/>
      </dsp:txXfrm>
    </dsp:sp>
    <dsp:sp modelId="{F8394ADC-1D68-354A-B9D7-45952D6A3AED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Exclusion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543A-5022-CF41-A021-50C8317368B8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BSM Model in </a:t>
          </a:r>
          <a:r>
            <a:rPr lang="en-US" sz="3000" kern="1200" dirty="0" err="1" smtClean="0"/>
            <a:t>FeynRules</a:t>
          </a:r>
          <a:endParaRPr lang="en-US" sz="3000" kern="1200" dirty="0"/>
        </a:p>
      </dsp:txBody>
      <dsp:txXfrm>
        <a:off x="43694" y="1373540"/>
        <a:ext cx="2174998" cy="1379301"/>
      </dsp:txXfrm>
    </dsp:sp>
    <dsp:sp modelId="{48C40124-2C01-A347-8DF0-4B005A06347B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06E42-7500-4F4F-98D9-B554EEB87B64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UFO interface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EF557B8B-45C8-D848-B0F2-446A91531D6B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New processes in Herwig7</a:t>
          </a:r>
          <a:endParaRPr lang="en-US" sz="3000" kern="1200" dirty="0"/>
        </a:p>
      </dsp:txBody>
      <dsp:txXfrm>
        <a:off x="2901699" y="1773120"/>
        <a:ext cx="2174998" cy="1379301"/>
      </dsp:txXfrm>
    </dsp:sp>
    <dsp:sp modelId="{567B8042-E92C-4944-A8D6-7C536D098C47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FBEE-A181-9B44-AD58-440B7C9227EB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Final State Particles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93D95C9B-6B38-424C-8870-745257982898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Rivet, and data from </a:t>
          </a:r>
          <a:r>
            <a:rPr lang="en-US" sz="3000" kern="1200" dirty="0" err="1" smtClean="0"/>
            <a:t>HepData</a:t>
          </a:r>
          <a:endParaRPr lang="en-US" sz="3000" kern="1200" dirty="0"/>
        </a:p>
      </dsp:txBody>
      <dsp:txXfrm>
        <a:off x="5759705" y="1373540"/>
        <a:ext cx="2174998" cy="1379301"/>
      </dsp:txXfrm>
    </dsp:sp>
    <dsp:sp modelId="{F8394ADC-1D68-354A-B9D7-45952D6A3AED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Exclusion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543A-5022-CF41-A021-50C8317368B8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BSM Model in </a:t>
          </a:r>
          <a:r>
            <a:rPr lang="en-US" sz="3000" kern="1200" dirty="0" err="1" smtClean="0"/>
            <a:t>FeynRules</a:t>
          </a:r>
          <a:endParaRPr lang="en-US" sz="3000" kern="1200" dirty="0"/>
        </a:p>
      </dsp:txBody>
      <dsp:txXfrm>
        <a:off x="43694" y="1373540"/>
        <a:ext cx="2174998" cy="1379301"/>
      </dsp:txXfrm>
    </dsp:sp>
    <dsp:sp modelId="{48C40124-2C01-A347-8DF0-4B005A06347B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06E42-7500-4F4F-98D9-B554EEB87B64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UFO interface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EF557B8B-45C8-D848-B0F2-446A91531D6B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New processes in Herwig7</a:t>
          </a:r>
          <a:endParaRPr lang="en-US" sz="3000" kern="1200" dirty="0"/>
        </a:p>
      </dsp:txBody>
      <dsp:txXfrm>
        <a:off x="2901699" y="1773120"/>
        <a:ext cx="2174998" cy="1379301"/>
      </dsp:txXfrm>
    </dsp:sp>
    <dsp:sp modelId="{567B8042-E92C-4944-A8D6-7C536D098C47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FBEE-A181-9B44-AD58-440B7C9227EB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Final State Particles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93D95C9B-6B38-424C-8870-745257982898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Rivet, and data from </a:t>
          </a:r>
          <a:r>
            <a:rPr lang="en-US" sz="3000" kern="1200" dirty="0" err="1" smtClean="0"/>
            <a:t>HepData</a:t>
          </a:r>
          <a:endParaRPr lang="en-US" sz="3000" kern="1200" dirty="0"/>
        </a:p>
      </dsp:txBody>
      <dsp:txXfrm>
        <a:off x="5759705" y="1373540"/>
        <a:ext cx="2174998" cy="1379301"/>
      </dsp:txXfrm>
    </dsp:sp>
    <dsp:sp modelId="{F8394ADC-1D68-354A-B9D7-45952D6A3AED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Exclusion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DF05F-190A-8741-9EAF-D1290D1DF176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8FDFD-F33E-2A4E-B342-D5BF0B69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0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E2D9C-82DB-5842-851D-1B06337E8B44}" type="datetimeFigureOut">
              <a:rPr lang="en-US" smtClean="0"/>
              <a:t>03/11/16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139D6-4DF1-074D-8A40-ECBDA599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40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39D6-4DF1-074D-8A40-ECBDA599E74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2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39D6-4DF1-074D-8A40-ECBDA599E74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9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39D6-4DF1-074D-8A40-ECBDA599E74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2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3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6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7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7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4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0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846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3/11/2016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UK HEP Forum: JMB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ight-red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92" y="-30161"/>
            <a:ext cx="3899708" cy="745917"/>
          </a:xfrm>
          <a:prstGeom prst="rect">
            <a:avLst/>
          </a:prstGeom>
        </p:spPr>
      </p:pic>
      <p:pic>
        <p:nvPicPr>
          <p:cNvPr id="12" name="Picture 11" descr="light-red.ep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20" r="42720"/>
          <a:stretch/>
        </p:blipFill>
        <p:spPr>
          <a:xfrm>
            <a:off x="-4103865" y="-30161"/>
            <a:ext cx="9546530" cy="74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4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9161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Constraining BSM (Simplified) models with SM measurements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639756" cy="2362281"/>
          </a:xfrm>
        </p:spPr>
        <p:txBody>
          <a:bodyPr>
            <a:normAutofit fontScale="92500" lnSpcReduction="20000"/>
          </a:bodyPr>
          <a:lstStyle/>
          <a:p>
            <a:r>
              <a:rPr lang="en-US" sz="3000" u="sng" dirty="0" smtClean="0">
                <a:solidFill>
                  <a:srgbClr val="FF0000"/>
                </a:solidFill>
              </a:rPr>
              <a:t>Jon Butterworth</a:t>
            </a:r>
            <a:r>
              <a:rPr lang="en-US" sz="3000" dirty="0" smtClean="0">
                <a:solidFill>
                  <a:srgbClr val="FF0000"/>
                </a:solidFill>
              </a:rPr>
              <a:t>, David </a:t>
            </a:r>
            <a:r>
              <a:rPr lang="en-US" sz="3000" dirty="0" err="1" smtClean="0">
                <a:solidFill>
                  <a:srgbClr val="FF0000"/>
                </a:solidFill>
              </a:rPr>
              <a:t>Grellscheid</a:t>
            </a:r>
            <a:r>
              <a:rPr lang="en-US" sz="3000" dirty="0" smtClean="0">
                <a:solidFill>
                  <a:srgbClr val="FF0000"/>
                </a:solidFill>
              </a:rPr>
              <a:t> (IPPP), </a:t>
            </a:r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n-US" sz="3000" dirty="0" smtClean="0">
                <a:solidFill>
                  <a:srgbClr val="FF0000"/>
                </a:solidFill>
              </a:rPr>
              <a:t>Michael </a:t>
            </a:r>
            <a:r>
              <a:rPr lang="en-US" sz="3000" dirty="0" err="1" smtClean="0">
                <a:solidFill>
                  <a:srgbClr val="FF0000"/>
                </a:solidFill>
              </a:rPr>
              <a:t>Krämer</a:t>
            </a:r>
            <a:r>
              <a:rPr lang="en-US" sz="3000" dirty="0" smtClean="0">
                <a:solidFill>
                  <a:srgbClr val="FF0000"/>
                </a:solidFill>
              </a:rPr>
              <a:t> (Aachen), David </a:t>
            </a:r>
            <a:r>
              <a:rPr lang="en-US" sz="3000" dirty="0" err="1" smtClean="0">
                <a:solidFill>
                  <a:srgbClr val="FF0000"/>
                </a:solidFill>
              </a:rPr>
              <a:t>Yallup</a:t>
            </a:r>
            <a:endParaRPr lang="en-US" sz="3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UK </a:t>
            </a:r>
            <a:r>
              <a:rPr lang="en-US" dirty="0"/>
              <a:t>HEP </a:t>
            </a:r>
            <a:r>
              <a:rPr lang="en-US" dirty="0" smtClean="0"/>
              <a:t>Forum “Into </a:t>
            </a:r>
            <a:r>
              <a:rPr lang="en-US" dirty="0"/>
              <a:t>the Unknown with </a:t>
            </a:r>
            <a:r>
              <a:rPr lang="en-US" dirty="0" smtClean="0"/>
              <a:t>LHC13”</a:t>
            </a:r>
            <a:endParaRPr lang="en-US" dirty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 Nov </a:t>
            </a:r>
            <a:r>
              <a:rPr lang="en-US" dirty="0" smtClean="0">
                <a:solidFill>
                  <a:srgbClr val="0000FF"/>
                </a:solidFill>
              </a:rPr>
              <a:t>2016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8963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rved Up Arrow 8"/>
          <p:cNvSpPr/>
          <p:nvPr/>
        </p:nvSpPr>
        <p:spPr>
          <a:xfrm flipH="1">
            <a:off x="1313844" y="5284930"/>
            <a:ext cx="7080168" cy="1071420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9846" y="5812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Simulation</a:t>
            </a:r>
            <a:r>
              <a:rPr lang="en-US" dirty="0" smtClean="0"/>
              <a:t> and Experiment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12341" y="5705656"/>
            <a:ext cx="287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Unfolding &amp; Data Correction: Test and evaluate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6657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rved Up Arrow 7"/>
          <p:cNvSpPr/>
          <p:nvPr/>
        </p:nvSpPr>
        <p:spPr>
          <a:xfrm flipH="1">
            <a:off x="1313844" y="5284930"/>
            <a:ext cx="7080168" cy="1071420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9846" y="581222"/>
            <a:ext cx="8229600" cy="1143000"/>
          </a:xfrm>
        </p:spPr>
        <p:txBody>
          <a:bodyPr/>
          <a:lstStyle/>
          <a:p>
            <a:r>
              <a:rPr lang="en-US" dirty="0" smtClean="0"/>
              <a:t>Simulation and </a:t>
            </a:r>
            <a:r>
              <a:rPr lang="en-US" dirty="0" smtClean="0">
                <a:solidFill>
                  <a:srgbClr val="FF0000"/>
                </a:solidFill>
              </a:rPr>
              <a:t>Experiment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2341" y="5705656"/>
            <a:ext cx="287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Unfolding &amp; Data Correction: Make the measurement!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6" y="569099"/>
            <a:ext cx="8560131" cy="1143961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actually </a:t>
            </a:r>
            <a:r>
              <a:rPr lang="en-US" i="1" dirty="0" smtClean="0"/>
              <a:t>measure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068"/>
          </a:xfrm>
        </p:spPr>
        <p:txBody>
          <a:bodyPr>
            <a:normAutofit/>
          </a:bodyPr>
          <a:lstStyle/>
          <a:p>
            <a:r>
              <a:rPr lang="en-US" dirty="0" smtClean="0"/>
              <a:t>The final state!</a:t>
            </a:r>
          </a:p>
          <a:p>
            <a:pPr lvl="1"/>
            <a:r>
              <a:rPr lang="en-US" dirty="0" smtClean="0"/>
              <a:t>Quantum mechanics says so</a:t>
            </a:r>
          </a:p>
          <a:p>
            <a:r>
              <a:rPr lang="en-US" dirty="0" smtClean="0"/>
              <a:t>Clearly we can’t, even in principle, tell the difference between amplitudes with identical final states</a:t>
            </a:r>
          </a:p>
          <a:p>
            <a:r>
              <a:rPr lang="en-US" dirty="0" smtClean="0"/>
              <a:t>If your measurement can’t be defined in such terms, you should worry!</a:t>
            </a:r>
          </a:p>
          <a:p>
            <a:pPr lvl="1"/>
            <a:r>
              <a:rPr lang="en-US" dirty="0" smtClean="0"/>
              <a:t>Model dependence</a:t>
            </a:r>
          </a:p>
          <a:p>
            <a:pPr lvl="1"/>
            <a:r>
              <a:rPr lang="en-US" dirty="0" smtClean="0"/>
              <a:t>Physical meaning!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75" y="569099"/>
            <a:ext cx="9006025" cy="1143961"/>
          </a:xfrm>
        </p:spPr>
        <p:txBody>
          <a:bodyPr>
            <a:normAutofit/>
          </a:bodyPr>
          <a:lstStyle/>
          <a:p>
            <a:r>
              <a:rPr lang="en-US" sz="3600" dirty="0"/>
              <a:t>What is your final state</a:t>
            </a:r>
            <a:r>
              <a:rPr lang="en-US" sz="3600" dirty="0" smtClean="0"/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42" y="1533798"/>
            <a:ext cx="8683298" cy="48225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Quarks, gluons? (top?)</a:t>
            </a:r>
          </a:p>
          <a:p>
            <a:r>
              <a:rPr lang="en-US" dirty="0" smtClean="0"/>
              <a:t>W, Z, H?</a:t>
            </a:r>
          </a:p>
          <a:p>
            <a:r>
              <a:rPr lang="en-US" dirty="0" err="1"/>
              <a:t>Taus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Hadrons? (lifetime cut? Do they propagate in B-field? In material?)</a:t>
            </a:r>
          </a:p>
          <a:p>
            <a:r>
              <a:rPr lang="en-US" dirty="0"/>
              <a:t>Jets (what are the input objects?</a:t>
            </a:r>
            <a:r>
              <a:rPr lang="en-US" dirty="0" smtClean="0"/>
              <a:t>)</a:t>
            </a:r>
          </a:p>
          <a:p>
            <a:r>
              <a:rPr lang="en-US" dirty="0"/>
              <a:t>Neutrinos? All of them? From </a:t>
            </a:r>
            <a:r>
              <a:rPr lang="en-US" dirty="0" err="1"/>
              <a:t>hadronic</a:t>
            </a:r>
            <a:r>
              <a:rPr lang="en-US" dirty="0"/>
              <a:t> decays </a:t>
            </a:r>
            <a:r>
              <a:rPr lang="en-US" dirty="0" err="1"/>
              <a:t>too?Missing</a:t>
            </a:r>
            <a:r>
              <a:rPr lang="en-US" dirty="0"/>
              <a:t> </a:t>
            </a:r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endParaRPr lang="en-US" dirty="0" smtClean="0"/>
          </a:p>
          <a:p>
            <a:r>
              <a:rPr lang="en-US" dirty="0" smtClean="0"/>
              <a:t>Photons? Isolated photons? From </a:t>
            </a:r>
            <a:r>
              <a:rPr lang="en-US" dirty="0" err="1" smtClean="0"/>
              <a:t>hadronic</a:t>
            </a:r>
            <a:r>
              <a:rPr lang="en-US" dirty="0" smtClean="0"/>
              <a:t> decays too?</a:t>
            </a:r>
          </a:p>
          <a:p>
            <a:r>
              <a:rPr lang="en-US" dirty="0" smtClean="0"/>
              <a:t>Electrons, </a:t>
            </a:r>
            <a:r>
              <a:rPr lang="en-US" dirty="0" err="1" smtClean="0"/>
              <a:t>muons</a:t>
            </a:r>
            <a:r>
              <a:rPr lang="en-US" dirty="0" smtClean="0"/>
              <a:t>? From </a:t>
            </a:r>
            <a:r>
              <a:rPr lang="en-US" dirty="0" err="1"/>
              <a:t>hadronic</a:t>
            </a:r>
            <a:r>
              <a:rPr lang="en-US" dirty="0"/>
              <a:t> </a:t>
            </a:r>
            <a:r>
              <a:rPr lang="en-US" dirty="0" smtClean="0"/>
              <a:t>decays too? What about QED FSR?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75" y="569099"/>
            <a:ext cx="9006025" cy="1143961"/>
          </a:xfrm>
        </p:spPr>
        <p:txBody>
          <a:bodyPr/>
          <a:lstStyle/>
          <a:p>
            <a:r>
              <a:rPr lang="en-US" sz="3500" dirty="0"/>
              <a:t>Important considerations (for searches too)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42" y="1533798"/>
            <a:ext cx="8683298" cy="4705329"/>
          </a:xfrm>
        </p:spPr>
        <p:txBody>
          <a:bodyPr>
            <a:normAutofit/>
          </a:bodyPr>
          <a:lstStyle/>
          <a:p>
            <a:r>
              <a:rPr lang="en-US" dirty="0" smtClean="0"/>
              <a:t>What is your final state?</a:t>
            </a:r>
          </a:p>
          <a:p>
            <a:pPr lvl="1"/>
            <a:r>
              <a:rPr lang="en-US" dirty="0" smtClean="0"/>
              <a:t>A common choice is place a lifetime cut at 10ps, and where necessary to draw further distinction, draw the line at </a:t>
            </a:r>
            <a:r>
              <a:rPr lang="en-US" dirty="0" err="1" smtClean="0"/>
              <a:t>hadronisation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table objects (hadrons, leptons, photons) can be combined algorithmically to give well-defined objects (jets, dressed leptons, isolated photons, missing E</a:t>
            </a:r>
            <a:r>
              <a:rPr lang="en-US" baseline="-25000" dirty="0" smtClean="0"/>
              <a:t>T</a:t>
            </a:r>
            <a:r>
              <a:rPr lang="en-US" dirty="0" smtClean="0"/>
              <a:t>…)</a:t>
            </a:r>
          </a:p>
          <a:p>
            <a:pPr lvl="1"/>
            <a:r>
              <a:rPr lang="en-US" dirty="0" smtClean="0"/>
              <a:t>Remember, this is about defining “truth”, i.e. what we correct back to within some systematic uncertainty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9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261" b="33141"/>
          <a:stretch/>
        </p:blipFill>
        <p:spPr>
          <a:xfrm>
            <a:off x="0" y="1"/>
            <a:ext cx="2819316" cy="4880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559" y="5062795"/>
            <a:ext cx="2463347" cy="511854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Unfold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7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1" b="33141"/>
          <a:stretch/>
        </p:blipFill>
        <p:spPr>
          <a:xfrm>
            <a:off x="0" y="1"/>
            <a:ext cx="2819316" cy="48806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1" b="33141"/>
          <a:stretch/>
        </p:blipFill>
        <p:spPr>
          <a:xfrm>
            <a:off x="0" y="1"/>
            <a:ext cx="2819316" cy="4880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559" y="5062795"/>
            <a:ext cx="2463347" cy="942741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Increase acceptance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0"/>
          <a:stretch/>
        </p:blipFill>
        <p:spPr>
          <a:xfrm>
            <a:off x="0" y="0"/>
            <a:ext cx="3131289" cy="72998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5167" y="1010984"/>
            <a:ext cx="2463347" cy="942741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Increase acceptance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0"/>
          <a:stretch/>
        </p:blipFill>
        <p:spPr>
          <a:xfrm>
            <a:off x="0" y="0"/>
            <a:ext cx="3131289" cy="7299802"/>
          </a:xfrm>
          <a:prstGeom prst="rect">
            <a:avLst/>
          </a:prstGeom>
        </p:spPr>
      </p:pic>
      <p:pic>
        <p:nvPicPr>
          <p:cNvPr id="8" name="Picture 7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8"/>
          <a:stretch/>
        </p:blipFill>
        <p:spPr>
          <a:xfrm>
            <a:off x="0" y="0"/>
            <a:ext cx="9171870" cy="212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9918" y="3821111"/>
            <a:ext cx="2463347" cy="511854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Extrapolate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2800348"/>
            <a:ext cx="7112000" cy="3556001"/>
          </a:xfrm>
          <a:prstGeom prst="rect">
            <a:avLst/>
          </a:prstGeom>
          <a:ln>
            <a:solidFill>
              <a:srgbClr val="3366FF"/>
            </a:solidFill>
          </a:ln>
          <a:effectLst>
            <a:glow rad="101600">
              <a:srgbClr val="FF0000">
                <a:alpha val="75000"/>
              </a:srgbClr>
            </a:glow>
            <a:softEdge rad="1016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0"/>
          <a:stretch/>
        </p:blipFill>
        <p:spPr>
          <a:xfrm>
            <a:off x="0" y="0"/>
            <a:ext cx="3131289" cy="7299802"/>
          </a:xfrm>
          <a:prstGeom prst="rect">
            <a:avLst/>
          </a:prstGeom>
        </p:spPr>
      </p:pic>
      <p:pic>
        <p:nvPicPr>
          <p:cNvPr id="8" name="Picture 7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8"/>
          <a:stretch/>
        </p:blipFill>
        <p:spPr>
          <a:xfrm>
            <a:off x="0" y="0"/>
            <a:ext cx="9171870" cy="212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9918" y="3821111"/>
            <a:ext cx="2463347" cy="511854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Extrapolate</a:t>
            </a:r>
          </a:p>
        </p:txBody>
      </p:sp>
      <p:pic>
        <p:nvPicPr>
          <p:cNvPr id="10" name="Picture 9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9"/>
          <a:stretch/>
        </p:blipFill>
        <p:spPr>
          <a:xfrm>
            <a:off x="7071398" y="0"/>
            <a:ext cx="2100471" cy="7299802"/>
          </a:xfrm>
          <a:prstGeom prst="rect">
            <a:avLst/>
          </a:prstGeom>
        </p:spPr>
      </p:pic>
      <p:pic>
        <p:nvPicPr>
          <p:cNvPr id="11" name="Picture 10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9" t="30600"/>
          <a:stretch/>
        </p:blipFill>
        <p:spPr>
          <a:xfrm>
            <a:off x="5003085" y="2056612"/>
            <a:ext cx="2100471" cy="5066069"/>
          </a:xfrm>
          <a:prstGeom prst="rect">
            <a:avLst/>
          </a:prstGeom>
        </p:spPr>
      </p:pic>
      <p:pic>
        <p:nvPicPr>
          <p:cNvPr id="12" name="Picture 11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9" t="29062"/>
          <a:stretch/>
        </p:blipFill>
        <p:spPr>
          <a:xfrm>
            <a:off x="3093992" y="2056613"/>
            <a:ext cx="2100471" cy="51783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0"/>
          <a:stretch/>
        </p:blipFill>
        <p:spPr>
          <a:xfrm>
            <a:off x="0" y="0"/>
            <a:ext cx="3131289" cy="7299802"/>
          </a:xfrm>
          <a:prstGeom prst="rect">
            <a:avLst/>
          </a:prstGeom>
        </p:spPr>
      </p:pic>
      <p:pic>
        <p:nvPicPr>
          <p:cNvPr id="8" name="Picture 7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8"/>
          <a:stretch/>
        </p:blipFill>
        <p:spPr>
          <a:xfrm>
            <a:off x="0" y="0"/>
            <a:ext cx="9171870" cy="212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9918" y="3821111"/>
            <a:ext cx="2463347" cy="942741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But how reliably?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870" cy="72998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6" y="569099"/>
            <a:ext cx="8560131" cy="1143961"/>
          </a:xfrm>
        </p:spPr>
        <p:txBody>
          <a:bodyPr/>
          <a:lstStyle/>
          <a:p>
            <a:r>
              <a:rPr lang="en-US" dirty="0" smtClean="0"/>
              <a:t>Concept of a “</a:t>
            </a:r>
            <a:r>
              <a:rPr lang="en-US" dirty="0" err="1" smtClean="0"/>
              <a:t>fiducial</a:t>
            </a:r>
            <a:r>
              <a:rPr lang="en-US" dirty="0" smtClean="0"/>
              <a:t>”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a region in which acceptance is ~100%</a:t>
            </a:r>
          </a:p>
          <a:p>
            <a:r>
              <a:rPr lang="en-US" dirty="0" smtClean="0"/>
              <a:t>Implies that some kinematic cuts must be implemented in whatever theory the data are compared to (easy for MC, less so for some high-order  calculations)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0"/>
          <a:stretch/>
        </p:blipFill>
        <p:spPr>
          <a:xfrm>
            <a:off x="0" y="0"/>
            <a:ext cx="3131289" cy="7299802"/>
          </a:xfrm>
          <a:prstGeom prst="rect">
            <a:avLst/>
          </a:prstGeom>
        </p:spPr>
      </p:pic>
      <p:pic>
        <p:nvPicPr>
          <p:cNvPr id="8" name="Picture 7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8"/>
          <a:stretch/>
        </p:blipFill>
        <p:spPr>
          <a:xfrm>
            <a:off x="0" y="0"/>
            <a:ext cx="9171870" cy="212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8245" y="3821111"/>
            <a:ext cx="4680359" cy="1804516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Inaccessible. Removed by kinematics cuts, and not part of the </a:t>
            </a:r>
            <a:r>
              <a:rPr lang="en-US" sz="2800" dirty="0" err="1">
                <a:latin typeface="Helvetica"/>
                <a:cs typeface="Helvetica"/>
              </a:rPr>
              <a:t>fiducial</a:t>
            </a:r>
            <a:r>
              <a:rPr lang="en-US" sz="2800" dirty="0">
                <a:latin typeface="Helvetica"/>
                <a:cs typeface="Helvetica"/>
              </a:rPr>
              <a:t> cross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3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6" y="569099"/>
            <a:ext cx="8560131" cy="1143961"/>
          </a:xfrm>
        </p:spPr>
        <p:txBody>
          <a:bodyPr/>
          <a:lstStyle/>
          <a:p>
            <a:r>
              <a:rPr lang="en-US" dirty="0" smtClean="0"/>
              <a:t>Concept of a “</a:t>
            </a:r>
            <a:r>
              <a:rPr lang="en-US" dirty="0" err="1" smtClean="0"/>
              <a:t>fiducial</a:t>
            </a:r>
            <a:r>
              <a:rPr lang="en-US" dirty="0" smtClean="0"/>
              <a:t>”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a region in which acceptance is ~100%</a:t>
            </a:r>
          </a:p>
          <a:p>
            <a:r>
              <a:rPr lang="en-US" dirty="0"/>
              <a:t>Implies that some kinematic cuts must be implemented in whatever theory the data are compared to (easy for MC, less so for some high-order  calculations)</a:t>
            </a:r>
          </a:p>
          <a:p>
            <a:r>
              <a:rPr lang="en-US" dirty="0" smtClean="0"/>
              <a:t>Ideally of course, build an experiment which covers all the phase space of interest…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9" y="697832"/>
            <a:ext cx="8956841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Simplified Model(s)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949388"/>
            <a:ext cx="5317958" cy="3167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Wingdings"/>
              </a:rPr>
              <a:t>Effective </a:t>
            </a:r>
            <a:r>
              <a:rPr lang="en-US" dirty="0" err="1" smtClean="0">
                <a:sym typeface="Wingdings"/>
              </a:rPr>
              <a:t>lagrangian</a:t>
            </a:r>
            <a:r>
              <a:rPr lang="en-US" dirty="0" smtClean="0">
                <a:sym typeface="Wingdings"/>
              </a:rPr>
              <a:t> including minimal new couplings </a:t>
            </a:r>
            <a:r>
              <a:rPr lang="en-US" i="1" dirty="0" smtClean="0">
                <a:sym typeface="Wingdings"/>
              </a:rPr>
              <a:t>and</a:t>
            </a:r>
            <a:r>
              <a:rPr lang="en-US" dirty="0" smtClean="0">
                <a:sym typeface="Wingdings"/>
              </a:rPr>
              <a:t> particles</a:t>
            </a:r>
          </a:p>
          <a:p>
            <a:r>
              <a:rPr lang="en-US" dirty="0" smtClean="0">
                <a:sym typeface="Wingdings"/>
              </a:rPr>
              <a:t>Our starter example: </a:t>
            </a:r>
            <a:r>
              <a:rPr lang="en-US" dirty="0" err="1" smtClean="0">
                <a:sym typeface="Wingdings"/>
              </a:rPr>
              <a:t>leptophobic</a:t>
            </a:r>
            <a:r>
              <a:rPr lang="en-US" dirty="0" smtClean="0">
                <a:sym typeface="Wingdings"/>
              </a:rPr>
              <a:t> Z’ with vector coupling to </a:t>
            </a:r>
            <a:r>
              <a:rPr lang="en-US" dirty="0" err="1" smtClean="0">
                <a:sym typeface="Wingdings"/>
              </a:rPr>
              <a:t>u,d</a:t>
            </a:r>
            <a:r>
              <a:rPr lang="en-US" dirty="0" smtClean="0">
                <a:sym typeface="Wingdings"/>
              </a:rPr>
              <a:t> quarks, axial vector to a DM candidate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y.</a:t>
            </a:r>
            <a:endParaRPr lang="en-US" dirty="0" smtClean="0">
              <a:sym typeface="Wingdings"/>
            </a:endParaRP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3" name="Picture 2" descr="vec_dm_bor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9" y="4358105"/>
            <a:ext cx="3233523" cy="1998245"/>
          </a:xfrm>
          <a:prstGeom prst="rect">
            <a:avLst/>
          </a:prstGeom>
        </p:spPr>
      </p:pic>
      <p:pic>
        <p:nvPicPr>
          <p:cNvPr id="7" name="Picture 6" descr="vec_dm_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16" y="697832"/>
            <a:ext cx="3015204" cy="1718510"/>
          </a:xfrm>
          <a:prstGeom prst="rect">
            <a:avLst/>
          </a:prstGeom>
        </p:spPr>
      </p:pic>
      <p:pic>
        <p:nvPicPr>
          <p:cNvPr id="9" name="Picture 8" descr="vec_dm_wea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09" y="2416342"/>
            <a:ext cx="3406911" cy="1941763"/>
          </a:xfrm>
          <a:prstGeom prst="rect">
            <a:avLst/>
          </a:prstGeom>
        </p:spPr>
      </p:pic>
      <p:pic>
        <p:nvPicPr>
          <p:cNvPr id="12" name="Picture 11" descr="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763"/>
            <a:ext cx="5943600" cy="11303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26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9" y="697832"/>
            <a:ext cx="8956841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Key tools:</a:t>
            </a:r>
            <a:endParaRPr lang="en-US" dirty="0"/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929616"/>
              </p:ext>
            </p:extLst>
          </p:nvPr>
        </p:nvGraphicFramePr>
        <p:xfrm>
          <a:off x="387684" y="158975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6242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measurements shown to agree with the Standard Model</a:t>
            </a:r>
          </a:p>
          <a:p>
            <a:pPr lvl="1"/>
            <a:r>
              <a:rPr lang="en-US" dirty="0" smtClean="0"/>
              <a:t>Not a search! Guaranteed not to find anything</a:t>
            </a:r>
          </a:p>
          <a:p>
            <a:pPr lvl="1"/>
            <a:r>
              <a:rPr lang="en-US" dirty="0" smtClean="0"/>
              <a:t>Will be slower, but more comprehensive and model independent</a:t>
            </a:r>
          </a:p>
          <a:p>
            <a:pPr lvl="1"/>
            <a:r>
              <a:rPr lang="en-US" dirty="0" smtClean="0"/>
              <a:t>Assume the data </a:t>
            </a:r>
            <a:r>
              <a:rPr lang="en-US" dirty="0"/>
              <a:t>=</a:t>
            </a:r>
            <a:r>
              <a:rPr lang="en-US" dirty="0" smtClean="0"/>
              <a:t> the background!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460499"/>
            <a:ext cx="3519818" cy="475615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9846" y="457200"/>
            <a:ext cx="8229600" cy="1143000"/>
          </a:xfrm>
        </p:spPr>
        <p:txBody>
          <a:bodyPr/>
          <a:lstStyle/>
          <a:p>
            <a:r>
              <a:rPr lang="en-US" dirty="0" smtClean="0"/>
              <a:t>Will miss this kind of thing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29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285875"/>
            <a:ext cx="9017000" cy="1574799"/>
          </a:xfrm>
        </p:spPr>
        <p:txBody>
          <a:bodyPr>
            <a:normAutofit/>
          </a:bodyPr>
          <a:lstStyle/>
          <a:p>
            <a:r>
              <a:rPr lang="en-US" dirty="0" smtClean="0"/>
              <a:t>Into the unknown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2800349"/>
            <a:ext cx="7112000" cy="3556001"/>
          </a:xfrm>
          <a:prstGeom prst="rect">
            <a:avLst/>
          </a:prstGeom>
          <a:ln>
            <a:solidFill>
              <a:srgbClr val="3366FF"/>
            </a:solidFill>
          </a:ln>
          <a:effectLst>
            <a:glow rad="101600">
              <a:srgbClr val="FF0000">
                <a:alpha val="75000"/>
              </a:srgbClr>
            </a:glow>
            <a:softEdge rad="101600"/>
          </a:effectLst>
        </p:spPr>
      </p:pic>
      <p:sp>
        <p:nvSpPr>
          <p:cNvPr id="8" name="Oval 7"/>
          <p:cNvSpPr/>
          <p:nvPr/>
        </p:nvSpPr>
        <p:spPr>
          <a:xfrm>
            <a:off x="4445000" y="4826000"/>
            <a:ext cx="2667000" cy="1047750"/>
          </a:xfrm>
          <a:prstGeom prst="ellipse">
            <a:avLst/>
          </a:prstGeom>
          <a:solidFill>
            <a:srgbClr val="FF6600">
              <a:alpha val="58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22022"/>
          </a:xfrm>
        </p:spPr>
        <p:txBody>
          <a:bodyPr>
            <a:normAutofit/>
          </a:bodyPr>
          <a:lstStyle/>
          <a:p>
            <a:r>
              <a:rPr lang="en-US" dirty="0" smtClean="0"/>
              <a:t>Although we probably want to miss it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 descr="jenni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5" y="1360354"/>
            <a:ext cx="8043333" cy="45795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001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J. Andersen, J. J</a:t>
            </a:r>
            <a:r>
              <a:rPr lang="de-DE" dirty="0"/>
              <a:t>. Medley, </a:t>
            </a:r>
            <a:r>
              <a:rPr lang="de-DE" dirty="0" smtClean="0"/>
              <a:t>J. M</a:t>
            </a:r>
            <a:r>
              <a:rPr lang="de-DE" dirty="0"/>
              <a:t>. </a:t>
            </a:r>
            <a:r>
              <a:rPr lang="de-DE" dirty="0" err="1" smtClean="0"/>
              <a:t>Smillie</a:t>
            </a:r>
            <a:r>
              <a:rPr lang="de-DE" dirty="0" smtClean="0"/>
              <a:t>, JHEP </a:t>
            </a:r>
            <a:r>
              <a:rPr lang="de-DE" dirty="0"/>
              <a:t>1605 (2016) </a:t>
            </a:r>
            <a:r>
              <a:rPr lang="de-DE" dirty="0" smtClean="0"/>
              <a:t>136, arXiv</a:t>
            </a:r>
            <a:r>
              <a:rPr lang="de-DE" dirty="0"/>
              <a:t>:1603.05460 [</a:t>
            </a:r>
            <a:r>
              <a:rPr lang="de-DE" dirty="0" err="1"/>
              <a:t>hep-ph</a:t>
            </a:r>
            <a:r>
              <a:rPr lang="de-DE" dirty="0" smtClean="0"/>
              <a:t>]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measurements shown to agree with the Standard Model</a:t>
            </a:r>
          </a:p>
          <a:p>
            <a:pPr lvl="1"/>
            <a:r>
              <a:rPr lang="en-US" dirty="0" smtClean="0"/>
              <a:t>Not a search! Guaranteed not to find anything</a:t>
            </a:r>
          </a:p>
          <a:p>
            <a:pPr lvl="1"/>
            <a:r>
              <a:rPr lang="en-US" dirty="0" smtClean="0"/>
              <a:t>Will be slower, but more comprehensive and model independent</a:t>
            </a:r>
          </a:p>
          <a:p>
            <a:pPr lvl="1"/>
            <a:r>
              <a:rPr lang="en-US" dirty="0" smtClean="0"/>
              <a:t>Assume the data </a:t>
            </a:r>
            <a:r>
              <a:rPr lang="en-US" dirty="0"/>
              <a:t>=</a:t>
            </a:r>
            <a:r>
              <a:rPr lang="en-US" dirty="0" smtClean="0"/>
              <a:t> the background!</a:t>
            </a:r>
          </a:p>
          <a:p>
            <a:r>
              <a:rPr lang="en-US" dirty="0" smtClean="0"/>
              <a:t>Key for constraining new models if there is a signal (unintended consequences)</a:t>
            </a:r>
          </a:p>
          <a:p>
            <a:r>
              <a:rPr lang="en-US" dirty="0" smtClean="0"/>
              <a:t>Key for constraining scale of new physics if there is no signal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1600200"/>
            <a:ext cx="882315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Construct likelihood function using</a:t>
            </a:r>
          </a:p>
          <a:p>
            <a:pPr lvl="1"/>
            <a:r>
              <a:rPr lang="en-US" dirty="0" smtClean="0"/>
              <a:t>BSM signal event count</a:t>
            </a:r>
          </a:p>
          <a:p>
            <a:pPr lvl="1"/>
            <a:r>
              <a:rPr lang="en-US" dirty="0" smtClean="0"/>
              <a:t>Background count (from central value of data points)</a:t>
            </a:r>
          </a:p>
          <a:p>
            <a:pPr lvl="1"/>
            <a:r>
              <a:rPr lang="en-US" dirty="0" smtClean="0"/>
              <a:t>Gaussian assumption on uncertainty in background count, from combination of statistical and systematic uncertainties</a:t>
            </a:r>
          </a:p>
          <a:p>
            <a:pPr lvl="1"/>
            <a:r>
              <a:rPr lang="en-US" dirty="0" smtClean="0"/>
              <a:t>BSM signal count error from statistics of generated events (small!)</a:t>
            </a:r>
          </a:p>
          <a:p>
            <a:r>
              <a:rPr lang="en-US" dirty="0" smtClean="0"/>
              <a:t>Make profile likelihood ratio a la Cowan et al (Asimov data set approximation is valid)</a:t>
            </a:r>
          </a:p>
          <a:p>
            <a:r>
              <a:rPr lang="en-US" dirty="0" smtClean="0"/>
              <a:t>Present in CL</a:t>
            </a:r>
            <a:r>
              <a:rPr lang="en-US" baseline="-25000" dirty="0" smtClean="0"/>
              <a:t>s </a:t>
            </a:r>
            <a:r>
              <a:rPr lang="en-US" dirty="0" smtClean="0"/>
              <a:t>method (A. Read)</a:t>
            </a:r>
          </a:p>
          <a:p>
            <a:r>
              <a:rPr lang="en-US" dirty="0" smtClean="0"/>
              <a:t>Systematic correlations not fully treated - take only the most significant deviation in a given plot (conservative) </a:t>
            </a:r>
          </a:p>
          <a:p>
            <a:endParaRPr lang="en-US" baseline="-25000" dirty="0" smtClean="0"/>
          </a:p>
          <a:p>
            <a:pPr lvl="1"/>
            <a:endParaRPr lang="en-US" dirty="0" smtClean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data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1482224"/>
            <a:ext cx="8796421" cy="508167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SM measurements of </a:t>
            </a:r>
            <a:r>
              <a:rPr lang="en-US" dirty="0" err="1" smtClean="0"/>
              <a:t>fiducial</a:t>
            </a:r>
            <a:r>
              <a:rPr lang="en-US" dirty="0" smtClean="0"/>
              <a:t>, particle-level differential cross sections, with existing Rivet routines</a:t>
            </a:r>
          </a:p>
          <a:p>
            <a:r>
              <a:rPr lang="en-US" dirty="0" smtClean="0"/>
              <a:t>Classify according to data set (7, 8, 13 </a:t>
            </a:r>
            <a:r>
              <a:rPr lang="en-US" dirty="0" err="1" smtClean="0"/>
              <a:t>TeV</a:t>
            </a:r>
            <a:r>
              <a:rPr lang="en-US" dirty="0" smtClean="0"/>
              <a:t>) and into non-overlapping signatures</a:t>
            </a:r>
          </a:p>
          <a:p>
            <a:r>
              <a:rPr lang="en-US" dirty="0" smtClean="0"/>
              <a:t>Use only one plot from each given statistically correlated sample</a:t>
            </a:r>
          </a:p>
          <a:p>
            <a:r>
              <a:rPr lang="en-US" dirty="0" smtClean="0"/>
              <a:t>Jets, </a:t>
            </a:r>
            <a:r>
              <a:rPr lang="en-US" dirty="0" err="1" smtClean="0"/>
              <a:t>W+jets</a:t>
            </a:r>
            <a:r>
              <a:rPr lang="en-US" dirty="0" smtClean="0"/>
              <a:t>, </a:t>
            </a:r>
            <a:r>
              <a:rPr lang="en-US" dirty="0" err="1" smtClean="0"/>
              <a:t>Z+jets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g (</a:t>
            </a:r>
            <a:r>
              <a:rPr lang="en-US" dirty="0" smtClean="0"/>
              <a:t>+jets),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, ZZ, W/</a:t>
            </a:r>
            <a:r>
              <a:rPr lang="en-US" dirty="0" err="1" smtClean="0"/>
              <a:t>Z+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endParaRPr lang="en-US" dirty="0"/>
          </a:p>
          <a:p>
            <a:r>
              <a:rPr lang="en-US" dirty="0" smtClean="0"/>
              <a:t>Sadly no Missing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T</a:t>
            </a:r>
            <a:r>
              <a:rPr lang="en-US" dirty="0" err="1" smtClean="0"/>
              <a:t>+jets</a:t>
            </a:r>
            <a:r>
              <a:rPr lang="en-US" dirty="0" smtClean="0"/>
              <a:t>, not much 8 </a:t>
            </a:r>
            <a:r>
              <a:rPr lang="en-US" dirty="0" err="1" smtClean="0"/>
              <a:t>TeV</a:t>
            </a:r>
            <a:r>
              <a:rPr lang="en-US" dirty="0" smtClean="0"/>
              <a:t>, no 13 </a:t>
            </a:r>
            <a:r>
              <a:rPr lang="en-US" dirty="0" err="1" smtClean="0"/>
              <a:t>TeV</a:t>
            </a:r>
            <a:r>
              <a:rPr lang="en-US" dirty="0" smtClean="0"/>
              <a:t> yet, though much is on the way</a:t>
            </a:r>
            <a:r>
              <a:rPr lang="is-IS" dirty="0" smtClean="0"/>
              <a:t>… Also can use suitably model-independent Higgs</a:t>
            </a:r>
            <a:r>
              <a:rPr lang="is-IS" dirty="0"/>
              <a:t> </a:t>
            </a:r>
            <a:r>
              <a:rPr lang="is-IS" dirty="0" smtClean="0"/>
              <a:t>and top measurements in future.</a:t>
            </a:r>
          </a:p>
          <a:p>
            <a:r>
              <a:rPr lang="is-IS" dirty="0" smtClean="0"/>
              <a:t>Most sensitive measurement will vary with model and model parameters</a:t>
            </a:r>
            <a:endParaRPr lang="en-US" dirty="0" smtClean="0"/>
          </a:p>
          <a:p>
            <a:pPr lvl="1"/>
            <a:endParaRPr lang="en-US" dirty="0" smtClean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9144000" cy="54587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9" y="697832"/>
            <a:ext cx="8956841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Key tools:</a:t>
            </a:r>
            <a:endParaRPr lang="en-US" dirty="0"/>
          </a:p>
        </p:txBody>
      </p:sp>
      <p:graphicFrame>
        <p:nvGraphicFramePr>
          <p:cNvPr id="13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12384"/>
              </p:ext>
            </p:extLst>
          </p:nvPr>
        </p:nvGraphicFramePr>
        <p:xfrm>
          <a:off x="387684" y="158975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0800" y="1109579"/>
            <a:ext cx="645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Constraints On New Theories Using Rivet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863935"/>
              </p:ext>
            </p:extLst>
          </p:nvPr>
        </p:nvGraphicFramePr>
        <p:xfrm>
          <a:off x="387684" y="158975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9" y="697832"/>
            <a:ext cx="8956841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Key tools: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1109579"/>
            <a:ext cx="6459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Constraints On New Theories Using Rivet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7053" y="2914316"/>
            <a:ext cx="6694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C O N T U R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5104" y="3244334"/>
            <a:ext cx="2893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contur.hepforge.org</a:t>
            </a:r>
            <a:r>
              <a:rPr lang="en-US" dirty="0"/>
              <a:t>/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5420" y="5750094"/>
            <a:ext cx="541731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https://</a:t>
            </a:r>
            <a:r>
              <a:rPr lang="en-US" sz="3200" dirty="0" err="1">
                <a:solidFill>
                  <a:srgbClr val="FF0000"/>
                </a:solidFill>
              </a:rPr>
              <a:t>contur.hepforge.org</a:t>
            </a:r>
            <a:r>
              <a:rPr lang="en-US" sz="3200" dirty="0">
                <a:solidFill>
                  <a:srgbClr val="FF0000"/>
                </a:solidFill>
              </a:rPr>
              <a:t>/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36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3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1482224"/>
            <a:ext cx="8796421" cy="5081671"/>
          </a:xfrm>
        </p:spPr>
        <p:txBody>
          <a:bodyPr>
            <a:normAutofit/>
          </a:bodyPr>
          <a:lstStyle/>
          <a:p>
            <a:r>
              <a:rPr lang="en-GB" dirty="0" smtClean="0"/>
              <a:t>Scan in M</a:t>
            </a:r>
            <a:r>
              <a:rPr lang="en-GB" baseline="-25000" dirty="0" smtClean="0"/>
              <a:t>DM</a:t>
            </a:r>
            <a:r>
              <a:rPr lang="en-GB" dirty="0" smtClean="0"/>
              <a:t> and M</a:t>
            </a:r>
            <a:r>
              <a:rPr lang="en-GB" baseline="-25000" dirty="0" smtClean="0"/>
              <a:t>Z’</a:t>
            </a:r>
          </a:p>
          <a:p>
            <a:r>
              <a:rPr lang="en-GB" dirty="0" smtClean="0"/>
              <a:t>Four pairs of couplings:</a:t>
            </a:r>
          </a:p>
          <a:p>
            <a:pPr lvl="1"/>
            <a:r>
              <a:rPr lang="en-GB" dirty="0" smtClean="0"/>
              <a:t>Challenging:		</a:t>
            </a:r>
            <a:r>
              <a:rPr lang="en-GB" dirty="0" err="1" smtClean="0"/>
              <a:t>g</a:t>
            </a:r>
            <a:r>
              <a:rPr lang="en-GB" baseline="-25000" dirty="0" err="1" smtClean="0"/>
              <a:t>q</a:t>
            </a:r>
            <a:r>
              <a:rPr lang="en-GB" dirty="0" smtClean="0"/>
              <a:t> = 0.25; 	</a:t>
            </a:r>
            <a:r>
              <a:rPr lang="en-GB" dirty="0" err="1" smtClean="0"/>
              <a:t>g</a:t>
            </a:r>
            <a:r>
              <a:rPr lang="en-GB" baseline="-25000" dirty="0" err="1" smtClean="0"/>
              <a:t>DM</a:t>
            </a:r>
            <a:r>
              <a:rPr lang="en-GB" dirty="0" smtClean="0"/>
              <a:t> =  1</a:t>
            </a:r>
          </a:p>
          <a:p>
            <a:pPr lvl="1"/>
            <a:r>
              <a:rPr lang="en-GB" dirty="0" smtClean="0"/>
              <a:t>Medium:       		</a:t>
            </a:r>
            <a:r>
              <a:rPr lang="en-GB" dirty="0" err="1" smtClean="0"/>
              <a:t>g</a:t>
            </a:r>
            <a:r>
              <a:rPr lang="en-GB" baseline="-25000" dirty="0" err="1" smtClean="0"/>
              <a:t>q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0.375; 	</a:t>
            </a:r>
            <a:r>
              <a:rPr lang="en-GB" dirty="0" err="1" smtClean="0"/>
              <a:t>g</a:t>
            </a:r>
            <a:r>
              <a:rPr lang="en-GB" baseline="-25000" dirty="0" err="1" smtClean="0"/>
              <a:t>DM</a:t>
            </a:r>
            <a:r>
              <a:rPr lang="en-GB" dirty="0" smtClean="0"/>
              <a:t> </a:t>
            </a:r>
            <a:r>
              <a:rPr lang="en-GB" dirty="0"/>
              <a:t>=  1</a:t>
            </a:r>
          </a:p>
          <a:p>
            <a:pPr lvl="1"/>
            <a:r>
              <a:rPr lang="en-GB" dirty="0" smtClean="0"/>
              <a:t>Optimistic:    		</a:t>
            </a:r>
            <a:r>
              <a:rPr lang="en-GB" dirty="0" err="1" smtClean="0"/>
              <a:t>g</a:t>
            </a:r>
            <a:r>
              <a:rPr lang="en-GB" baseline="-25000" dirty="0" err="1" smtClean="0"/>
              <a:t>q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0.5</a:t>
            </a:r>
            <a:r>
              <a:rPr lang="en-GB" dirty="0"/>
              <a:t>; </a:t>
            </a:r>
            <a:r>
              <a:rPr lang="en-GB" dirty="0" smtClean="0"/>
              <a:t>		</a:t>
            </a:r>
            <a:r>
              <a:rPr lang="en-GB" dirty="0" err="1" smtClean="0"/>
              <a:t>g</a:t>
            </a:r>
            <a:r>
              <a:rPr lang="en-GB" baseline="-25000" dirty="0" err="1" smtClean="0"/>
              <a:t>DM</a:t>
            </a:r>
            <a:r>
              <a:rPr lang="en-GB" dirty="0" smtClean="0"/>
              <a:t> </a:t>
            </a:r>
            <a:r>
              <a:rPr lang="en-GB" dirty="0"/>
              <a:t>=  1</a:t>
            </a:r>
          </a:p>
          <a:p>
            <a:pPr lvl="1"/>
            <a:r>
              <a:rPr lang="en-GB" dirty="0" smtClean="0"/>
              <a:t>DM-suppressed 	</a:t>
            </a:r>
            <a:r>
              <a:rPr lang="en-GB" dirty="0" err="1" smtClean="0"/>
              <a:t>g</a:t>
            </a:r>
            <a:r>
              <a:rPr lang="en-GB" baseline="-25000" dirty="0" err="1" smtClean="0"/>
              <a:t>q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0.375; 	</a:t>
            </a:r>
            <a:r>
              <a:rPr lang="en-GB" dirty="0" err="1" smtClean="0"/>
              <a:t>g</a:t>
            </a:r>
            <a:r>
              <a:rPr lang="en-GB" baseline="-25000" dirty="0" err="1" smtClean="0"/>
              <a:t>DM</a:t>
            </a:r>
            <a:r>
              <a:rPr lang="en-GB" dirty="0" smtClean="0"/>
              <a:t> </a:t>
            </a:r>
            <a:r>
              <a:rPr lang="en-GB" dirty="0"/>
              <a:t>=  </a:t>
            </a:r>
            <a:r>
              <a:rPr lang="en-GB" dirty="0" smtClean="0"/>
              <a:t>0.25</a:t>
            </a:r>
            <a:endParaRPr lang="en-GB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6" y="457200"/>
            <a:ext cx="8229600" cy="808790"/>
          </a:xfrm>
        </p:spPr>
        <p:txBody>
          <a:bodyPr/>
          <a:lstStyle/>
          <a:p>
            <a:r>
              <a:rPr lang="en-US" dirty="0" smtClean="0"/>
              <a:t>Data Comparisons</a:t>
            </a:r>
            <a:endParaRPr lang="en-US" dirty="0"/>
          </a:p>
        </p:txBody>
      </p:sp>
      <p:pic>
        <p:nvPicPr>
          <p:cNvPr id="9" name="Picture 8" descr="ATLAS_dij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1" y="1078832"/>
            <a:ext cx="4267200" cy="2768600"/>
          </a:xfrm>
          <a:prstGeom prst="rect">
            <a:avLst/>
          </a:prstGeom>
        </p:spPr>
      </p:pic>
      <p:pic>
        <p:nvPicPr>
          <p:cNvPr id="10" name="Picture 9" descr="ATLAS_dijet_rati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26" y="1078832"/>
            <a:ext cx="4267200" cy="2768600"/>
          </a:xfrm>
          <a:prstGeom prst="rect">
            <a:avLst/>
          </a:prstGeom>
        </p:spPr>
      </p:pic>
      <p:pic>
        <p:nvPicPr>
          <p:cNvPr id="11" name="Picture 10" descr="CMSinclje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1" y="3847432"/>
            <a:ext cx="4267200" cy="2768600"/>
          </a:xfrm>
          <a:prstGeom prst="rect">
            <a:avLst/>
          </a:prstGeom>
        </p:spPr>
      </p:pic>
      <p:pic>
        <p:nvPicPr>
          <p:cNvPr id="12" name="Picture 11" descr="CMSincljets_ratio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26" y="3847432"/>
            <a:ext cx="4267200" cy="2768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6" y="457200"/>
            <a:ext cx="8229600" cy="808790"/>
          </a:xfrm>
        </p:spPr>
        <p:txBody>
          <a:bodyPr/>
          <a:lstStyle/>
          <a:p>
            <a:r>
              <a:rPr lang="en-US" dirty="0" smtClean="0"/>
              <a:t>Data Comparisons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1" y="1091082"/>
            <a:ext cx="4267200" cy="27440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26" y="1091082"/>
            <a:ext cx="4267200" cy="27440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1" y="3847432"/>
            <a:ext cx="4267200" cy="2768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285875"/>
            <a:ext cx="9017000" cy="1574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Into the unknown</a:t>
            </a:r>
            <a:r>
              <a:rPr lang="is-IS" dirty="0" smtClean="0"/>
              <a:t>…</a:t>
            </a:r>
            <a:endParaRPr lang="en-US" dirty="0"/>
          </a:p>
          <a:p>
            <a:pPr lvl="1"/>
            <a:r>
              <a:rPr lang="en-US" dirty="0" smtClean="0"/>
              <a:t>Tread carefully</a:t>
            </a:r>
          </a:p>
          <a:p>
            <a:pPr lvl="1"/>
            <a:r>
              <a:rPr lang="en-US" dirty="0" smtClean="0"/>
              <a:t>High energies, high luminosities, model independence</a:t>
            </a:r>
            <a:r>
              <a:rPr lang="is-IS" dirty="0" smtClean="0"/>
              <a:t>…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25" y="2800349"/>
            <a:ext cx="7112000" cy="3556001"/>
          </a:xfrm>
          <a:prstGeom prst="rect">
            <a:avLst/>
          </a:prstGeom>
          <a:ln>
            <a:solidFill>
              <a:srgbClr val="3366FF"/>
            </a:solidFill>
          </a:ln>
          <a:effectLst>
            <a:glow rad="101600">
              <a:srgbClr val="FF0000">
                <a:alpha val="75000"/>
              </a:srgbClr>
            </a:glow>
            <a:softEdge rad="101600"/>
          </a:effectLst>
        </p:spPr>
      </p:pic>
      <p:sp>
        <p:nvSpPr>
          <p:cNvPr id="8" name="Oval 7"/>
          <p:cNvSpPr/>
          <p:nvPr/>
        </p:nvSpPr>
        <p:spPr>
          <a:xfrm>
            <a:off x="4445000" y="4826000"/>
            <a:ext cx="2667000" cy="1047750"/>
          </a:xfrm>
          <a:prstGeom prst="ellipse">
            <a:avLst/>
          </a:prstGeom>
          <a:solidFill>
            <a:srgbClr val="FF6600">
              <a:alpha val="58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7250" y="3621088"/>
            <a:ext cx="1925141" cy="2409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67250" y="3621088"/>
            <a:ext cx="117475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Here be dragons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Heat Maps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0.25,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=1 </a:t>
            </a:r>
            <a:r>
              <a:rPr lang="en-US" dirty="0"/>
              <a:t>(Challenging scenario)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884767"/>
            <a:ext cx="3987800" cy="36039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8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Heat Maps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884767"/>
            <a:ext cx="3987800" cy="347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0.25,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=1 </a:t>
            </a:r>
            <a:r>
              <a:rPr lang="en-US" dirty="0"/>
              <a:t>(Challenging scenario)</a:t>
            </a:r>
          </a:p>
        </p:txBody>
      </p:sp>
      <p:pic>
        <p:nvPicPr>
          <p:cNvPr id="10" name="Picture 9" descr="2016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64567"/>
            <a:ext cx="9144000" cy="8913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Heat Maps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0.375,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=1 (Medium </a:t>
            </a:r>
            <a:r>
              <a:rPr lang="en-US" dirty="0"/>
              <a:t>scenario)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968012"/>
            <a:ext cx="3987800" cy="37309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Heat Maps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884767"/>
            <a:ext cx="3987800" cy="347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0.375,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=1 (Medium </a:t>
            </a:r>
            <a:r>
              <a:rPr lang="en-US" dirty="0"/>
              <a:t>scenario)</a:t>
            </a:r>
          </a:p>
        </p:txBody>
      </p:sp>
      <p:pic>
        <p:nvPicPr>
          <p:cNvPr id="10" name="Picture 9" descr="2016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64567"/>
            <a:ext cx="9144000" cy="8913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Heat Maps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=1 (Optimistic </a:t>
            </a:r>
            <a:r>
              <a:rPr lang="en-US" dirty="0"/>
              <a:t>scenario)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959556"/>
            <a:ext cx="3987800" cy="35418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Heat Maps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884767"/>
            <a:ext cx="3987800" cy="347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=1 (Optimistic </a:t>
            </a:r>
            <a:r>
              <a:rPr lang="en-US" dirty="0"/>
              <a:t>scenario)</a:t>
            </a:r>
          </a:p>
        </p:txBody>
      </p:sp>
      <p:pic>
        <p:nvPicPr>
          <p:cNvPr id="10" name="Picture 9" descr="2016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64567"/>
            <a:ext cx="9144000" cy="8913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Heat Maps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799" y="5293058"/>
            <a:ext cx="5297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0.375,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=0.25 (DM suppressed)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945444"/>
            <a:ext cx="3987800" cy="3683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Heat Maps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884767"/>
            <a:ext cx="3987800" cy="347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0.375,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=0.25 (DM Suppressed)</a:t>
            </a:r>
            <a:endParaRPr lang="en-US" dirty="0"/>
          </a:p>
        </p:txBody>
      </p:sp>
      <p:pic>
        <p:nvPicPr>
          <p:cNvPr id="10" name="Picture 9" descr="2016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64567"/>
            <a:ext cx="9144000" cy="8913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/>
              <a:t>95% CL</a:t>
            </a:r>
            <a:r>
              <a:rPr lang="en-US" baseline="-25000" dirty="0"/>
              <a:t>s</a:t>
            </a:r>
            <a:r>
              <a:rPr lang="en-US" dirty="0"/>
              <a:t> Contour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0.25,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=1 </a:t>
            </a:r>
            <a:r>
              <a:rPr lang="en-US" dirty="0"/>
              <a:t>(Challenging scenario)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959556"/>
            <a:ext cx="3987800" cy="35842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/>
              <a:t>95% CL</a:t>
            </a:r>
            <a:r>
              <a:rPr lang="en-US" baseline="-25000" dirty="0"/>
              <a:t>s</a:t>
            </a:r>
            <a:r>
              <a:rPr lang="en-US" dirty="0"/>
              <a:t> Contour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884767"/>
            <a:ext cx="3987800" cy="347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0.25,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=1 </a:t>
            </a:r>
            <a:r>
              <a:rPr lang="en-US" dirty="0"/>
              <a:t>(Challenging scenario)</a:t>
            </a:r>
          </a:p>
        </p:txBody>
      </p:sp>
      <p:pic>
        <p:nvPicPr>
          <p:cNvPr id="10" name="Picture 9" descr="2016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64567"/>
            <a:ext cx="9144000" cy="8913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5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9" y="697832"/>
            <a:ext cx="895684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Precision ‘Standard Model’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7" y="1949389"/>
            <a:ext cx="3324813" cy="28060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/>
              </a:rPr>
              <a:t>They should not (and mostly do not) assume the SM</a:t>
            </a:r>
          </a:p>
          <a:p>
            <a:r>
              <a:rPr lang="en-US" dirty="0" smtClean="0">
                <a:sym typeface="Wingdings"/>
              </a:rPr>
              <a:t>They agree with the SM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6480" y="1940030"/>
            <a:ext cx="5142966" cy="49888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/>
              <a:t>95% CL</a:t>
            </a:r>
            <a:r>
              <a:rPr lang="en-US" baseline="-25000" dirty="0"/>
              <a:t>s</a:t>
            </a:r>
            <a:r>
              <a:rPr lang="en-US" dirty="0"/>
              <a:t> Contour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0.375,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=1 (Medium </a:t>
            </a:r>
            <a:r>
              <a:rPr lang="en-US" dirty="0"/>
              <a:t>scenario)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086555"/>
            <a:ext cx="3987800" cy="362655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50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/>
              <a:t>95% CL</a:t>
            </a:r>
            <a:r>
              <a:rPr lang="en-US" baseline="-25000" dirty="0"/>
              <a:t>s</a:t>
            </a:r>
            <a:r>
              <a:rPr lang="en-US" dirty="0"/>
              <a:t> Contour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884767"/>
            <a:ext cx="3987800" cy="347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0.375,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=1 (Medium </a:t>
            </a:r>
            <a:r>
              <a:rPr lang="en-US" dirty="0"/>
              <a:t>scenario)</a:t>
            </a:r>
          </a:p>
        </p:txBody>
      </p:sp>
      <p:pic>
        <p:nvPicPr>
          <p:cNvPr id="10" name="Picture 9" descr="2016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64567"/>
            <a:ext cx="9144000" cy="8913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51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/>
              <a:t>95% CL</a:t>
            </a:r>
            <a:r>
              <a:rPr lang="en-US" baseline="-25000" dirty="0"/>
              <a:t>s</a:t>
            </a:r>
            <a:r>
              <a:rPr lang="en-US" dirty="0"/>
              <a:t> Contour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=1 (Optimistic </a:t>
            </a:r>
            <a:r>
              <a:rPr lang="en-US" dirty="0"/>
              <a:t>scenario)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987778"/>
            <a:ext cx="3987800" cy="36406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52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/>
              <a:t>95% CL</a:t>
            </a:r>
            <a:r>
              <a:rPr lang="en-US" baseline="-25000" dirty="0"/>
              <a:t>s</a:t>
            </a:r>
            <a:r>
              <a:rPr lang="en-US" dirty="0"/>
              <a:t> Contour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884767"/>
            <a:ext cx="3987800" cy="347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=1 (Optimistic </a:t>
            </a:r>
            <a:r>
              <a:rPr lang="en-US" dirty="0"/>
              <a:t>scenario)</a:t>
            </a:r>
          </a:p>
        </p:txBody>
      </p:sp>
      <p:pic>
        <p:nvPicPr>
          <p:cNvPr id="10" name="Picture 9" descr="2016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64567"/>
            <a:ext cx="9144000" cy="8913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53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/>
              <a:t>95% CL</a:t>
            </a:r>
            <a:r>
              <a:rPr lang="en-US" baseline="-25000" dirty="0"/>
              <a:t>s</a:t>
            </a:r>
            <a:r>
              <a:rPr lang="en-US" dirty="0"/>
              <a:t> Contour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799" y="5293058"/>
            <a:ext cx="5297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0.375,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=0.25 (DM suppressed)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990006"/>
            <a:ext cx="3987800" cy="34832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54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216316" cy="721895"/>
          </a:xfrm>
        </p:spPr>
        <p:txBody>
          <a:bodyPr>
            <a:normAutofit fontScale="90000"/>
          </a:bodyPr>
          <a:lstStyle/>
          <a:p>
            <a:r>
              <a:rPr lang="en-US" dirty="0"/>
              <a:t>95% CL</a:t>
            </a:r>
            <a:r>
              <a:rPr lang="en-US" baseline="-25000" dirty="0"/>
              <a:t>s</a:t>
            </a:r>
            <a:r>
              <a:rPr lang="en-US" dirty="0"/>
              <a:t> Contour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884767"/>
            <a:ext cx="3987800" cy="347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0800" y="5293058"/>
            <a:ext cx="5099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Heatmap</a:t>
            </a:r>
            <a:r>
              <a:rPr lang="en-US" dirty="0"/>
              <a:t> for </a:t>
            </a:r>
            <a:r>
              <a:rPr lang="en-US" dirty="0" err="1"/>
              <a:t>g</a:t>
            </a:r>
            <a:r>
              <a:rPr lang="en-US" baseline="-25000" dirty="0" err="1"/>
              <a:t>q</a:t>
            </a:r>
            <a:r>
              <a:rPr lang="en-US" dirty="0"/>
              <a:t>=</a:t>
            </a:r>
            <a:r>
              <a:rPr lang="en-US" dirty="0" smtClean="0"/>
              <a:t>0.375, </a:t>
            </a:r>
            <a:r>
              <a:rPr lang="en-US" dirty="0" err="1"/>
              <a:t>g</a:t>
            </a:r>
            <a:r>
              <a:rPr lang="en-US" baseline="-25000" dirty="0" err="1"/>
              <a:t>DM</a:t>
            </a:r>
            <a:r>
              <a:rPr lang="en-US" dirty="0" smtClean="0"/>
              <a:t>=0.25 (DM Suppressed)</a:t>
            </a:r>
            <a:endParaRPr lang="en-US" dirty="0"/>
          </a:p>
        </p:txBody>
      </p:sp>
      <p:pic>
        <p:nvPicPr>
          <p:cNvPr id="10" name="Picture 9" descr="2016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64567"/>
            <a:ext cx="9144000" cy="89133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55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1482224"/>
            <a:ext cx="8796421" cy="508167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Particle-level measurements not only measure what is happening in our collisions, they constrain what is </a:t>
            </a:r>
            <a:r>
              <a:rPr lang="en-GB" i="1" dirty="0" smtClean="0"/>
              <a:t>not</a:t>
            </a:r>
            <a:r>
              <a:rPr lang="en-GB" dirty="0" smtClean="0"/>
              <a:t> happening.</a:t>
            </a:r>
          </a:p>
          <a:p>
            <a:r>
              <a:rPr lang="en-GB" dirty="0" smtClean="0"/>
              <a:t>Limit-setting procedure developed; even with conservative treatment of correlations, limits are competitive with those from dedicated searches using comparable data-sets</a:t>
            </a:r>
          </a:p>
          <a:p>
            <a:r>
              <a:rPr lang="en-GB" dirty="0" smtClean="0"/>
              <a:t>General framework developed: </a:t>
            </a:r>
          </a:p>
          <a:p>
            <a:pPr lvl="1"/>
            <a:r>
              <a:rPr lang="en-GB" dirty="0" smtClean="0"/>
              <a:t>consider all new processes in a given (simplified) model</a:t>
            </a:r>
          </a:p>
          <a:p>
            <a:pPr lvl="1"/>
            <a:r>
              <a:rPr lang="en-GB" dirty="0" smtClean="0"/>
              <a:t>consider all available final states. (e.g. </a:t>
            </a:r>
            <a:r>
              <a:rPr lang="en-GB" dirty="0" err="1" smtClean="0"/>
              <a:t>V+jet</a:t>
            </a:r>
            <a:r>
              <a:rPr lang="en-GB" dirty="0" smtClean="0"/>
              <a:t> shows previously unexamined sensitivity to the model considered)</a:t>
            </a:r>
          </a:p>
          <a:p>
            <a:r>
              <a:rPr lang="en-GB" dirty="0" smtClean="0"/>
              <a:t>Highly </a:t>
            </a:r>
            <a:r>
              <a:rPr lang="en-GB" dirty="0" err="1" smtClean="0"/>
              <a:t>scaleable</a:t>
            </a:r>
            <a:r>
              <a:rPr lang="en-GB" dirty="0" smtClean="0"/>
              <a:t> to other models &amp; new measurements – plan continuous rolling development</a:t>
            </a:r>
          </a:p>
          <a:p>
            <a:r>
              <a:rPr lang="en-GB" dirty="0" smtClean="0"/>
              <a:t>See </a:t>
            </a:r>
            <a:r>
              <a:rPr lang="is-IS" dirty="0" smtClean="0"/>
              <a:t>arXiv</a:t>
            </a:r>
            <a:r>
              <a:rPr lang="is-IS" dirty="0"/>
              <a:t>:1606.05296 </a:t>
            </a:r>
            <a:r>
              <a:rPr lang="en-GB" dirty="0" smtClean="0"/>
              <a:t> </a:t>
            </a:r>
            <a:r>
              <a:rPr lang="en-GB" dirty="0" smtClean="0"/>
              <a:t>(and references therein), and </a:t>
            </a:r>
            <a:r>
              <a:rPr lang="en-GB" dirty="0" err="1" smtClean="0"/>
              <a:t>hepforge.org</a:t>
            </a:r>
            <a:r>
              <a:rPr lang="en-GB" dirty="0" smtClean="0"/>
              <a:t>/</a:t>
            </a:r>
            <a:r>
              <a:rPr lang="en-GB" dirty="0" err="1" smtClean="0"/>
              <a:t>contur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56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3/11/2016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33741" y="6393255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9" y="697832"/>
            <a:ext cx="895684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Precision ‘Standard Model’ Measurements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604" y="1727867"/>
            <a:ext cx="3558134" cy="48958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1667" y="1949388"/>
            <a:ext cx="332481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/>
              </a:rPr>
              <a:t>They should not (and mostly do not) assume the SM</a:t>
            </a:r>
          </a:p>
          <a:p>
            <a:r>
              <a:rPr lang="en-US" dirty="0" smtClean="0">
                <a:sym typeface="Wingdings"/>
              </a:rPr>
              <a:t>They agree with the SM</a:t>
            </a:r>
          </a:p>
          <a:p>
            <a:r>
              <a:rPr lang="en-US" dirty="0" smtClean="0">
                <a:sym typeface="Wingdings"/>
              </a:rPr>
              <a:t>Thus they can potentially exclude extensions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9" y="697832"/>
            <a:ext cx="895684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Precision ‘Standard Model’ Measurements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604" y="1727867"/>
            <a:ext cx="3558134" cy="48958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1667" y="1949388"/>
            <a:ext cx="332481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/>
              </a:rPr>
              <a:t>They should not (and mostly do not) assume the SM</a:t>
            </a:r>
          </a:p>
          <a:p>
            <a:r>
              <a:rPr lang="en-US" dirty="0" smtClean="0">
                <a:sym typeface="Wingdings"/>
              </a:rPr>
              <a:t>They agree with the SM</a:t>
            </a:r>
          </a:p>
          <a:p>
            <a:r>
              <a:rPr lang="en-US" dirty="0" smtClean="0">
                <a:sym typeface="Wingdings"/>
              </a:rPr>
              <a:t>Thus they can potentially exclude extensions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6" y="5812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Simulation</a:t>
            </a:r>
            <a:r>
              <a:rPr lang="en-US" dirty="0" smtClean="0"/>
              <a:t> and Experiment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2812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7676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846" y="581222"/>
            <a:ext cx="8229600" cy="1143000"/>
          </a:xfrm>
        </p:spPr>
        <p:txBody>
          <a:bodyPr/>
          <a:lstStyle/>
          <a:p>
            <a:r>
              <a:rPr lang="en-US" dirty="0" smtClean="0"/>
              <a:t>Simulation and </a:t>
            </a:r>
            <a:r>
              <a:rPr lang="en-US" dirty="0" smtClean="0">
                <a:solidFill>
                  <a:srgbClr val="FF0000"/>
                </a:solidFill>
              </a:rPr>
              <a:t>Experiment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3/11/2016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UK HEP Forum: JMB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23305</TotalTime>
  <Words>2094</Words>
  <Application>Microsoft Macintosh PowerPoint</Application>
  <PresentationFormat>On-screen Show (4:3)</PresentationFormat>
  <Paragraphs>373</Paragraphs>
  <Slides>56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Constraining BSM (Simplified) models with SM measurements</vt:lpstr>
      <vt:lpstr>The Standard Model</vt:lpstr>
      <vt:lpstr>The Standard Model</vt:lpstr>
      <vt:lpstr>The Standard Model</vt:lpstr>
      <vt:lpstr>Precision ‘Standard Model’ Measurements</vt:lpstr>
      <vt:lpstr>Precision ‘Standard Model’ Measurements</vt:lpstr>
      <vt:lpstr>Precision ‘Standard Model’ Measurements</vt:lpstr>
      <vt:lpstr>Simulation and Experiment</vt:lpstr>
      <vt:lpstr>Simulation and Experiment</vt:lpstr>
      <vt:lpstr>Simulation and Experiment</vt:lpstr>
      <vt:lpstr>Simulation and Experiment</vt:lpstr>
      <vt:lpstr>What do we actually measure?</vt:lpstr>
      <vt:lpstr>What is your final state?</vt:lpstr>
      <vt:lpstr>Important considerations (for searches too)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 of a “fiducial” cross section</vt:lpstr>
      <vt:lpstr>PowerPoint Presentation</vt:lpstr>
      <vt:lpstr>Concept of a “fiducial” cross section</vt:lpstr>
      <vt:lpstr>Simplified Model(s)</vt:lpstr>
      <vt:lpstr>Key tools:</vt:lpstr>
      <vt:lpstr>Strategy</vt:lpstr>
      <vt:lpstr>Will miss this kind of thing…</vt:lpstr>
      <vt:lpstr>Although we probably want to miss it…</vt:lpstr>
      <vt:lpstr>Strategy</vt:lpstr>
      <vt:lpstr>Statistics</vt:lpstr>
      <vt:lpstr>Dynamic data selection</vt:lpstr>
      <vt:lpstr>PowerPoint Presentation</vt:lpstr>
      <vt:lpstr>Key tools:</vt:lpstr>
      <vt:lpstr>Key tools:</vt:lpstr>
      <vt:lpstr>Parameter Choices</vt:lpstr>
      <vt:lpstr>Data Comparisons</vt:lpstr>
      <vt:lpstr>Data Comparisons</vt:lpstr>
      <vt:lpstr>Heat Maps</vt:lpstr>
      <vt:lpstr>Heat Maps</vt:lpstr>
      <vt:lpstr>Heat Maps</vt:lpstr>
      <vt:lpstr>Heat Maps</vt:lpstr>
      <vt:lpstr>Heat Maps</vt:lpstr>
      <vt:lpstr>Heat Maps</vt:lpstr>
      <vt:lpstr>Heat Maps</vt:lpstr>
      <vt:lpstr>Heat Maps</vt:lpstr>
      <vt:lpstr>95% CLs Contour</vt:lpstr>
      <vt:lpstr>95% CLs Contour</vt:lpstr>
      <vt:lpstr>95% CLs Contour</vt:lpstr>
      <vt:lpstr>95% CLs Contour</vt:lpstr>
      <vt:lpstr>95% CLs Contour</vt:lpstr>
      <vt:lpstr>95% CLs Contour</vt:lpstr>
      <vt:lpstr>95% CLs Contour</vt:lpstr>
      <vt:lpstr>95% CLs Contour</vt:lpstr>
      <vt:lpstr>Conclusions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Butterworth</dc:creator>
  <cp:lastModifiedBy>Jonathan Butterworth</cp:lastModifiedBy>
  <cp:revision>238</cp:revision>
  <dcterms:created xsi:type="dcterms:W3CDTF">2015-04-11T13:53:50Z</dcterms:created>
  <dcterms:modified xsi:type="dcterms:W3CDTF">2016-11-04T08:54:53Z</dcterms:modified>
</cp:coreProperties>
</file>