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64" r:id="rId3"/>
    <p:sldId id="261" r:id="rId4"/>
    <p:sldId id="263" r:id="rId5"/>
    <p:sldId id="269" r:id="rId6"/>
    <p:sldId id="270" r:id="rId7"/>
    <p:sldId id="268" r:id="rId8"/>
    <p:sldId id="272" r:id="rId9"/>
  </p:sldIdLst>
  <p:sldSz cx="12192000" cy="6858000"/>
  <p:notesSz cx="6858000" cy="9144000"/>
  <p:custShowLst>
    <p:custShow name="Custom Show 1" id="0">
      <p:sldLst>
        <p:sld r:id="rId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76865" autoAdjust="0"/>
  </p:normalViewPr>
  <p:slideViewPr>
    <p:cSldViewPr snapToGrid="0">
      <p:cViewPr>
        <p:scale>
          <a:sx n="75" d="100"/>
          <a:sy n="75" d="100"/>
        </p:scale>
        <p:origin x="36" y="-10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16:57:29.596"/>
    </inkml:context>
    <inkml:brush xml:id="br0">
      <inkml:brushProperty name="width" value="0.03333" units="cm"/>
      <inkml:brushProperty name="height" value="0.03333" units="cm"/>
      <inkml:brushProperty name="ignorePressure" value="1"/>
    </inkml:brush>
    <inkml:brush xml:id="br1">
      <inkml:brushProperty name="width" value="0.06667" units="cm"/>
      <inkml:brushProperty name="height" value="0.06667" units="cm"/>
      <inkml:brushProperty name="color" value="#00A0D7"/>
      <inkml:brushProperty name="ignorePressure" value="1"/>
    </inkml:brush>
    <inkml:brush xml:id="br2">
      <inkml:brushProperty name="width" value="0.06667" units="cm"/>
      <inkml:brushProperty name="height" value="0.06667" units="cm"/>
      <inkml:brushProperty name="color" value="#E71224"/>
      <inkml:brushProperty name="ignorePressure" value="1"/>
    </inkml:brush>
    <inkml:brush xml:id="br3">
      <inkml:brushProperty name="width" value="0.06667" units="cm"/>
      <inkml:brushProperty name="height" value="0.06667" units="cm"/>
      <inkml:brushProperty name="ignorePressure" value="1"/>
    </inkml:brush>
  </inkml:definitions>
  <inkml:trace contextRef="#ctx0" brushRef="#br0">22626 7563</inkml:trace>
  <inkml:trace contextRef="#ctx0" brushRef="#br1" timeOffset="1.14745E7">9525 23,'0'0,"0"0,0 0,0 0,0 0,0 0,0 0,0 0,0 0,14 32,4 28,9 19,3 3,-2 3,-2 0,-1 4,-5 0,-1 8,-3 6,-5 7,-5 0,-2-2,-8 0,-2-5,-9 2,-7-2,-5-1,-1 0,-6-3,-5-5,-6-10,-9-5,-4-2,-11-5,-11-2,-2-8,0-5,5-3,2-7,-10-2,-8-4,-11 0,-6-2,-2-3,-1-4,1-2,-8-2,-10-6,-7-6,3-6,0-5,11-3,-12-2,-13-1,-5-1,5 1,6 0,3 1,-5-10,-2-2,6-9,4-5,7 2,3-4,-9-2,-10-1,3 1,7-3,8-6,8-5,-8-5,-10-2,1-2,4-1,12 0,8 4,0 1,-12-3,-9-4,1 0,5 0,9 0,3 6,-6 1,-11 1,0 3,-1 10,0 6,9 4,-3 5,-1 7,-2 1,2 2,6 3,5 8,4 3,-11 5,-2 6,3 1,3 2,8-3,11 2,12 1,8 8,5 4,-4 9,-2 9,0 0,5 0,6 2,6 6,5 3,8 4,9 6,2 4,8 4,5 11,8 5,7-1,5-1,5-3,2 1,2 0,5 3,6 8,6 1,8-3,5 0,6-3,6-4,4-4,4-3,2 2,2 1,-1-2,1 0,-1-3,-4 0,-2-1,0-1,1-4,1-2,6 0,7 6,2 2,3 2,0 0,-3-6,-8-6,-5-7,-2-5,-4-4,-2 3,-4-1,-3 0,-4-1,1-6,0-2,-1-1,-3-3,0-1,-2 1,-1-2,4 1,-3-3,-2-4,-5-4,-2-6,-4-10,0-1,-3-5,-3 1,-3-2,-3 3,-1-2,-2-2,-5-3,-2-3</inkml:trace>
  <inkml:trace contextRef="#ctx0" brushRef="#br1" timeOffset="1.14745E7">1959 5183,'0'0,"0"0,0 0,0 0,0 0,0 0,0 0,0 0,0 0,0 0,0 0,0 0,0 0,0 0,0 0,0 0,0 0,0 28,0 22,0 11,0 6,0-1,0-1,0-4,5-2,1-8,-1-7,0-6,-2-6,-1-8,-1-8,0-7,-1-5,0-3,-1-1,1-2,0 5,0 2,0-1,0 0,0-1,0-1,0-1,0 0,0 3,0 7,0 5,0 5,0 3,0-3,0 1,0 0,0-3,0-1,0 2,0 1,0-2,0 0,0 1,0-3,0-4,0-4,0-4,0-3,0-1,0-2,0 0,0 1,0-1,0 0,0 1,0 0,0 0,0-1,0 1,0 1,-5-1,-1 0,-4 0,-1 0,-3 0,-3 0,-4 0,-7 0,-3 0,-6 0,-6 0,1 0,-3 0,-2 0,3-5,-6-5,-7-7,-13-4,-8-8,-4-3,3-1,5-4,7-1,5 3,5 2,6-3,4 5,0 4,0 6,-2 2,-2-1,4 4,5 0,5 2,0 4,1 4,3-2,7 0,3 2,5 2,6 1,6 2</inkml:trace>
  <inkml:trace contextRef="#ctx0" brushRef="#br2" timeOffset="1.14745E7">11344 103,'0'0,"0"0,0 0,0 0,0 0,0 0,0 0,0 0,0 0,0 0,0 0,0 0,-18 28,-20 26,-12 18,-12 11,-4 5,-5 5,-3 5,1 0,0 6,3 7,8 0,7-7,3-2,1 5,5 6,1 6,4 7,-1-5,3-5,-1-4,-3-3,1 3,3 1,4-6,3-7,8-7,7-10,6-10,6-9,3-5,3-5,4-6,8-2,0-5,3-9,3-1,3-1,3-2,5 0,3-5,0-3,-1 1,3-3,1-1,-2-3,-2 1,2-3,1-2,-2 0,4 0,3 2,5-1,3-2,-1-3,-5-3,0-1,-2 4,-5 4,-2 2,-8 2,-3 4,-1 3,-3 3,-2 2,-2 5,0 3,3 3,-2 6,2 4,-3 8,-3 8,0 11,-1 3,-2 1,-3-3,-2-5,-1-6,-7 1,-5-7,-3-5,-2 4,-4 0,-3-5,-3-1,-1-6,-5-1,-2 5,-5 0,0-1,1 2,4-3,1-11,-2-1,0 2,2-1,1-1,-4-3,1-2,1 3,1 0,3-5,0 2,1-5,6 3,2-3,-1-2,4-4,0-6,2-1,1-1,-4 1,3-2,3-1,4-4,-2 3,2 0,1 3,3 4,-3 0,-1 1,2-1,-3 1,0 2,2-2,-3 1,0 2,-2-2,1 1,1-3,4-5,2-2</inkml:trace>
  <inkml:trace contextRef="#ctx0" brushRef="#br2" timeOffset="1.14745E7">10300 4756,'0'0,"0"0,0 0,0 0,0 0,0 0,0 0,0 0,0 0,0 0,0 0,0 0,-22 27,-22 32,-12 19,-2 11,6 3,6-5,7-3,5-7,9-12,3-9,6-3,6-7,4-3,4-3,1 0,2-2,0-7,0-9,0-4,0-5,-1-5,0-3,1-3,-1-2,0 4,0 1,0 0,-1-1,1-1,0-1,0-2,0 1,0-1,0 0,0-1,0 1,0 0,0 0,0 0,0 0,0 4,0 2,0 5,0-1,0-1,0-2,0-2,0 2,0 0,0-1,0 3,0 0,0 2,0 1,0-3,0-2,0 1,0 0,0-1,0-2,0-2,0-2,0 0,0 3,0 7,0 0,0-1,0-2,0 2,0-1,0-2,0-2,0-2,0-1,0-2,5 5,1 0,9 1,6-2,9-1,13-1,8-6,9-6,4-6,4-5,5-9,7-7,14-7,13-5,6-3,-2 2,-6 6,-12 5,-13 5,-15 4,-19 7,-12 2,-13 6,-9 5</inkml:trace>
  <inkml:trace contextRef="#ctx0" brushRef="#br3" timeOffset="1.15381E7">17008 7593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29:56.459"/>
    </inkml:context>
    <inkml:brush xml:id="br0">
      <inkml:brushProperty name="width" value="0.03333" units="cm"/>
      <inkml:brushProperty name="height" value="0.03333" units="cm"/>
      <inkml:brushProperty name="ignorePressure" value="1"/>
    </inkml:brush>
  </inkml:definitions>
  <inkml:trace contextRef="#ctx0" brushRef="#br0">0 104,'0'0,"0"0,0 0,0 0,0 0,0 0,0 0,0 0,0 0,0 0,0 0,0 0,0 0,0 0,0 0,0 0,0 0,0 0,0 0,0 0,0 0,0 0,0 0,0 0,0 0,0 0,0 0,0 0,0 0,0 0,0 0,0 0,0 0,0 0,17-2,7-1,0 0,-4 1,-5 1,-6 0,-4 0,-3 1,-1 0,-2 0</inkml:trace>
  <inkml:trace contextRef="#ctx0" brushRef="#br0" timeOffset="22984.8656">281 0,'0'0,"0"0,0 0,0 0,0 0,0 0,0 0,0 0,0 0,0 0,0 0,0 0,0 0,0 0,0 0,0 0,-3 1,-4 0,-1 0,-1 0,1 0,1 1,0-2,0 1,2-1,0 1,1 0,1-1,0 1,1-1,0 0,0 0,1 1,0 0,1 0,0 1,0 0,0 0,0 1,0-1,0 0,0 1,0 0,0 0,0 1,0 0,0 1,0 0,0-1,0 0,0 0,0-2,0 0,0-1,0 0,0-1,0 0,0 0,0 0,1 0,0 0,1 0,2 0,-1-2,1 1,1-1,-1 0,0 0,-1 1,0-1,0 1,1 0,-1 1,0 0,0 0,0 0,-1 0,0 1,0 0,0 1,1 2,-1 0,0 0,0 2,-1-1,1 0,-1-1,-1 1,-1-1,0 0,0 0,-1-2,0 1,0-1,0 0,0-1,-1 0,-1-1,-1 1,0 0,-1 0,-1 0,0 0,0-1,0 0,2 0,0 0,1 0,1 0,1 0,0 0,0 0,1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39:24.694"/>
    </inkml:context>
    <inkml:brush xml:id="br0">
      <inkml:brushProperty name="width" value="0.03333" units="cm"/>
      <inkml:brushProperty name="height" value="0.03333" units="cm"/>
      <inkml:brushProperty name="ignorePressure" value="1"/>
    </inkml:brush>
  </inkml:definitions>
  <inkml:trace contextRef="#ctx0" brushRef="#br0">193 1,'0'0,"0"0,0 0,0 0,0 0,0 0,0 0,0 0,0 0,0 0,-4 9,-4 10,-3 5,0 2,-1 1,1-1,1-1,1-4,0-1,0-2,1-2,0-2,-2 0,0 0,-1-1,1-2,2-2,1 0,1-3,1-1,1-1,0-2,0 1,2-1,0 0,3 3,0 0,0 0,2 1,0-2,2 1,2 1,3 0,3 0,2 0,0 2,2 0,1 2,-1 0,1 1,1 0,2 0,-1 1,0-1,-1-1,0 0,-1 1,-1-1,-2 1,-2 0,-3 0,-3 0,-3 0,-1-2,-2-2</inkml:trace>
  <inkml:trace contextRef="#ctx0" brushRef="#br0" timeOffset="834.5619">771 257,'0'0,"0"0,0 0,0 0,0 0,0 0,0 0,0 0,0 0,-3 10,-4 11,-2 9,-1 5,-1 5,0 0,0-3,0-3,0-5,0-5,-1-3,0-3,0-1,0-3,1-2,3-4,1-1,1-3,1-1,2-2</inkml:trace>
  <inkml:trace contextRef="#ctx0" brushRef="#br0" timeOffset="1352.1101">539 167,'0'0,"0"0,0 0,0 0,0 0,0 0,0 0,0 0,6 1,6 2,6 1,3 2,3 1,4 2,5 1,6 3,-1-2,-1 1,-5 0,-7-1,-3-1,-2 1,-1-1,1-1,0-1,-2 0,-3-2,-3 0,-3-1,-3-1</inkml:trace>
  <inkml:trace contextRef="#ctx0" brushRef="#br0" timeOffset="1997.7612">411 603,'0'0,"0"0,0 0,0 0,0 0,0 0,0 0,0 0,9 0,8 1,7 3,5 1,5 2,1 0,-1 1,-3 0,-3 2,0-1,-1 1,-2 1,-1-1,-4-1,-5-2,-2-2,-2-2,-4-1,-1-1,-1-1,-1 0</inkml:trace>
  <inkml:trace contextRef="#ctx0" brushRef="#br0" timeOffset="2865.7155">1283 430,'0'0,"0"0,0 0,0 0,0 0,0 0,-8 0,-9 1,-6 2,-4 0,1 0,3 2,3 0,3 1,2 1,2 2,3 2,2 0,2 2,3 0,3 0,4 0,6 1,8 2,9 1,1-1,3 1,-1-2,-2-1,-5 0,-2 0,-6 2,-3 0,-5 2,-5 1,-4-2,-6 2,-10 2,-11 2,-8 0,-7 1,-5-3,-1-1,4-4,7-5,6-3,7-4,6-3,7 0</inkml:trace>
  <inkml:trace contextRef="#ctx0" brushRef="#br0" timeOffset="3711.526">1501 706,'0'0,"0"0,0 0,0 0,0 0,0 0,0 0,-5 8,-8 7,-7 8,-5 5,-3 7,-1 0,1 1,4-3,4-3,5-7,3-4,4-5,2-6,3-4,1-2,1-5,2-7,3-6,4-8,3-7,9-7,7-7,1-2,2 1,-2 3,-2 5,-1 4,2 6,-1 5,0 7,-3 6,-2 6,-2 6,-2 8,-1 11,-3 12,-3 11,-2 9,-5 6,-2 2,-2-1,-1-1,0-1,-1-5,0-6,0-6,0-6,0-6,0-8,-1-5,2-6,1-6,0-3,0-4,1 0</inkml:trace>
  <inkml:trace contextRef="#ctx0" brushRef="#br0" timeOffset="4025.0152">1289 867,'0'0,"0"0,0 0,0 0,12 3,14 4,14 6,16 4,7 1,3 0,2-2,-5-1,-10-4,-14-4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40:11.851"/>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5107 2063,'0'0,"0"0,0 0,-32 0,-36 4,-26 1,-14 1,-13-2,-10 3,-15 0,-8-1,2 3,-5 0,-9-3,-5-1,3-1,5-3,-7 0,-6-1,2 0,10-1,0 1,-4 0,2 4,8 1,12 0,5-5,-1-7,2-1,14-1,15-2,15 1,15-2,10 1,12 2,8 3,5 2,6 2,6 1,4 2,8-1</inkml:trace>
  <inkml:trace contextRef="#ctx0" brushRef="#br0" timeOffset="1113.138">818 1344,'0'0,"0"0,0 0,0 0,0 0,0 0,0 0,0 0,0 0,0 0,0 0,-28 16,-30 18,-18 19,-3 5,-6 1,9-2,8-3,9-1,9-7,9-6,8-6,1-10,7-7,2-8,6-5,2 1,-1-1,2 0,4-2,3 0,3-2,2 1,2 3,0 5,1 1,4 4,5 2,5 3,4 7,7 3,8 4,13 5,16 8,9 9,9 3,2 4,8 3,5 3,14 3,5-4,0-8,-13-10,-14-14,-19-9,-21-8,-19-8</inkml:trace>
  <inkml:trace contextRef="#ctx0" brushRef="#br0" timeOffset="20847.8687">6738 578,'0'0,"0"0,0 0,0 0,0 0,0 0,0 0,0 0,0 0,-37 16,-36 14,-19 13,-9 9,0 6,5 3,15-6,12-3,19-4,14-4,12-3,11 1,11 0,15 2,17 2,11-4,12 0,4-3,5-5,-4-3,-4-7,-6-9,-8-5,-7-6,-9-2,-4-7,-1-6,-1-1,-2-2,3-4,3-2,2 2,1 0,4-1,-2-1,-3 2,-4 1,-7-1,-4 2,-5 0,2 3,-1 4,-1-2,-1-1,-1-1,-1 4,-4 2,-3 3,-3 2,-1 1,-3 1,-2 1,0-1,-1 1,-1-1,-3 4,-6 2,-2-1,4 0,1-3,1 0,4-1,5 0,5-1,3-1,4 1,0 0,2 0</inkml:trace>
  <inkml:trace contextRef="#ctx0" brushRef="#br0" timeOffset="21708.815">7001 625,'0'0,"0"0,0 0,0 0,0 0,0 0,0 0,0 0,0 0,0 0,0 0,0 0,0 0,0 0,0 0,0 0,-4 29,-2 29,1 18,1 11,1-4,1-8,1-14,5-8,1-9,5-12,4-8,4-3,7-6,3-1,5 1,10-2,5-3,2-3,2-4,-5-1,-6-1,-9-2,-12 1</inkml:trace>
  <inkml:trace contextRef="#ctx0" brushRef="#br0" timeOffset="23340.5746">7624 865,'0'0,"0"0,0 0,0 0,0 0,0 0,0 0,0 0,0 0,0 0,0 0,0 0,0 20,0 23,0 21,4 8,9-5,7-10,4-10,6-9,6-11,2-10,1-8,3-10,-2-4,-7-10,-6-6,-7-4,-3-5,-5-7,1-4,-3-4,-3-2,-2 3,-3 4,-1 6,0 8,-2 4,1 2,-1 5,1 4,-1 5,5 7,2 7,3 7,8 13,11 13,7 9,2 4,8 0,12 0,8-6,2-11,-3-11,-4-15,0-12,-6-12,-8-6,-12-9,-7-7,-9-7,-8-3,-8 1,-6 8,-6 7,-5 7,-4 9,-3 9,-6 11,-2 11,3 11,8 13,10 8,10-2,15 1,15-1,12 0,5-5,12-4,8-10,0-14,1-13,-7-11,-10-13,-10-10,-4-16,-8-16,-10-14,-8-9,-14-7,-15 0,-8 9,-5 6,-1 8,1 9,-2 10,3 10,3 12,2 8,5 2,6 6,5 4,3 9,8 8,11 15,19 29,16 29,13 27,-1 14,-6 4,-13-12,-14-21,-11-21,-8-20,-7-18,-2-14,-7-11,-1-11,1-5,1-5,1-8,7-13,2-9,1-10,3 1,0 1,8 5,4 10,4 11,13 15,21 20,17 17,8 12,2 8,-9 3,-14-2,-13-5,-15-6,-17-1,-24 1,-23 3,-22-2,-24-6,-10-10,-3-8,5-7,14-4,13-2,14-3,13 1,12-1,9 1</inkml:trace>
  <inkml:trace contextRef="#ctx0" brushRef="#br0" timeOffset="24540.5526">10356 985,'0'0,"0"0,0 0,0 0,0 0,0 0,0 0,0 0,0 0,0 0,0 0,0 0,-21 24,-14 25,-6 12,5 4,12-5,10-9,15-13,13-13,7-11,4-7,2-10,-3-11,-2-13,-9-13,-7-4,-8-3,-3 2,-6 6,-5 4,1 5,2 3,4 6,3 7,11 14,9 15,18 13,16 10,12 6,8 1,0-4,-2-9,-6-10,-3-12,-9-13,-7-17,-7-18,-6-19,-3-20,-5-13,-3-16,-4-10,-8-10,-5 0,-3 18,0 19,-1 20,2 18,0 18,1 14,0 27,1 32,4 34,6 37,13 28,15 15,17-2,16-19,8-29,6-31,-6-32,-9-27,-12-25,-9-22,-3-22,-6-22,-6-18,-8-22,-9-15,-7-10,-6 8,-3 13,-1 24,-2 24,0 21,1 19,0 23,4 37,10 52,11 49,13 39,14 11,9-4,3-15,-5-22,-9-27,-4-23,-9-19,-8-13,-8-15</inkml:trace>
  <inkml:trace contextRef="#ctx0" brushRef="#br0" timeOffset="31349.4769">5970 2686,'0'0,"0"0,0 0,0 0,0 0,0 0,24-12,21-16,14-12,10-3,-3-3,-8 4,-15-1,-10 0,-6-1,-9 2,-11 5,-10 0,-10 3,-9 2,-11 4,-3 1,-3 6,0 7,-1 5,-2 4,3 4,7 1,5 5,3 1,6 9,2 5,3 16,5 17,11 21,13 10,21 7,15 0,8-3,2-5,-6 1,-8 5,-13 5,-20 11,-20-1,-19-14,-12-14,-13-15,-6-15,-2-11,1-11,2-10,1-7,10-5,9-3,9-1,10 0,7-4,4-9,12-14,17-19,20-21,22-16,17-5,2 1,-5 2,-13 9,-14 13,-7 10,-12 5,-9 8,-7 7,-4 5,-4 8,-4 3,1 5,-1 1,-2-1,-1 1,-2 3,-1 4,-1 2,0 2,0 6,0 1,3 5,3 4,3 9,4 7,1 8,1 1,-2-2,-2-3,-4-4,-3-6,-2-8,-1-6,-2-5,1-4,-1-1,1-5,-1-6,1-5,0-12,4-10,5-9,2-3,-2 1,-2 7,2 8,3 1,4 2,8 7,7 6,11 12,6 10,8 9,2 5,-5 5,-7 6,-3-1,-1 2,-4 0,1-5,-4-11,2-15,6-21,4-14,-2-13,0-7,-8-2,-10 5,-10 8,-8 7,-9 5,-9 10,-11 7,-6 8,-3 4,-5 11,0 9,1 14,3 22,5 18,8 14,7 1,4-2,4-11,2-14,6-13,0-9,5-11,4-6,7-2,13-4,16 0,12-2,8-4,3-6,-6-3,-7-7,-10-4,-9-1,-8-2,-9 2,-10 3,-6 4</inkml:trace>
  <inkml:trace contextRef="#ctx0" brushRef="#br0" timeOffset="33148.4742">8198 2399,'0'0,"0"0,0 0,0 0,0 0,0 0,0 0,0 0,0 0,0 0,0 0,0 0,0 0,0 0,0 0,0 0,-21 20,-14 19,-6 16,5 6,12-4,10-2,11-12,11-12,4-12,4-9,-1-10,1-9,2-16,-2-7,-4-11,-4-10,-7-4,-8 4,-3 6,1 7,1 7,2 8,3 9,1 8,1 12,1 18,8 26,8 17,8 9,9 5,2 9,5 10,2 5,-1-3,-8-11,-6-16,-2-16,-7-18,-5-12,-6-10,-3-8,-3-6,-2-3,0-1,8-10,7-18,9-17,1-21,-4-19,-1-20,-4-8,-4 3,-5 13,-2 14,-3 14,-1 14,-1 13,0 9,1 12,-1 8,1 7,3 9,7 16,0 21,8 21,4 12,-2 6,5-2,-3-10,0-16,3-17,3-13,3-11,2-15,-2-10,-1-19,-2-16,-6-11,-6 0,-7 4,-4 10,-3 11,-2 6,-1 9,0 8,0 7,4 8,2 9,7 10,11 6,18 6,9 3,9-2,7-5,3-12,0-13,-1-15,-3-18,-9-11,-6-12,-7-5,-11 0,-11 1,-9 3,-11 5,-9 8,-8 7,-5 8,-7 14,-3 16,0 25,1 18,6 19,6 9,11 1,11-4,8-11,15-8,15-12,12-10,5-9,-2-9,-9-7,-6-4,-12-2,-7-2,-6 0,-7 0,-5 1,-3 0,1 0,2 1,-2 0,0 0,-1 0,-1 0,0 0,-1-4,0-1,0-13,4-10,5-5,6-6,7-3,10 1,6 7,9 14,10 22,6 28,5 20,-5 14,-8 9,-15-5,-18-9,-16-15,-14-15,-5-12</inkml:trace>
  <inkml:trace contextRef="#ctx0" brushRef="#br0" timeOffset="33553.8903">11122 2039,'0'0,"0"0,0 0,0 0,0 0,0 0,-37 21,-24 18,-14 11,2 10,5 6,14 4,16 3,19-3,16-5,18-6,21 0,26-7,23-7,21-17,5-15,-5-20,-11-12,-15-6,-20-9,-20 3</inkml:trace>
  <inkml:trace contextRef="#ctx0" brushRef="#br0" timeOffset="34080.1784">11697 2255,'0'0,"0"0,0 0,0 0,0 0,0 0,-4 24,-1 21,4 10,2 5,5-5,14-7,16-11,14-17,10-20,0-13,-3-14,-7-13,-11-9,-13-4,-11-1,-8 4,-9 7,-4 11,-1 11,0 16,6 35,7 36,6 31,2 24,-2 15,-3 10,-11-8,-17-16,-19-15,-14-19,-22-12,-41-10,-40-4,-7-14,24-13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40:53.541"/>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340 239,'0'0,"0"0,0 0,0 0,0 0,0 0,0 0,0 0,0 0,0 0,0 0,0 0,0 0,0 0,-16 29,-14 21,-2 11,9 2,13 0,23 0,27-1,18-4,8-4,-4-2,-7-2,-14-6,-22-2,-18-4,-26 0,-20 1,-16-1,-9 0,-1 2,0-5,3-9,10-5,9-6,11-6,10-3</inkml:trace>
  <inkml:trace contextRef="#ctx0" brushRef="#br0" timeOffset="949.0707">819 694,'0'0,"0"0,0 0,0 0,0 0,0 0,0 29,0 25,0 12,0 7,0-5,0-10,0-15,0-14,0-13,0-9,0-9,0-13,0-20,0-21,0-20,0-10,0-3,0 6,0 13,0 18,4 14,5 10,10 9,17 12,24 11,17 9,8 11,2 9,-10 3,-10 0,-12 1,-15 3,-19-1,-17 1,-18-3,-21 1,-23-2,-13 1,-2-6,7-4,6-2,9-6,10-6,8-5,8 0,6-2,1 3,0 4,-1 12,3 17,-1 23,4 29,3 10,3-1,4-4,1-12,2-17,1-19</inkml:trace>
  <inkml:trace contextRef="#ctx0" brushRef="#br0" timeOffset="1699.8322">1442 1150,'0'0,"0"0,0 0,0 0,0 0,0 0,24-13,29-15,21-16,11-13,-5-4,-9-4,-15 0,-18 4,-15 7,-20 10,-15 4,-12 4,-12 9,-2 8,-5 8,3 10,-1 13,2 21,5 17,3 12,7 4,8-1,10-8,11-5,8-4,18-5,33-2,26-9,9-8,5-10,0-6,0-5,2-11,-1-5,-18 1</inkml:trace>
  <inkml:trace contextRef="#ctx0" brushRef="#br0" timeOffset="2382.0867">2928 455,'0'0,"0"0,0 0,0 0,0 0,0 0,0 0,-37 16,-28 14,-15 9,-7 7,8 8,9 2,12 1,17-6,14-8,12-6,26-7,42 1,34-1,21-2,18-5,7-3,-3-4,-22-6</inkml:trace>
  <inkml:trace contextRef="#ctx0" brushRef="#br0" timeOffset="3886.48">3359 0,'0'0,"0"0,0 0,0 0,0 0,0 0,-4 29,-2 29,1 30,1 32,5 20,7 7,5-9,2-16,1-21,-1-23,-4-21,-3-21,-4-15,-2-16,-1-13,-5-9,-2-10,0-12,-3-13,0-8,6-3,3 1,2 7,4 5,6 6,4 8,4 5,7 4,6 2,11 2,5 4,7 2,10 3,10 5,5 3,-4 7,-11 3,-8 6,-2 4,-6 0,-8-2,-11-3,-10-3,-6-3,-4-2,-5-1,-7 0,-4-1,-8 1,-7 3,-4 6,-2 10,4 13,1 18,4 13,10 3,5-1,3-3,6-5,6-7,0-4,-2-11,-2-6,-4-8,-2-8,-1-7,-2-7,0-4,-5-10,-1-10,5-13,2-12,5-10,5-7,6 0,3 7,7 5,11 5,11 2,13 1,18 5,6 5,1 5,-10 7,-10 9,-16 7,-13 4,-13 4,-11 2,-7 0,-10 5,-3 5,-10 13,-6 14,-3 18,-1 15,-1 4,8-3,8-9,6-12,7-14,8-10,6-9,9-7,4-11,5-8,-3-8,-3-4,-2-8,-5-3,-3-4,-4-4,-4-4,-4-3,-8 3,-10 4,-5 5,-2 8,2 4,-1 3,-1 3,2 1,5 3,4 4,8 7,7 7,11 12,11 22,16 22,13 11,17 11,17 2,12-4,5-17,-4-19,-7-18,-17-13,-17-9,-16-7,-17-1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41:04.882"/>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587 4194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8T12:38:09.591"/>
    </inkml:context>
    <inkml:brush xml:id="br0">
      <inkml:brushProperty name="width" value="0.06667" units="cm"/>
      <inkml:brushProperty name="height" value="0.06667" units="cm"/>
      <inkml:brushProperty name="color" value="#E71224"/>
      <inkml:brushProperty name="ignorePressure" value="1"/>
    </inkml:brush>
    <inkml:brush xml:id="br1">
      <inkml:brushProperty name="width" value="0.23333" units="cm"/>
      <inkml:brushProperty name="height" value="0.23333" units="cm"/>
      <inkml:brushProperty name="color" value="#E71224"/>
      <inkml:brushProperty name="ignorePressure" value="1"/>
    </inkml:brush>
  </inkml:definitions>
  <inkml:trace contextRef="#ctx0" brushRef="#br0">191 380,'0'0,"0"0,0 0,0 0,0 0,0 0,0 0,0 0,0 0,0 28,-4 21,-1 15,0 4,1-2,1-4,-3-4,0-8,0-5,2-2,2 0,0 5,1 9,1 8,0 9,4 7,6 3,1-2,-2-7,2-11,-1-9,-2-14,-3-10,-1-10,-3-9,0-6,-1-5,-1-1,1-2,0 0,-1 0,1 1,0-4,0-1,0 0,0 2,0-3,0-4,0 0,0-2,0-8,0-3,0-6,0-6,0-8,0-10,0-7,0-5,0-3,0-7,0-1,0-1,0 6,0 3,0 5,0 5,0 5,0 4,0 2,0 1,0 1,0 4,0 2,0-2,0 4,0 7,0 6,0 3,0 4,0 3,8-1,6-2,6 2,2-3,7-4,1 3,0 1,3-1,4 3,3 1,8-1,11-2,7 3,5 3,2 5,-3 3,-10 3,-10 1,-11 1,-11 1,-7 0,-7 0,-5-1,-5 1,-3-1,-1 0,-1 4,-1 5,1 2,0 2,0-1,-3 6,-2 3,-3 7,-4 2,-4 0,-8 3,-2 4,-2 4,1 2,-3-1,-1-1,2 2,2-4,-3 1,0-3,2-4,1-4,2-6,1-3,1-5,4-2,-2 2,-1-2,-1 1,-1-2,-3-4,-2 2,-3 3,-4-1,-4-3,1-2,3-3,1-1,1-3,8 0,-1 0,6-1,1 1,1-1,4 1,1 0,2 0,4 0,3 0,3 0,2 0</inkml:trace>
  <inkml:trace contextRef="#ctx0" brushRef="#br0" timeOffset="41009.9449">2308 121,'0'0,"0"0,0 0,0 0,0 0,0 0,0 0,0 0,0 0,0 0,0 0,0 0,0 0,0 0,0 0,0 0,0 0,-8 24,-6 16,-6 13,1 6,0 4,4 0,3 1,0 2,3 2,2 8,2 13,7 14,2 6,1 0,-1-6,0-13,-2-13,-1-16,4-15,1-10,-1-9,-1-7,-2-4,0-5,-1 0,-1 2,0-1,0 2,0-3,-1 2,1 3,0-2,0 1,0-3,0 2,0 2,0-2,0 1,0-3,0-2,0-4,0 2,0-1,0-2,0 3,0-1,0 0,0-3,0-1,0-1,0-2,0 0,0 0,0 0,0-1,0 1</inkml:trace>
  <inkml:trace contextRef="#ctx0" brushRef="#br0" timeOffset="42156.5404">1203 192,'0'0,"0"0,0 0,0 0,0 0,0 0,0 0,0 0,0 0,0 0,0 0,0 0,0 0,0 0,0 0,28-8,25-6,16-2,7 3,0 3,-1 3,-6 4,-3 1,-4 2,0 0,-4 1,1-1,3 1,2-1,2 1,-1-1,-1 0,-3 0,-3 0,-8 0,-5 0,-5 0,-2 0,-4 0,-3 0,-3 0,2 0,0 0,-2-4,-1-2,3 1,0 1,-5 1,-3 2,-1 0,0 0,1 1,-5 0,1 1,-5-1,1 0,2 0,1 0,7 0,3 0,1 0,-1 0,0 0,-2 0,-4 0,-6 0,-5 0,-5 0,-3 0,-2 0,-1 0</inkml:trace>
  <inkml:trace contextRef="#ctx0" brushRef="#br1" timeOffset="48370.3478">1226 1604,'0'0,"0"0,0 0,0 0,0 0,0 0,0 0,0 0,0 0,0 0,0 0,0 0,0 0,0 0,0 0,0 0,0 0,0 0</inkml:trace>
  <inkml:trace contextRef="#ctx0" brushRef="#br1" timeOffset="49570.7112">3013 1579,'0'0,"0"0,0 0,0 0,0 0,0 0,0 0,0 0,0 0,0 0,0 0,0 0,0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20:17:11.724"/>
    </inkml:context>
    <inkml:brush xml:id="br0">
      <inkml:brushProperty name="width" value="0.03333" units="cm"/>
      <inkml:brushProperty name="height" value="0.03333" units="cm"/>
      <inkml:brushProperty name="ignorePressure" value="1"/>
    </inkml:brush>
    <inkml:brush xml:id="br1">
      <inkml:brushProperty name="width" value="0.06667" units="cm"/>
      <inkml:brushProperty name="height" value="0.06667" units="cm"/>
      <inkml:brushProperty name="ignorePressure" value="1"/>
    </inkml:brush>
  </inkml:definitions>
  <inkml:trace contextRef="#ctx0" brushRef="#br0">21049 6975</inkml:trace>
  <inkml:trace contextRef="#ctx0" brushRef="#br1" timeOffset="1">13309 0,'0'0,"0"0,0 0,0 0,0 0,0 0,0 0,0 0,0 0,0 0,0 0,-14 28,-14 24,-12 16,-3 12,0 10,3 14,4 7,-1 9,5 3,3-1,8-7,6-5,11-1,6-2,12 1,8 5,10-2,9-7,12-6,24-6,23-5,18-7,13-8,2-7,16-5,21-9,14-7,9-12,18-15,11-17,0-11,-8-15,-5-6,1-8,-2-11,-10-6,5-8,6-11,-6-12,-13-5,-11 0,2 0,-6 4,-10 6,-10 4,-2-4,10-7,5-1,-2 0,-6 6,-16 9,-9 2,1 10,5 6,-3 8,-5 8,-7 7,-6 8,-1 10,5 7,3 11,-1 9,-3 3,-8 4,-5 4,2 3,1 7,0 12,-5 8,-7 5,-6 7,-11 2,-4 5,-3 13,-9 16,-7 19,-14 19,-15 18,-12 11,-11 5,-15 7,-12-4,-3-7,-7-14,-3-5,-2-4,1 2,1 0,-4-3,-6-5,-4-4,-5 0,-7-5,1-6,-4-4,3-4,7-8,3-7,4-7,5-5,4-4,4-2,-4 0,1-1,0-4,2-2,5-3,3-6,1-3,-1-9,4-8,0-8,3-5,0-9,-2-3,2-1,-1-3,-2-5,2 0,-1-2,2-3,0 3,-2-1,2 3,-2 4,-1-1,2 2,3 3,1-2,1-4,3-5,4-4,2-2,1-2,2-1,0-1,1 0,0 1,-1 8,-4 9,-7 1,-1-3</inkml:trace>
  <inkml:trace contextRef="#ctx0" brushRef="#br1" timeOffset="2">19466 5191,'0'0,"0"0,0 0,0 0,0 0,0 0,0 0,0 0,0 0,23 38,22 30,9 24,3 14,-2 8,-7-2,-6-5,-10-11,-7-9,-6-13,-8-21,0-13,-2-10,-3-9,-2-9,-2-6,-1-4,3 2,2 1,4-1,10-1,11-1,10-1,11-5,12-7,8-10,11-22,20-21,39-33,33-28,20-21,9-18,8-10,-9 10,-20 20,-32 25,-32 27,-27 25,-25 15,-18 11,-18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18:34:18.860"/>
    </inkml:context>
    <inkml:brush xml:id="br0">
      <inkml:brushProperty name="width" value="0.13333" units="cm"/>
      <inkml:brushProperty name="height" value="0.13333" units="cm"/>
      <inkml:brushProperty name="color" value="#008C3A"/>
      <inkml:brushProperty name="ignorePressure" value="1"/>
    </inkml:brush>
  </inkml:definitions>
  <inkml:trace contextRef="#ctx0" brushRef="#br0">8034 4061,'0'0,"0"0,0 0,0 0,0 0,0 0,0 0,0 0,0 0,0 0,0 0,0 0,0 0,0 0,0 0,0 0,0 0,0 0,0 0,0 0,12-30,10-22,8-14,3-13,4-7,-6 7,-1 4,0 9,0 10,2 8,2 0,0 9,0 5,2 1,-1 2,7-1,7-1,8 0,6-7,5 3,2 2,-5 1,0 1,-7 5,-6 2,-7-7,2-4,-2-1,4-1,0 1,-3 1,3 0,5 1,11 0,13 1,11-7,8-1,0 0,-4 8,-13 4,-13 6,-7 3,-7-2,-1 3,-2 0,1 3,10-7,13-6,12 3,3 0,5-2,-2 6,-5 5,-10 7,-8 5,-2 4,-1 2,0-4,1-8,-5-1,-1 1,1-2,9 0,3 4,7 3,9 3,0 2,3-4,-8-1,-1-5,-2 0,-4-4,-8 0,-5 4,-1 4,0 3,2 3,1 2,2 1,6 7,-2 1,-3 1,-1-3,-6-1,-2-2,-5 5,-12 0,-2 6,-2 0,5-3,0-2,-2-4,5-1,-1 3,4 1,0-1,2-1,5-2,11-2,4 5,3 7,1 2,-2-3,-1-3,-1-3,-1 3,-7 6,-2 0,6 3,9-1,15-4,17-4,6-4,-3-3,-4-2,-8-1,-9-7,-9-2,-12-5,0-7,0-5,6-5,1-3,0-1,-1-1,-2-1,-2 7,-1-5,-1-1,0-7,-1-8,0-8,0-5,1-10,-7 1,-8 8,-7 2,-12 13,-6 7,-3 7,-6 2,-6 8,-1 1,4-6,-2-4,3-2,-3-1,2 0,5 0,-4 8,-3 1,-6 7,2 1,-2-2,4 2,5-6,-1-5,3-10,-3-2,-5 5,-4 4,-4 7,3 3,-1 6,0 5,-3 6,-2 4,-1-3,-1-7,-1-6,6-13,2-6,-1 4,5 1,0 1,-2 5,-3 9,-2 6,-2 7,-2 3,-1 2,0 2,0 1,-1-7,7-1,1-7,1-7,4 1,0 2,-2 5,-2 5,-3 2,-2 4,-2 0,-1 2,0 0,-1 0,1-1,-1 1,1-1,0 0,0 0,-1 0,1 0,0 0,1 0,-1 0,0 0,0 0,6 0,2 0,-1 0,5 6,1 2,-3 6,-2 0,2 4,1-1,-2 2,3 5,0 3,-2-2,-3 6,-2 4,-3 2,-1 1,-1 6,0-5,-1-3,7-1,1-1,1 0,-3 0,0 0,-3 7,0 2,-2-1,6 0,8-3,1-1,-1-1,-4 5,-3 1,-3-6,4 2,0 1,12 5,1 1,-2 5,8 0,4-3,-2-4,0-3,0-3,2-1,2-2,1 0,6 6,9 1,8 7,7 0,3-8,4-5,0-3,-5-6,-7-3,-3-5,-4 1,0-4,5 2,3-3,10-3,17-4,12-3,7-3,-3 5,0 0,-6 0,-2-1,-5-3,-5-1,0-6,-2-4,3 0,-1 2,-3 1,2 2,5 1,6-4,-8-2,-6 0,-6-4,-3-6,-7 0,-10 3,-1 5,-5 3,2 3,-2 2,9-4,12-8,7-1,8-4,1 2,-1 2,-10 5,-5 4,-9 3,-9 2,-6 1,-1 0,0 1,3-6,6-8,-1-2,-2 1,1 4,-2 3,2 3,5 2,5 1,9 1,5-5,-5-3,-2 1,-7 2,-2 1,-11 1,-2 2,-3 0,-3 1,-2 0,-2 1,-8-1,4 0,2 1,1-1,-5 0,-2 0,-7 0,6 0,4 6,8 2,4 5,6 7,6 0,1 3,-5-3,-4 1,-5 3,-3-2,-9-5,-3-6,-7-4,-1 2,2 0,-2 10,1 3,3 2,3 4,4 3,2-4,1 6,2 3,-1 7,1 9,6 1,2 4,-1 4,5 3,0 4,-3-5,-2 0,-3-5,-2-1,-1 2,-2-2,-6 0,4 9,-4 5,5 8,-3 10,0 0,-1 4,2-8,-5-6,-2-6,-4-2,0-1,-4-7,-4-8,-5-8,-3 1,-3 4,-2-1,-1 3,6-2,3 3,-2-3,0-10,-2-5,-2-5,0-6,-2-2,0 1,6-4,8 0,1-3,-1-4</inkml:trace>
  <inkml:trace contextRef="#ctx0" brushRef="#br0" timeOffset="628789.005">0 3494,'0'0,"0"0,0 0,0 0,0 0,0 0,0 0,0 0,0 0,0 0,0 0,0 0,0 0,0 0,0 0,0 0,0 0,12-42,4-31,5-23,-1-11,-3-1,0 7,5 14,3 10,4 12,9 5,16 1,11 4,13 0,4 3,1 5,-2 3,-9 10,-4 5,-15 7,-9 1,0-1,-3 2,-1 6,-2 4,5 4,1 3,-1 3,-2 0,4 1,1 0,-2 0,3 5,1 3,3 5,0 0,2-2,5-3,4 2,-2 1,-5-3,-7 3,-11 6,-5 0,-3-4,-6-3,-1-4,1-4,-2-1,-5-2,0-1,-2 1,-4-1,-3 0,3 1,6-7,0-7,-3-1,-3-5,-3 2,2-9,1-5,3-4,7-1,-1-7,-3-1,-4-6,-5-5,3-6,-1-4,5-3,0-2,-3 0,-3 5,-3 8,-2 8,-2 7,-1 4,-1 9,1 4,-1-1,1 0,-1 3,1 1,0-3,0 4,0-1,0-2,0 3,0-1,0 4,0 4,0 6,0 4,0 3,0 1,0 2,0 0,0 0,0-1,0 1,0-1,0 1,0-1,6 0,2 6,12 2,2 5,3 7,-2 6,1 5,2 2,-3 9,6 2,-1 6,0 1,-5-3,1-3,1 2,-3 0,-6 3,-5 0,-5-3,-3-4,4-8,1-5,4 5,1-4,-2-1,3 0,0-4,-4-2,4-4,-2 1,-2-4,3 1,0-2,-3 2,-3-2,3-3,0-5,-1 3,3 5,6 7,-1 4,4-2,-2 1,1-4,4 0,-3 3,-4-4,-6-4,2 0,5-3,-2 3,4-2,-2-4,1-3,5 3,-3-1,1-1,4-9,2-10,3-4,3 1,0 3,8-4,1 2,1 1,-2-2,4-5,0 0,5-2,-1 1,-3 5,-3-2,3 2,-1 4,-8 3,-5 3,-1 2,-1 1,1 1,0 1,2 0,0-1,-5 1,-2-1,7 0,-3 0,0 0,0 0,7 0,9 6,9 2,6 0,0 4,-6 0,-6 5,-6 4,3 6,-2-3,-2 1,-3 3,5 2,-6 8,-4 3,-7 1,-3 0,0-2,-3-2,0 0,2-8,-3-3,1 1,-3-5,-5-7</inkml:trace>
  <inkml:trace contextRef="#ctx0" brushRef="#br0" timeOffset="639734.2654">26535 3579,'0'0,"0"0,0 0,0 0,0 0,0 0,0 0,0 0,0 0,0 0,0 0,0 0,0 0,0 0,0 0,11-42,11-32,8-21,3-1,-2 4,-2 6,-4 12,-2 11,2 6,-4 6,-5-1,1 3,-3-2,3 1,3 4,0-3,7 1,6 3,3 3,1 2,7-3,1-1,6-5,6 6,-1 5,-4 2,1 7,4 9,-2 8,1 6,-2-3,2 1,-4 2,-3 2,-5 1,2 1,-6 2,-5 0,4 0,-4 0,4 1,0 5,7 2,1 6,4 0,6-2,-1 3,2-1,-2 3,-6 4,-4-1,1 3,-1 2,-3 3,-2-2,-2-7,-2-6,-7-5,-3 2,-5-1,-8-2,1-2,3-1,0-3,-5 0,-3-1,1-1,0 1,-2 0,-3-1,-2-5,-2-2,4-12,8-8,1 1,-1-8,2-3,-2-2,4-5,-2-2,-4 2,-3-4,-4 0,-2 9,4-1,0 1,0-5,-1-1,-3-5,0 1,4-4,1-4,-1 2,5-2,0 3,-2 5,-2 4,-4-1,-1-4,-2-1,-1 3,0-1,6-6,1 2,0 4,-1 4,-2-2,-1 1,-2-3,0 1,-1 2,0 4,-1-3,1 0,0 8,-1-2,1 1,0 6,0 3,0 1,0 5,0 0,0 5,6 6,2 4,6 4,0 4,4 0,-1 8,2 8,5 8,3 5,4 11,2 4,-4 1,-2-1,2 4,-5 1,-1-9,3 1,-4 1,1-2,-4-1,1 5,3 2,-3-2,2 4,9 1,-1-3,1 4,0 5,-4 5,-1-1,-5 2,0 2,2-3,-2 0,1 2,-4-3,8 1,-1-5,-4 2,-1 2,-3-2,-4 2,-5-10,3-7,5-10,0-4,9-1,6-5,5-6,7-6,9-4,7-3,6-1,-2-2,6 0,3-6,-4-8,-2-2,-6-3,-8 2,-6-3,-5 2,-4 6,-1 3,-2-1,0 0,6 3,2 2,6 2,1 2,4 8,5 8,-1 2,1 4,3-1,-2 2,-7 10,-4-1,-6 0,3 2,-1 7,-1 15,-3 10,-2 7,-1 2,-7 2,-2-7,-7-2,0-7,2-1,-3-5,1 1,3 4,4-3,-3 1,0-2,1 1,-2-2,-1-5,-3-4,0-4,3-2,-2-8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21:36:24.738"/>
    </inkml:context>
    <inkml:brush xml:id="br0">
      <inkml:brushProperty name="width" value="0.06667" units="cm"/>
      <inkml:brushProperty name="height" value="0.06667" units="cm"/>
      <inkml:brushProperty name="color" value="#FFC114"/>
      <inkml:brushProperty name="ignorePressure" value="1"/>
    </inkml:brush>
  </inkml:definitions>
  <inkml:trace contextRef="#ctx0" brushRef="#br0">872 5084,'0'0,"0"0,0 0,0 0,0 0,0 0,0 0,0 0,0 0,0 0,0 0,-24-12,-24-12,-16-10,-8-7,-1-5,4-6,6 2,6-8,8-4,5-5,6 1,5 1,4-2,0-5,3-6,4-6,4-5,7-3,-5-2,2 0,3-2,3 1,-1-4,-3-1,1 0,2 6,2 2,3 1,2 4,5 1,3-1,3 2,1 0,-2-2,-1 2,-3 3,2 4,5-1,-1 1,3-2,-1-4,1-3,3 1,-1 7,0 5,2 7,-2 7,0 6,-2 4,1 2,2-2,2-1,-2-4,4 4,-1 2,0 6,1 2,1 3,1 6,1 3,0-2,5 2,-3 0,-2-1,-4-1,-2 1,0-2,2 0,1 2,2-2,4-4,2-7,1-5,-5 2,-3 0,-4 9,-6 6,-4 9,-4 4,-2 0,-1 5,3-1,5 3,6 3,7 2,2 3</inkml:trace>
  <inkml:trace contextRef="#ctx0" brushRef="#br0" timeOffset="1000.6167">308 145,'0'0,"0"0,0 0,0 0,0 0,0 0,0 0,0 0,0 0,0 0,0 0,0 0,24-4,19-1,12-4,3-5,1-3,-7 1,-3-1,-7-2,-6 3,-9 4,-5 4,-7 3,-5 3,-5 1,-3 2,2-1,0 1,0 0,-1-1,-1 1,3 3,1 5,3 6,1 7,-3 5,-1 5,2 10,-1 9,-1 12,-2 8,-1-1,-2-4,0-9,-1-10,0-6,-1-5,1-9</inkml:trace>
  <inkml:trace contextRef="#ctx0" brushRef="#br0" timeOffset="3620.6514">1484 5107,'0'0,"0"0,0 0,0 0,0 0,0 0,0 0,0 0,0 0,8-36,6-27,2-24,1-9,2 0,-2 1,0 4,-3 5,0 10,2 5,-2 4,1 8,1 7,-1 4,-4 2,-3 1,0 4,0 1,2-1,3 3,-1 4,-1 3,-4 8,2 3,-2 1,-1 4,-1 0,-3 3,-1 0,0-3,3 2,5-1,1 1,2 0,5-3,-3 2,-2 0,-3-3,-4 2,-3 0,-1 2,-1-1,0-2,3-2,2-6,-1 1,0 1,3-1,0 0,-1 5,-2 0,-1 0,-1 2,-2 1,1 2,-2 0,1 2,0 3,0 2,-1 3,1 2,0 0,0 2</inkml:trace>
  <inkml:trace contextRef="#ctx0" brushRef="#br0" timeOffset="4888.3617">1130 3203,'0'0,"0"0,0 0,0 0,0 0,0 0,0 0,0 0,28-4,22-5,13-6,5 1,2-2,-6-2,-6 1,-6 1,-2-2,-7 3,-2 4,-5 3,1 3,-3 3,-7 2,-4 0,-6 1,-6 0,-5-1,-3 1,-2-5,-2-1,0 0,0 1,0 1,0 1,1 1,-1 1,1 0,4 0,2 0,-1 4,7 10,5 14,9 14,3 12,0 5,-4 1,-2-7,-6-3,-5-7,-1-7,-2-5,1-4,0-2,-3-6,-3-2,3-4,0-4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3T12:54:35.790"/>
    </inkml:context>
    <inkml:brush xml:id="br0">
      <inkml:brushProperty name="width" value="0.06667" units="cm"/>
      <inkml:brushProperty name="height" value="0.06667" units="cm"/>
      <inkml:brushProperty name="color" value="#F6630D"/>
      <inkml:brushProperty name="ignorePressure" value="1"/>
    </inkml:brush>
  </inkml:definitions>
  <inkml:trace contextRef="#ctx0" brushRef="#br0">14772 79,'0'0,"0"0,0 0,0 0,0 0,0 0,0 0,0 0,0 0,0 0,0 0,0 0,0 0,0 0,0 0,0 0,0 0,0 0,4 27,1 32,4 18,1 16,2 8,-1 8,-2 0,-3-3,2-2,0-1,-3 1,-1 9,-1 4,-2 4,0-1,-1 3,-5 7,4 4,-3-3,-1-6,-3-5,-4-5,-1-6,3 7,-2 3,2-8,-2-7,-3-8,2-13,-2-10,-2-8,2-12,4-10,3-7,3-10,3-11,1-6,1-5,1-4,0-1,-1-1,1 5,-1 1,0 1,1-2,-1 5,0 0,0-1,0 2,-1 1,1-3,0-2</inkml:trace>
  <inkml:trace contextRef="#ctx0" brushRef="#br0" timeOffset="1223.4577">14138 2811,'0'0,"0"0,0 0,0 0,0 0,0 0,0 0,0 0,0 0,0 0,0 0,0 0,0 0,16 31,14 34,5 18,5 10,2 6,0 5,0 3,1 9,1 0,-3-3,-4-11,-1-14,-6-17,-4-17,-8-12,-6-15,-5-10,-3-9,-3-6,2-3,5-1,9-5,14-10,13-21,12-21,15-33,17-23,16-23,7-16,-3 0,-17 10,-15 18,-17 19,-14 21,-15 27</inkml:trace>
  <inkml:trace contextRef="#ctx0" brushRef="#br0" timeOffset="-130215.2161">13622 0,'0'0,"0"0,0 0,0 0,0 0,0 0,0 0,0 0,0 0,0 0,0 0,0 0,0 0,0 0,0 0,0 0,0 0,0 0,0 0,0 0,0 0,0 0,0 25,0 18,-4 6,-2 1,1-1,-7-1,-1-2,-3-6,-2 2,-6-4,-8-1,-5-3,-9 0,-9 1,-7 1,0-1,-2-1,-2 2,-2 2,-6-3,-5 1,-5 0,-6 2,-2-3,2-2,5-5,1-4,-7-1,-10-2,-8-1,-2 1,-2-1,3-4,-5-1,-6-2,-6 2,-2 4,1-3,3-3,-14-4,-7-1,2-1,8-1,5-3,-4-1,-8-5,-1-1,1-5,7 0,-10 2,-12-1,1-5,3-1,-3-3,-9-3,1 0,10 3,9-3,-1-2,-4 0,4 0,3-3,5-1,-4-3,-11-4,2-3,10-2,9-3,-4-4,-11-5,-1-1,7 5,5 3,0 2,-6 0,2 4,6 6,8-1,7 3,4 3,-7 1,2 2,6 2,5 5,3 3,0 5,-4 5,3 1,4 6,10 4,10 3,11 1,10 3,9 3,4 0,-1 2,1 1,0 4,1 0,0 4,-2 8,-1 7,0 8,1 4,5 5,7 0,1 2,4 2,3-2,4 7,6 2,6 3,2 6,0 0,-3 0,2-3,3-1,3 4,4 0,-2 1,0 4,1-1,1 0,2-1,1 1,0 2,1 3,4 6,2-1,-1-1,4-1,-1 2,3 4,3 4,0 4,-3-4,1-4,2-2,-1-4,1-2,-3-8,3-6,1-7,-1-6,-3-13,1-7,-3-11</inkml:trace>
  <inkml:trace contextRef="#ctx0" brushRef="#br0" timeOffset="-129631.7407">2083 3635,'0'0,"0"0,0 0,0 0,0 0,0 0,36 28,39 30,27 20,9 7,-3-1,-7-4,-15-4,-8-6,-6-7,1-4,3-1,6-4,0-7,-6-8,-7-11,-9-11,-5-7,-4-9,-8-13,2-17,5-22,10-19,5-23,6-17,2 1,-12 18</inkml:trace>
  <inkml:trace contextRef="#ctx0" brushRef="#br0" timeOffset="140212.5249">15687 80,'0'0,"0"0,0 0,0 0,0 0,0 0,0 0,0 0,0 0,0 0,0 0,0 0,0 0,0 0,0 0,0 0,0 0,0 0,0 0,0 0,28 32,28 23,22 16,10 1,1-8,-3-5,-4-8,-7-10,-1 0,3 4,4 5,17-2,3-5,-3 0,-8-4,-1-4,-1 3,9-2,7 1,3-4,-1-4,-4 2,3 1,6-2,17 1,-3-7,-5-8,-8 0,-3 1,13 1,4-1,1 0,0 2,-6-2,6-5,13-2,-1-1,-1 0,-10-4,-6 0,8-2,10-2,-4-1,-3 0,-10-4,2-8,5-4,-1-6,-6 3,-3-6,-11 1,-1 2,7-5,3-4,-3 1,0-1,-9 2,-2 1,6-5,-1 1,-3-6,-2 1,-8-2,-4-5,-7-4,8-1,7-2,7 3,1 0,-6 4,-8 1,-8 7,-4 6,2-2,5 2,9-1,6 2,-2 1,2 0,2 2,13 3,5-2,-4-2,-4 0,-3 4,7 6,12 1,3 4,-3 4,6 2,15 4,5 1,0 1,-8 5,0 7,9 4,2 6,-2 2,-5 3,8 4,7 3,-3 0,-16-3,0 4,2 9,-6 3,-7 4,-11 5,-8 5,-7 6,-1 5,2 1,-2-1,-9-2,-11-1,-12-1,-7 0,-9 3,-3 5,-1 7,-1 5,1 1,-2-6,-3-2,-7-2,-3-1,-7-5,-8 0,-5-1,-4 2,-5 2,-1-3,0-5,-1-5,-4-5,-4-2,-2-7,-2-1,-2-7,0 0,-1 3,0 6,1-1,-1-7,1-4,0-2,0-4,0-2,0-6,0 1,0-4,-4 1,-1-1,0 2,1-4,1-5,1 0,1-2,-4-4,0 1,0 0,1 3,2-1,0-3,1-2,1-2,0-2,0-2,0 0,1 0,-1 0,0-1,0 1,0 0,0 0,0-1,0 1,0 0,0 0,0 0,0 0,0 1,0-1,0 0,0 0,0 0,-4 5,-1 5,-4 1,-1-1,2 2,2 0,-2-3,1-2,1-4,2-1,1-2,1 0,2 0,0-1,0 1,0-1,1 1,-1 0,0 4,0 7,0 1,0-2,0 3,0-2,0-2,0-4,0 0,0-4,0 0,0-1,0-1,-4 1,-1-1,0 1,1 0,1 0,1 0,1 0,1 0</inkml:trace>
  <inkml:trace contextRef="#ctx0" brushRef="#br0" timeOffset="275233.2503">29290 2599,'0'0,"0"0,0 0,0 0,0 0,0 0,0 0,0 0,0 0,0 0,0 0,0 0,0 0,0 0,0 0,0 0,0 0,0 0,0 0,0 0,4 31,1 29,5 14,-1 6,3 0,-1-1,2-4,-1-6,1 2,-2 0,2-5,-2-2,-3-10,2-5,3-9,-1-9,2-4,-2-6,1-3,3-5,6-4,11-3,12-8,11-16,15-25,29-21,23-23,8-11,-6 3,-10 4,-15 8,-17 13,-18 16,-17 11,-8 8,-12 12,-10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19:32:30.944"/>
    </inkml:context>
    <inkml:brush xml:id="br0">
      <inkml:brushProperty name="width" value="0.13333" units="cm"/>
      <inkml:brushProperty name="height" value="0.13333" units="cm"/>
      <inkml:brushProperty name="color" value="#008C3A"/>
      <inkml:brushProperty name="ignorePressure" value="1"/>
    </inkml:brush>
    <inkml:brush xml:id="br1">
      <inkml:brushProperty name="width" value="0.23333" units="cm"/>
      <inkml:brushProperty name="height" value="0.23333" units="cm"/>
      <inkml:brushProperty name="color" value="#008C3A"/>
      <inkml:brushProperty name="ignorePressure" value="1"/>
    </inkml:brush>
  </inkml:definitions>
  <inkml:trace contextRef="#ctx0" brushRef="#br0">989 1477,'0'0,"0"0,0 0,0 0,0 0,0 0,-19 33,-16 30,-12 23,-2 18,2 11,5 4,-1 0,7-5,5-11,8-16,8-22,6-19,5-17,3-17,7-14,1-22,15-29,13-32,10-34,12-34,5-17,3-2,-1 10,-2 18,-1 18,-12 23,-9 26,-11 26,-11 17,-8 15,-1 15,2 11,10 15,5 24,8 36,3 34,0 27,-1 19,2 12,-4-3,-5-10,-6-19,-7-26,-7-24,-4-22,-4-18,-1-19,-1-14</inkml:trace>
  <inkml:trace contextRef="#ctx0" brushRef="#br0" timeOffset="293.0252">680 2043,'0'0,"0"0,0 0,0 0,0 0,33-14,41-14,30-8,13-2,0 2,-9 3,-15 7,-22 8</inkml:trace>
  <inkml:trace contextRef="#ctx0" brushRef="#br0" timeOffset="1391.8163">1945 1586,'0'0,"0"0,0 0,0 0,0 18,0 25,0 20,0 21,0 19,0 14,-4 2,-7-12,-2-16,2-21,3-22,2-19,3-14,-4-18,1-18,0-26,1-22,2-22,-3-25,-1-15,1-4,1 7,2 13,5 15,4 14,5 11,14 10,19 8,15 12,12 12,8 12,6 13,-3 12,-10 13,-13 14,-11 17,-9 19,-12 12,-15 5,-9-5,-15-13,-10-9,-6-11,-8-10,-13-7,-6-5,-5-6,-1-7,10-4,9-5,11-5,6-3,8 0,6 1,6 2,3 0,2 2,1 0,0 5,5 1,7 7,9 6,12 10,14 12,8 10,10 8,-3 9,-1 0,-8-8,-7-9,-7-7,-1-6,-3-6,-6-5,-9-7</inkml:trace>
  <inkml:trace contextRef="#ctx0" brushRef="#br0" timeOffset="2111.5774">4001 1302,'0'0,"0"0,0 0,0 0,0 0,0 0,0 0,0 0,0 0,-34-7,-30-3,-18 1,-10-2,1 0,2 3,7 3,7 1,2 3,4 0,4 1,4 4,7 5,4 9,-5 12,-2 19,3 20,7 21,6 10,11 2,9-1,9-3,12-7,9-8,14-7,8-8,12-10,14-6,16-9,10-11,15-15,14-18,3-12,-13-8,-15-4,-22 2,-22 5</inkml:trace>
  <inkml:trace contextRef="#ctx0" brushRef="#br0" timeOffset="2356.9585">2621 2000,'0'0,"0"0,0 0,0 0,34-8,44-9,33-10,21-7,4-2,-4 2,-9 3,-25 6</inkml:trace>
  <inkml:trace contextRef="#ctx0" brushRef="#br0" timeOffset="3098.0987">5266 1238,'0'0,"0"0,0 0,0 0,0 0,0 0,0 0,5 25,6 36,11 36,7 20,-2 6,4-5,1-10,1-8,-6-8,-7-11,-7-16,-6-19</inkml:trace>
  <inkml:trace contextRef="#ctx0" brushRef="#br0" timeOffset="3422.7527">4732 1368,'0'0,"0"0,0 0,0 0,0 0,0 0,0 0,0 0,57-11,67-15,46-10,18-3,-8 5,-26 9,-29 8,-32 7,-30 6,-23-1,-12-3,-11 0</inkml:trace>
  <inkml:trace contextRef="#ctx0" brushRef="#br0" timeOffset="3811.4946">6223 1194,'0'0,"0"0,0 0,0 0,0 0,0 29,0 33,5 31,6 19,6 8,5-1,4-6,2-11,1-16,-4-22,-7-22,-6-18</inkml:trace>
  <inkml:trace contextRef="#ctx0" brushRef="#br0" timeOffset="4063.3302">6054 1716,'0'0,"0"0,0 0,29-3,43-10,37-9,30-8,24-7,9 0,-11 1,-28 5,-36 2,-36 7,-27 8</inkml:trace>
  <inkml:trace contextRef="#ctx0" brushRef="#br0" timeOffset="4307.9969">6870 1129,'0'0,"0"0,0 0,0 0,5 40,1 44,1 30,-3 13,0-3,-2-16,-1-14,0-21,-1-18,0-15,-1-14,1-8,0-7</inkml:trace>
  <inkml:trace contextRef="#ctx0" brushRef="#br0" timeOffset="5087.1927">8277 1150,'0'0,"0"0,0 0,0 0,0 0,0 0,0 0,-34 4,-29 1,-20 0,-4-2,3 0,6-1,6-1,7-1,9 0,9 0,4 3,3 9,5 10,3 16,2 12,1 13,2 11,4 3,12-4,12-2,5-7,8-7,0-9,9-5,4-7,7-1,8-8,15-3,23-7,25-10,15-6,-3-3,-18-1,-20-4,-24-1,-21 2</inkml:trace>
  <inkml:trace contextRef="#ctx0" brushRef="#br0" timeOffset="5385.5506">7208 1564,'0'0,"0"0,0 0,0 0,0 0,0 0,0 0,34-7,29-7,20-4,9-3,3-1,1 2,-12 6,-16 4,-18 4,-19 4</inkml:trace>
  <inkml:trace contextRef="#ctx0" brushRef="#br0" timeOffset="5972.5796">9037 1085,'0'0,"0"0,0 0,0 0,0 0,-33 11,-26 7,-8 5,-1-2,6-1,8 1,9-5,12 0,11 4,10 3,12 0,29 8,34 10,31 9,17 7,10 5,-6-1,-14 1,-18 0,-29-2,-28-8,-28-9,-43-1,-41-4,-27-1,-12-2,5-9,14-7,20-8,24-5</inkml:trace>
  <inkml:trace contextRef="#ctx0" brushRef="#br0" timeOffset="6751.9424">10331 1063,'0'0,"0"0,0 0,0 0,0 0,0 0,0 0,0 0,0 0,0 0,0 0,0 0,0 0,0 0,-29 4,-28 5,-19 0,-11 3,4 0,8 1,6 2,10 6,15 10,11 15,10 30,14 27,14 18,15 0,4-9,4-17,5-16,3-19,9-12,7-6,8-8,10-4,5-1,6-6,3-5,-3-7,-11-9,-17-5,-18-1</inkml:trace>
  <inkml:trace contextRef="#ctx0" brushRef="#br0" timeOffset="7021.6841">9431 1782,'0'0,"0"0,0 0,0 0,33-3,40-6,27-4,20-8,9-4,2-5,-8-5,-14 0,-27 6</inkml:trace>
  <inkml:trace contextRef="#ctx0" brushRef="#br0" timeOffset="8599.9">11963 1347,'0'0,"0"0,0 0,0 0,0 0,0 0,0 0,5 37,1 38,5 25,1 14,-3 2,-2-4,-2-9,-3-19,0-20,-2-21,0-17,-1-18,-4-17,-7-14,-5-22,-6-29,-2-25,-8-17,-2-4,4 4,3 6,2 8,4 10,7 9,11 11,10 11,4 12,11 7,15 11,31 10,32 16,19 13,4 16,-5 15,-13 16,-14 17,-18 22,-21 18,-19 7,-15-4,-20-12,-15-15,-13-19,-16-18,-19-9,-18-13,-8-11,1-8,7-7,18-3,19-1</inkml:trace>
  <inkml:trace contextRef="#ctx0" brushRef="#br0" timeOffset="9648.5296">13793 955,'0'0,"0"0,0 0,0 0,0 0,0 0,0 0,0 0,0 0,-38-4,-33-1,-22 0,-5-2,4-1,9 2,13 1,20 2,9 5,7 10,4 13,4 18,6 13,2 7,5 8,4 8,4 4,4 3,2-2,1-4,6-9,1-4,5-7,5-14,4-10,8-5,14-3,14-3,11-2,4-5,4-5,-1-6,0-3,3-2,-3-3,-9 1,-11-5,-16-1</inkml:trace>
  <inkml:trace contextRef="#ctx0" brushRef="#br0" timeOffset="9937.5977">12808 1543,'0'0,"0"0,0 0,0 0,0 0,62-7,49-10,35-10,11-4,4 0,-12 2,-27 1,-28 2,-31 6,-26 6</inkml:trace>
  <inkml:trace contextRef="#ctx0" brushRef="#br0" timeOffset="10563.2549">14664 911,'0'0,"0"0,0 0,0 0,0 0,0 26,0 27,0 19,5 24,2 25,4 14,0-2,-1-11,-3-16,-7-15,-9-19,-2-21,0-20</inkml:trace>
  <inkml:trace contextRef="#ctx0" brushRef="#br0" timeOffset="10987.2083">14017 1151,'0'0,"0"0,0 0,0 0,0 0,0 0,0 0,0 0,0 0,0 0,34-22,29-15,24-9,16 1,10 3,5 9,-4 11,-11 8,-19 7,-13 5,-11 2,-9-2,-9-1,-12 0</inkml:trace>
  <inkml:trace contextRef="#ctx0" brushRef="#br0" timeOffset="11770.5587">16128 889,'0'0,"0"0,0 0,0 0,0 0,0 0,0 0,0 0,0 0,0 0,0 0,-38-7,-32-7,-19 0,-8-2,3 2,12 3,11 4,13 3,16 2,5 5,5 6,-2 16,-1 18,2 21,6 15,8 11,7 10,5 10,10 4,3-2,6-12,0-17,-1-14,2-15,-1-14,7-9,10-3,19-6,25-4,19-3,9-10,2-4,-13-7,-16-6,-21-8,-19-1</inkml:trace>
  <inkml:trace contextRef="#ctx0" brushRef="#br0" timeOffset="12049.81">15030 1434,'0'0,"0"0,0 0,0 0,0 0,0 0,0 0,38-4,47-8,32-7,11-3,-2-1,-13 2,-21 6,-26 5,-24 4</inkml:trace>
  <inkml:trace contextRef="#ctx0" brushRef="#br0" timeOffset="12644.1006">17057 846,'0'0,"0"0,0 0,0 0,0 0,0 0,0 0,-39 18,-31 18,-28 17,-11 15,-7 14,12 7,18 5,25-4,26-5,25-7,38-5,38-7,31-8,19-10,4-13,-4-13,-7-10,-18-6,-24-6,-19-1,-17-2</inkml:trace>
  <inkml:trace contextRef="#ctx0" brushRef="#br0" timeOffset="13198.1858">17844 867,'0'0,"0"0,0 0,0 0,0 0,0 0,0 0,0 0,5 26,1 35,10 28,6 30,5 16,2 8,-3-10,-7-19,-6-23,-5-22,-5-20,3-14,0-13,-1-10</inkml:trace>
  <inkml:trace contextRef="#ctx0" brushRef="#br0" timeOffset="13616.3565">17225 1129,'0'0,"0"0,0 0,0 0,0 0,0 0,0 0,0 0,0 0,0 0,0 0,43-15,38-12,25-9,13-2,5-2,7-2,-6 7,-5 5,-17 8,-18 7,-22 7,-18 5,-11 2,-12 2,-9 0,-7 1</inkml:trace>
  <inkml:trace contextRef="#ctx0" brushRef="#br0" timeOffset="14316.8787">18857 933,'0'0,"0"0,0 0,0 33,-5 34,-6 31,-6 24,-1 15,-1-2,2-13,4-19,5-24,3-25,2-22,3-16,0-15,1-18,-1-29,6-33,6-32,10-30,12-18,9 4,2 9,8 15,-1 23,-4 18,-5 20,-5 20,-5 17,2 14,4 22,16 44,11 58,5 52,5 40,-6 13,-10-12,-11-27,-13-33,-13-31,-15-31,-9-28</inkml:trace>
  <inkml:trace contextRef="#ctx0" brushRef="#br0" timeOffset="14595.2636">18632 1412,'0'0,"0"0,0 0,0 0,57-4,58-4,28-2,4-2,-13 1,-20-2,-20-2,-26 1,-24 0,-20 2</inkml:trace>
  <inkml:trace contextRef="#ctx0" brushRef="#br0" timeOffset="15577.12">20095 1064,'0'0,"0"0,0 0,0 0,0 0,10 22,17 26,9 23,8 15,-4 7,-3-8,-9-12,-8-17,-9-19,-10-16,-5-15,-12-15,-8-19,-4-21,-8-26,-7-26,5-14,7-2,10 3,8 11,17 8,11 12,13 10,17 9,14 5,12 12,8 14,10 21,-1 22,-10 18,-19 15,-29 11,-29 12,-24 5,-18-2,-11-5,-7-10,-3-10,5-10,7-9,7-10,6-7,10-5,13 0,20 4,42 12,50 17,39 14,18 9,-6 3,-20 1,-26-2,-32-5,-36-7,-39-6,-48-1,-39-6,-22-7,-17-7,-10-5,0-11,9-5,22-11,25-4,22-2,22 0</inkml:trace>
  <inkml:trace contextRef="#ctx0" brushRef="#br0" timeOffset="16377.2899">21361 671,'0'0,"0"0,0 0,0 0,0 0,24 34,22 40,13 30,6 19,-3 11,-12 2,-15-4,-18-18,-17-16,-8-21,-8-25,-5-16,0-11,4-10,5-4,4-3,4-4,2-2,2-1,1 2,0 2,0 2,4 1,7 3,15 3,13 2,14 3,16 2,22-3,27-4,27-5,4-4,-10-6,-28-7,-34-2,-30 0</inkml:trace>
  <inkml:trace contextRef="#ctx0" brushRef="#br0" timeOffset="17344.1591">23753 672,'0'0,"0"0,0 0,0 0,0 0,0 0,0 0,-33-4,-36-8,-20-3,-9-2,3 2,12 3,6 4,11 3,13 7,5 6,6 5,10 12,11 13,4 18,5 26,9 17,5 11,8-3,1-8,4-10,-1-13,-2-15,1-14,-2-9,-2-6,-3-5,-2-3,2-3,6 0,5-1,9 4,15 2,24-1,16 0,13 0,9-6,12-5,10-5,7-8,-4-4,-19-9,-28-2,-28 1</inkml:trace>
  <inkml:trace contextRef="#ctx0" brushRef="#br0" timeOffset="17829.4873">22965 1064,'0'0,"0"0,0 0,0 0,0 0,0 0,0 0,0 0,0 0,0 0,0 0,0 0,0 0,58-4,47-1,20 1,9 0,-10 1,-21-2,-18-1,-19 1,-11-3,-15 1,-9 1,-11 1,-8 2</inkml:trace>
  <inkml:trace contextRef="#ctx0" brushRef="#br0" timeOffset="41369.8663">24597 584,'0'0,"0"0,0 0,0 0,0 0,0 0,0 0,0 0,0 0,0 0,0 0,0 0,0 0,0 0,34 4,25 1,12-1,4 4,-7 3,-9 1,-6-3,-6 1,-8 3,-9 3,-10-1,-9 0,-6-3,-4 5,-2-1,-5 5,-7 1,-6 2,-5 0,-2 3,-7-2,-3-3,6-4,2-6,1-4,6-4,1-3,-1-1,4-1,-1 0,4 0,3 4,-1 5,2 1,2 3,-2 0,1 0,1 4,3-3,2 1,1 2,1 2,1 1,1 2,-1 0,0 5,1-3,-1-1,0-1,0 0,0-4,0-1,0 1,0-3,0 0,0 5,0 3,0 5,0 2,0-1,0 0,0 1,0 0,0 2,0 0,0 2,0-1,0-2,0-3,0-5,0 0,0-3,0-1,0-4,0-1,0 2,0-2,0-4,0 2,0-3,0-1,0-3,0-2,0-1,0 0,0-2,0 1</inkml:trace>
  <inkml:trace contextRef="#ctx0" brushRef="#br1" timeOffset="53511.3431">24823 2196,'0'0,"0"0,0 0,0 0,0 0,0 0,0 0,0 0,0 0,0 0,0 0,0 0,0 0,0 0,0 0,0 0,0 0</inkml:trace>
  <inkml:trace contextRef="#ctx0" brushRef="#br0" timeOffset="73510.3131">3100 737,'0'0,"0"0,0 0,0 0,0 0,0 0,0 0,0 0,0 0,0 0,0 0,0 0,0 0,0 0,0 0,0 0,0 0,0 0,0 0,0 0,-29 0,-28 0,-20 0,-5 0,1-4,10-1,7 1,5 0,8 1,-7 2,-7-4,-8 0,-10 0,-5 1,-3 2,1 0,5 2,4-1,0 2,0-1,-10 0,-9 0,-6 0,0 0,9 0,6 1,14-1,6 0,0 0,-1 0,-4 0,-3-1,3 5,4 1,5 0,9-1,10-2,8 0,6-1,4-1,3 4,0 4,6 6,1 6,-1 12,-1 15,2 14,6 16,4 5,4 8,4 7,1 5,1 4,1-1,0-8,0-4,0-5,-1-1,1 2,-1 1,0 0,0-4,0-5,0-10,0-9,0-8,-1-5,1-4,0 1,0 9,0 8,0 6,0 2,0-4,0-10,0-10,0-10,0-11,0-10,0-8,0-5,0-3,0-2,0 0,0 0,0 0,0 1,0 0,0 1,5 0,6 0,11 0,16 0,16 0,13 0,10 0,1 0,2 0,1 0,2 0,10 4,23 1,11 0,3-5,-2-3,-2 0,-5-3,6-5,11-4,0 0,1 0,-9-2,-2 2,10 0,10 3,5-1,-1-2,-1 2,-9 0,12 1,7 0,0 1,-8 3,-5-1,-6 1,9-2,1 1,-1 2,-7 2,-9 2,-4 2,10 4,5 2,-4 0,-6-1,-8-1,-6 3,10 0,16 3,1 3,0 0,-6-2,-4-3,3-2,6-3,3-1,-7 0,-2-6,-3 0,9 0,9 1,0-3,-1 0,-5 1,2-2,8 1,1 1,-4 1,-5 2,6 2,9 0,4 1,-7 0,-8 1,-3-1,7 0,9 1,-5-1,-6 0,-3 0,12 0,10-4,-1-5,-7 0,-4-3,4 0,7 3,-4 3,-7 2,2 2,11 1,3 1,-5 0,-9-6,6-4,6 1,1 2,-1 2,-2 1,1 3,9-4,2 0,-4 1,-4 1,0 0,8 2,-5 0,-5 1,0 0,13 0,7 1,-6-5,-9-1,9 1,4 0,-7 5,-4 2,11 1,19 3,-4 1,1-2,6-1,0-5,-4-3,-10-1,3 0,-1 5,3 2,-6 0,10 1,7 2,-6 0,-11 0,-6-2,0-1,-8 3,-10-1,-5-3,0-4,3 4,1 0,-7 5,-18 0,-7 3,0 3,-6 0,-3 1,-11-1,-8 0,-5 2,6 2,7-2,0-3,-2-5,-13-2,-16-6,-10-3,-11-1,-8-4,3-3,5 0,2 3,-1 1,-5 4,-5 1,-4 2,-3 1,-8 0,-2 1,-1-1,2 1,-4-1,-5 0,0 1,-7-1,-4 0,-4 0,-5 0,-8 0,-5 0,-4-4,-4-1,-1 0,-1 1,0 2,-1 0,1-3,1-4,-1 0,1-3,0 1,0-2,0-2,0-2,0-6,0-2,0-1,0-4,0-3,0-8,0-4,0-2,0-1,0-2,0-5,0 0,0 2,0 3,0-2,0 1,0-2,0 1,0-3,0 2,0 2,0-2,0-3,0 2,0-3,0 2,0 3,0-1,0 1,0-2,0-2,0 0,0 3,0-1,0 1,0-1,0 1,0 2,0 2,0 3,0 1,0 4,-4 6,-3 6,-4-5,0-3,2-6,2-4,2-1,2 0,-3 1,0 2,-5-1,0 2,2 4,3 5,1 5,-2 4,-5 2,-1 2,3 5,-3 1,1 0,-1 2,0 1,-2 1,2 0,-2-2,2 2,-7 2,-9 3,-10 7,-12 7,-7 2,-8-1,-2-1,0-2,3-2,-2 3,0-1,-2 0,-4 2,-4 4,-3 0,-3-2,4-2,1-3,4-2,0-1,-2 0,-2 2,-2 1,-11 1,-6-2,-4-1,1 4,2-1,4 4,-2 0,2-2,-3-2,-3-1,-5 1,2 1,4-1,4-2,4 0,3-2,3 0,-4-1,-6 0,-6-1,-5-3,2-1,-2-3,4-1,5 1,-6-1,-8 1,-6 1,-1 2,5 2,7 2,13-3,7-1,-1 0,-5 2,-10 1,-7 0,0 2,0-1,4 2,6-1,-5 0,-4 0,-6 0,-5 4,5 1,3 0,0-1,5-2,-3 0,-8-1,-2-1,0 0,5 0,8 0,8 0,1-1,-7 1,-9 0,-5 0,-1 0,4 0,9 0,2 0,-5 0,-7 0,-9 0,-1 4,1 1,2 0,4 2,-2 1,-10-2,-5 2,0 0,4-1,6-3,-4-1,-5-1,-2-2,2 0,5 0,6 0,4-1,5 1,-9 0,-1 3,-3 2,5 3,0 1,2-1,-3-3,-4 2,-4 0,1-1,4-2,9-2,1 0,-4-2,-6 4,-4 1,1-1,3 3,8 1,7-2,-3-2,-5-1,-7 3,5 3,3 1,3-2,-2 2,-6-1,-10 2,-6 2,1 0,6-3,6-3,-5 4,-7 1,-5-1,-2-4,10-2,4-2,0 2,-5 0,-9-1,-3 0,4-2,-1 3,-6 0,-4 0,-5 2,5 1,6-2,-5-2,-10 3,-5 3,6 4,13 0,3-3,-12 0,-2-1,2-2,5 0,9 3,1 0,-8-2,-3-3,2-2,13-2,11-1,3-1,-9 0,-7-1,-1 1,8-1,18 1,10 0,-1 0,-5 0,-13 0,-3 0,1 0,8 0,6 0,3 0,-8 0,-8 0,-6 0,6 0,10 0,11 0,9 0,2 4,-2 4,2 2,-2-2,1-1,2-3,14-1,10-2,8-1,5 4,2 0,2 4,-4 5,-7 2,-2 0,0 1,8-3,14-3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29:51.033"/>
    </inkml:context>
    <inkml:brush xml:id="br0">
      <inkml:brushProperty name="width" value="0.03333" units="cm"/>
      <inkml:brushProperty name="height" value="0.03333" units="cm"/>
      <inkml:brushProperty name="ignorePressure" value="1"/>
    </inkml:brush>
  </inkml:definitions>
  <inkml:trace contextRef="#ctx0" brushRef="#br0">7106 6896,'0'0,"0"0,0 0,0 0,0 0,0 0,0 0,0 0,0 0,0 0,0 0,0 0,0 0,0 0,0 0,0 0,0 0,0 0,0 0,0 0,0 0,0 0,0 0,0 0,0 0,0 0,0 0,0 0,0 0,0 0,0 0,0 0,0 0,0 0,0 0,-3 20,-2 14,-3 11,0 1,2-4,-3-9,1-10,2-9,-1-3,-1-4,3-3,1-2,1-2,2 0,1-1,0 0,0 1,0-1,1 1,-1 0,0 0,0 0,0 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29:54.746"/>
    </inkml:context>
    <inkml:brush xml:id="br0">
      <inkml:brushProperty name="width" value="0.03333" units="cm"/>
      <inkml:brushProperty name="height" value="0.03333" units="cm"/>
      <inkml:brushProperty name="ignorePressure" value="1"/>
    </inkml:brush>
  </inkml:definitions>
  <inkml:trace contextRef="#ctx0" brushRef="#br0">6840 7144,'0'0,"0"0,0 0,0 0,0 0,0 0,0 0,0 0,0 0,0 0,0 0,0 0,0 0,0 0,0 0,0 0,0 0,0 0,0 0,0 0,0 0,0 0,0 0,0 0,0 0,0 0,0 0,0 0,0 0,0 11,-3 9,0 8,-2 4,-3 0,0-3,1-2,3-6,0-5,3-4,0-5,1-3,0-2,1-2,-1-1,0 0,0 0,1 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6T00:29:55.682"/>
    </inkml:context>
    <inkml:brush xml:id="br0">
      <inkml:brushProperty name="width" value="0.03333" units="cm"/>
      <inkml:brushProperty name="height" value="0.03333" units="cm"/>
      <inkml:brushProperty name="ignorePressure" value="1"/>
    </inkml:brush>
  </inkml:definitions>
  <inkml:trace contextRef="#ctx0" brushRef="#br0">7029 7177,'0'0,"0"0,0 0,0 0,0 0,0 0,0 0,0 0,0 0,0 0,0 0,0 0,0 0,-7 13,-7 12,-4 7,2 1,3 0,4-4,3-4,5-5,4-3,4-5,5-2,5-3,1-3,0-4,3-4,-1-5,1-6,0-3,-2-1,-1-1,-5 1,-1 1,-3-3,-3 2,-2 1,-3 2,0 1,-2 4,1 1,-1 2,1 1,-3-1,-1 1,-1 2,-3 1,0 2,1 1,3 1,-2 0,2 0,0 1,-1-1,-2 0,0 0,-1 1,-2-1,2 0,-2 0,3 0,1 0,2 0,2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61E15-3186-46E3-AB8D-006678C818A3}" type="datetimeFigureOut">
              <a:rPr lang="en-GB" smtClean="0"/>
              <a:t>10/01/2018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635E4-552C-4C79-BA7F-EE5429582872}" type="slidenum">
              <a:rPr lang="en-GB" smtClean="0"/>
              <a:t>‹#›</a:t>
            </a:fld>
            <a:endParaRPr lang="en-GB"/>
          </a:p>
        </p:txBody>
      </p:sp>
    </p:spTree>
    <p:extLst>
      <p:ext uri="{BB962C8B-B14F-4D97-AF65-F5344CB8AC3E}">
        <p14:creationId xmlns:p14="http://schemas.microsoft.com/office/powerpoint/2010/main" val="134171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635E4-552C-4C79-BA7F-EE5429582872}" type="slidenum">
              <a:rPr lang="en-GB" smtClean="0"/>
              <a:t>1</a:t>
            </a:fld>
            <a:endParaRPr lang="en-GB"/>
          </a:p>
        </p:txBody>
      </p:sp>
    </p:spTree>
    <p:extLst>
      <p:ext uri="{BB962C8B-B14F-4D97-AF65-F5344CB8AC3E}">
        <p14:creationId xmlns:p14="http://schemas.microsoft.com/office/powerpoint/2010/main" val="246562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635E4-552C-4C79-BA7F-EE5429582872}" type="slidenum">
              <a:rPr lang="en-GB" smtClean="0"/>
              <a:t>2</a:t>
            </a:fld>
            <a:endParaRPr lang="en-GB"/>
          </a:p>
        </p:txBody>
      </p:sp>
    </p:spTree>
    <p:extLst>
      <p:ext uri="{BB962C8B-B14F-4D97-AF65-F5344CB8AC3E}">
        <p14:creationId xmlns:p14="http://schemas.microsoft.com/office/powerpoint/2010/main" val="381967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635E4-552C-4C79-BA7F-EE5429582872}" type="slidenum">
              <a:rPr lang="en-GB" smtClean="0"/>
              <a:t>3</a:t>
            </a:fld>
            <a:endParaRPr lang="en-GB"/>
          </a:p>
        </p:txBody>
      </p:sp>
    </p:spTree>
    <p:extLst>
      <p:ext uri="{BB962C8B-B14F-4D97-AF65-F5344CB8AC3E}">
        <p14:creationId xmlns:p14="http://schemas.microsoft.com/office/powerpoint/2010/main" val="269001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635E4-552C-4C79-BA7F-EE5429582872}" type="slidenum">
              <a:rPr lang="en-GB" smtClean="0"/>
              <a:t>5</a:t>
            </a:fld>
            <a:endParaRPr lang="en-GB"/>
          </a:p>
        </p:txBody>
      </p:sp>
    </p:spTree>
    <p:extLst>
      <p:ext uri="{BB962C8B-B14F-4D97-AF65-F5344CB8AC3E}">
        <p14:creationId xmlns:p14="http://schemas.microsoft.com/office/powerpoint/2010/main" val="395683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F4635E4-552C-4C79-BA7F-EE5429582872}" type="slidenum">
              <a:rPr lang="en-GB" smtClean="0"/>
              <a:t>6</a:t>
            </a:fld>
            <a:endParaRPr lang="en-GB"/>
          </a:p>
        </p:txBody>
      </p:sp>
    </p:spTree>
    <p:extLst>
      <p:ext uri="{BB962C8B-B14F-4D97-AF65-F5344CB8AC3E}">
        <p14:creationId xmlns:p14="http://schemas.microsoft.com/office/powerpoint/2010/main" val="191505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635E4-552C-4C79-BA7F-EE5429582872}" type="slidenum">
              <a:rPr lang="en-GB" smtClean="0"/>
              <a:t>7</a:t>
            </a:fld>
            <a:endParaRPr lang="en-GB"/>
          </a:p>
        </p:txBody>
      </p:sp>
    </p:spTree>
    <p:extLst>
      <p:ext uri="{BB962C8B-B14F-4D97-AF65-F5344CB8AC3E}">
        <p14:creationId xmlns:p14="http://schemas.microsoft.com/office/powerpoint/2010/main" val="94230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4AFB-216B-4F02-ACB2-12B3C2F62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164A35-CE69-4988-9834-6AE4C2B1F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8CA989-9A01-46D4-A3DF-C0FFED159AD3}"/>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B12032B0-C1D8-45A2-9CCE-41B361AA3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ED527-8621-4562-9ED8-34124E80C999}"/>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17594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2EC0-697F-4E9C-B8EC-C16708270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2EA6A-4F05-403C-9688-8A85F88718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50E9A-9AE5-4CA1-BD54-CC6C387D48FD}"/>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E0A2CF96-9B5C-41E3-AAD0-A02E599B51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8EA1E-E248-49E0-8FD2-529BA50F1552}"/>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259732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B1473-6BA0-4474-8F7C-8F81A508FB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6DB63E-8C30-4483-90B2-8DF32C5F7D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DF213-F06F-4920-9078-30CE1D6080F3}"/>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333A4A5F-DCEF-44BC-B51D-6DEEBB9C3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BF60F-A186-4564-B056-E0032728FF8E}"/>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418750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E794-8959-4264-BDF1-B8920372DA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E81EFF-A522-465C-A30E-96A05206A1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0E2D93-9305-46A0-9D4D-709538B4A70E}"/>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767AD4AE-52E1-45E0-8BD4-52446DE3A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A76B87-E534-4BFF-B9A5-E64FB3F832B2}"/>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348951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223-97B1-4C17-82B5-92B6742B5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591E26-3D1E-49C6-A77E-D8036728D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2B074B-3DA7-4092-864A-DD24D53908E3}"/>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E64441C9-47BB-49EC-889C-8AC05EB94E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0E814-B31A-47C9-93B4-44A2E980E1B4}"/>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346314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D83-5D05-4A37-AD01-E755E4B09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E63BFB-785F-409A-A268-0DBA4F9478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75B39A-BFB1-4C90-A2AB-7E83309BCF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CEE3DF-611F-4020-903F-89A8C3B4B5EE}"/>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6" name="Footer Placeholder 5">
            <a:extLst>
              <a:ext uri="{FF2B5EF4-FFF2-40B4-BE49-F238E27FC236}">
                <a16:creationId xmlns:a16="http://schemas.microsoft.com/office/drawing/2014/main" id="{A3A3E5A2-8C17-44F4-948F-40153E2C22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328D3-E50C-4F6A-B941-B7E4A47E7C03}"/>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222767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595D-2FA2-4E22-B72F-42AF6AB8F2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C69590-2C13-466E-9737-F98044059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4417A6-9A1A-41F8-B812-B93FF02A4F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A09F4F-EF96-4D44-B95C-8B57184A2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E858CB-B2E8-409F-A996-C1319AD25B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810583-EBB0-4FC8-AE4F-CC371CCCCA0F}"/>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8" name="Footer Placeholder 7">
            <a:extLst>
              <a:ext uri="{FF2B5EF4-FFF2-40B4-BE49-F238E27FC236}">
                <a16:creationId xmlns:a16="http://schemas.microsoft.com/office/drawing/2014/main" id="{E5F20C2D-E44B-46CB-B342-0393165118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4EFD49-9238-4DF6-84D3-47B8ABCC2A2F}"/>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228622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A44D-04E6-4E0A-87D3-8139EC7A36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48F0F2-9E82-4FC1-932F-D752B15344BB}"/>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4" name="Footer Placeholder 3">
            <a:extLst>
              <a:ext uri="{FF2B5EF4-FFF2-40B4-BE49-F238E27FC236}">
                <a16:creationId xmlns:a16="http://schemas.microsoft.com/office/drawing/2014/main" id="{C66E6A30-041F-4FCD-991D-9EF7DE0473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3B6FB-012F-40DF-935A-F9D509DEF0FE}"/>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222043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C210F-F9A9-4ADA-8B75-33D0BAD57B24}"/>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3" name="Footer Placeholder 2">
            <a:extLst>
              <a:ext uri="{FF2B5EF4-FFF2-40B4-BE49-F238E27FC236}">
                <a16:creationId xmlns:a16="http://schemas.microsoft.com/office/drawing/2014/main" id="{4E233E66-D7A1-4E00-AECF-800590FD24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057280-3003-484D-82EA-6D9B079E495E}"/>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377782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5CFA-4DC2-425B-B9B6-3BEA2B864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90473B-6B12-4E7C-BA7B-B7AEAD395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D07D7B-6551-4652-A420-BFFAFD2EE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9421EC-94EB-4AC3-8C9F-C8395F4E7CB7}"/>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6" name="Footer Placeholder 5">
            <a:extLst>
              <a:ext uri="{FF2B5EF4-FFF2-40B4-BE49-F238E27FC236}">
                <a16:creationId xmlns:a16="http://schemas.microsoft.com/office/drawing/2014/main" id="{CB9DF965-07F8-488B-AB10-2ED239367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EC909A-0B29-46F3-B72C-5C00C77EF07C}"/>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897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191D-8DB8-42E9-9AD8-6DE7B2CE0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19C600-47BE-4912-9C02-15D8C2645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03E5A-CF79-4FE1-8129-F06858AAE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D6A8DF-B09A-41B8-A83A-DBC0F83C6B6B}"/>
              </a:ext>
            </a:extLst>
          </p:cNvPr>
          <p:cNvSpPr>
            <a:spLocks noGrp="1"/>
          </p:cNvSpPr>
          <p:nvPr>
            <p:ph type="dt" sz="half" idx="10"/>
          </p:nvPr>
        </p:nvSpPr>
        <p:spPr/>
        <p:txBody>
          <a:bodyPr/>
          <a:lstStyle/>
          <a:p>
            <a:fld id="{33B41E73-E3A4-4656-9B99-1856B58230B0}" type="datetimeFigureOut">
              <a:rPr lang="en-GB" smtClean="0"/>
              <a:t>10/01/2018</a:t>
            </a:fld>
            <a:endParaRPr lang="en-GB"/>
          </a:p>
        </p:txBody>
      </p:sp>
      <p:sp>
        <p:nvSpPr>
          <p:cNvPr id="6" name="Footer Placeholder 5">
            <a:extLst>
              <a:ext uri="{FF2B5EF4-FFF2-40B4-BE49-F238E27FC236}">
                <a16:creationId xmlns:a16="http://schemas.microsoft.com/office/drawing/2014/main" id="{2F54B084-4BCE-4BEA-9CFB-783AF984D2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0735B-F58C-4510-8134-35CF1346EDAD}"/>
              </a:ext>
            </a:extLst>
          </p:cNvPr>
          <p:cNvSpPr>
            <a:spLocks noGrp="1"/>
          </p:cNvSpPr>
          <p:nvPr>
            <p:ph type="sldNum" sz="quarter" idx="12"/>
          </p:nvPr>
        </p:nvSpPr>
        <p:spPr/>
        <p:txBody>
          <a:bodyPr/>
          <a:lstStyle/>
          <a:p>
            <a:fld id="{93532F40-949D-4CFB-933E-AB50F39C1A7A}" type="slidenum">
              <a:rPr lang="en-GB" smtClean="0"/>
              <a:t>‹#›</a:t>
            </a:fld>
            <a:endParaRPr lang="en-GB"/>
          </a:p>
        </p:txBody>
      </p:sp>
    </p:spTree>
    <p:extLst>
      <p:ext uri="{BB962C8B-B14F-4D97-AF65-F5344CB8AC3E}">
        <p14:creationId xmlns:p14="http://schemas.microsoft.com/office/powerpoint/2010/main" val="214656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3C6DF-1456-4353-B684-197E3E685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45BD93-F7AE-473D-BB28-A10DCD2D9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847B43-72BD-4D8F-9560-C5F64347F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41E73-E3A4-4656-9B99-1856B58230B0}" type="datetimeFigureOut">
              <a:rPr lang="en-GB" smtClean="0"/>
              <a:t>10/01/2018</a:t>
            </a:fld>
            <a:endParaRPr lang="en-GB"/>
          </a:p>
        </p:txBody>
      </p:sp>
      <p:sp>
        <p:nvSpPr>
          <p:cNvPr id="5" name="Footer Placeholder 4">
            <a:extLst>
              <a:ext uri="{FF2B5EF4-FFF2-40B4-BE49-F238E27FC236}">
                <a16:creationId xmlns:a16="http://schemas.microsoft.com/office/drawing/2014/main" id="{397B5C73-BD7C-43EE-A963-32BD2F48C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6A04BC-741A-4845-8D42-434F62AD0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32F40-949D-4CFB-933E-AB50F39C1A7A}" type="slidenum">
              <a:rPr lang="en-GB" smtClean="0"/>
              <a:t>‹#›</a:t>
            </a:fld>
            <a:endParaRPr lang="en-GB"/>
          </a:p>
        </p:txBody>
      </p:sp>
    </p:spTree>
    <p:extLst>
      <p:ext uri="{BB962C8B-B14F-4D97-AF65-F5344CB8AC3E}">
        <p14:creationId xmlns:p14="http://schemas.microsoft.com/office/powerpoint/2010/main" val="214049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70.png"/><Relationship Id="rId4" Type="http://schemas.openxmlformats.org/officeDocument/2006/relationships/customXml" Target="../ink/ink3.xml"/><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customXml" Target="../ink/ink11.xml"/><Relationship Id="rId18" Type="http://schemas.openxmlformats.org/officeDocument/2006/relationships/customXml" Target="../ink/ink12.xml"/><Relationship Id="rId3" Type="http://schemas.openxmlformats.org/officeDocument/2006/relationships/image" Target="../media/image13.png"/><Relationship Id="rId21" Type="http://schemas.openxmlformats.org/officeDocument/2006/relationships/image" Target="../media/image81.png"/><Relationship Id="rId7" Type="http://schemas.openxmlformats.org/officeDocument/2006/relationships/customXml" Target="../ink/ink8.xml"/><Relationship Id="rId12" Type="http://schemas.openxmlformats.org/officeDocument/2006/relationships/image" Target="../media/image78.png"/><Relationship Id="rId17" Type="http://schemas.openxmlformats.org/officeDocument/2006/relationships/image" Target="../media/image79.png"/><Relationship Id="rId25" Type="http://schemas.openxmlformats.org/officeDocument/2006/relationships/image" Target="../media/image21.png"/><Relationship Id="rId2" Type="http://schemas.openxmlformats.org/officeDocument/2006/relationships/notesSlide" Target="../notesSlides/notesSlide6.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customXml" Target="../ink/ink10.xml"/><Relationship Id="rId24" Type="http://schemas.openxmlformats.org/officeDocument/2006/relationships/customXml" Target="../ink/ink15.xml"/><Relationship Id="rId5" Type="http://schemas.openxmlformats.org/officeDocument/2006/relationships/customXml" Target="../ink/ink7.xml"/><Relationship Id="rId23" Type="http://schemas.openxmlformats.org/officeDocument/2006/relationships/image" Target="../media/image82.png"/><Relationship Id="rId10" Type="http://schemas.openxmlformats.org/officeDocument/2006/relationships/image" Target="../media/image77.png"/><Relationship Id="rId19" Type="http://schemas.openxmlformats.org/officeDocument/2006/relationships/image" Target="../media/image80.png"/><Relationship Id="rId4" Type="http://schemas.openxmlformats.org/officeDocument/2006/relationships/image" Target="../media/image19.png"/><Relationship Id="rId9" Type="http://schemas.openxmlformats.org/officeDocument/2006/relationships/customXml" Target="../ink/ink9.xml"/><Relationship Id="rId22" Type="http://schemas.openxmlformats.org/officeDocument/2006/relationships/customXml" Target="../ink/ink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king's college london logo">
            <a:extLst>
              <a:ext uri="{FF2B5EF4-FFF2-40B4-BE49-F238E27FC236}">
                <a16:creationId xmlns:a16="http://schemas.microsoft.com/office/drawing/2014/main" id="{D4D25E0D-84C7-4A3B-B7C5-7613837E8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750" y="810177"/>
            <a:ext cx="3457193" cy="2618823"/>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E8ED85-D299-48CC-8249-F080DC6EAF89}"/>
              </a:ext>
            </a:extLst>
          </p:cNvPr>
          <p:cNvSpPr>
            <a:spLocks noGrp="1"/>
          </p:cNvSpPr>
          <p:nvPr>
            <p:ph type="ctrTitle"/>
          </p:nvPr>
        </p:nvSpPr>
        <p:spPr>
          <a:xfrm>
            <a:off x="423855" y="279397"/>
            <a:ext cx="6119814" cy="1325563"/>
          </a:xfrm>
        </p:spPr>
        <p:txBody>
          <a:bodyPr vert="horz" lIns="91440" tIns="45720" rIns="91440" bIns="45720" rtlCol="0" anchor="ctr">
            <a:noAutofit/>
          </a:bodyPr>
          <a:lstStyle/>
          <a:p>
            <a:pPr algn="l"/>
            <a:r>
              <a:rPr lang="en-US" sz="3600" b="1" kern="1200" dirty="0">
                <a:solidFill>
                  <a:schemeClr val="bg1"/>
                </a:solidFill>
                <a:latin typeface="+mj-lt"/>
                <a:ea typeface="+mj-ea"/>
                <a:cs typeface="+mj-cs"/>
              </a:rPr>
              <a:t>Detecting a Dark Sector Phase Transition in the Early Universe</a:t>
            </a:r>
          </a:p>
        </p:txBody>
      </p:sp>
      <p:sp>
        <p:nvSpPr>
          <p:cNvPr id="4" name="TextBox 3">
            <a:extLst>
              <a:ext uri="{FF2B5EF4-FFF2-40B4-BE49-F238E27FC236}">
                <a16:creationId xmlns:a16="http://schemas.microsoft.com/office/drawing/2014/main" id="{9F8C11F9-CA44-4722-98AF-BA155C73198D}"/>
              </a:ext>
            </a:extLst>
          </p:cNvPr>
          <p:cNvSpPr txBox="1"/>
          <p:nvPr/>
        </p:nvSpPr>
        <p:spPr>
          <a:xfrm>
            <a:off x="838199" y="2439991"/>
            <a:ext cx="4128169" cy="33995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chemeClr val="bg1"/>
                </a:solidFill>
              </a:rPr>
              <a:t>Presenter: Alastair Wickens</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Supervisor: Malcolm Fairbairn</a:t>
            </a:r>
          </a:p>
        </p:txBody>
      </p:sp>
      <p:pic>
        <p:nvPicPr>
          <p:cNvPr id="7" name="Picture 6">
            <a:extLst>
              <a:ext uri="{FF2B5EF4-FFF2-40B4-BE49-F238E27FC236}">
                <a16:creationId xmlns:a16="http://schemas.microsoft.com/office/drawing/2014/main" id="{0118A9B4-3457-4E5A-8E9E-13CB5A359276}"/>
              </a:ext>
            </a:extLst>
          </p:cNvPr>
          <p:cNvPicPr>
            <a:picLocks noChangeAspect="1"/>
          </p:cNvPicPr>
          <p:nvPr/>
        </p:nvPicPr>
        <p:blipFill>
          <a:blip r:embed="rId4"/>
          <a:stretch>
            <a:fillRect/>
          </a:stretch>
        </p:blipFill>
        <p:spPr>
          <a:xfrm>
            <a:off x="7963750" y="4139750"/>
            <a:ext cx="2143125" cy="2143125"/>
          </a:xfrm>
          <a:prstGeom prst="rect">
            <a:avLst/>
          </a:prstGeom>
        </p:spPr>
      </p:pic>
    </p:spTree>
    <p:extLst>
      <p:ext uri="{BB962C8B-B14F-4D97-AF65-F5344CB8AC3E}">
        <p14:creationId xmlns:p14="http://schemas.microsoft.com/office/powerpoint/2010/main" val="360059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A4E7A-3250-4FD1-B13F-4AD7E1F820AD}"/>
              </a:ext>
            </a:extLst>
          </p:cNvPr>
          <p:cNvSpPr txBox="1"/>
          <p:nvPr/>
        </p:nvSpPr>
        <p:spPr>
          <a:xfrm>
            <a:off x="745431" y="257184"/>
            <a:ext cx="10164278" cy="646331"/>
          </a:xfrm>
          <a:prstGeom prst="rect">
            <a:avLst/>
          </a:prstGeom>
          <a:noFill/>
        </p:spPr>
        <p:txBody>
          <a:bodyPr wrap="square" rtlCol="0">
            <a:spAutoFit/>
          </a:bodyPr>
          <a:lstStyle/>
          <a:p>
            <a:pPr algn="ctr"/>
            <a:r>
              <a:rPr lang="en-GB" sz="3600" b="1" dirty="0"/>
              <a:t>Cosmological Phase Transitions</a:t>
            </a:r>
          </a:p>
        </p:txBody>
      </p:sp>
      <p:sp>
        <p:nvSpPr>
          <p:cNvPr id="11" name="TextBox 10">
            <a:extLst>
              <a:ext uri="{FF2B5EF4-FFF2-40B4-BE49-F238E27FC236}">
                <a16:creationId xmlns:a16="http://schemas.microsoft.com/office/drawing/2014/main" id="{DCF8245D-F12E-4389-9B0E-3D05AE63DF43}"/>
              </a:ext>
            </a:extLst>
          </p:cNvPr>
          <p:cNvSpPr txBox="1"/>
          <p:nvPr/>
        </p:nvSpPr>
        <p:spPr>
          <a:xfrm>
            <a:off x="4621206" y="3264372"/>
            <a:ext cx="1331494" cy="646331"/>
          </a:xfrm>
          <a:prstGeom prst="rect">
            <a:avLst/>
          </a:prstGeom>
          <a:noFill/>
        </p:spPr>
        <p:txBody>
          <a:bodyPr wrap="square" rtlCol="0">
            <a:spAutoFit/>
          </a:bodyPr>
          <a:lstStyle/>
          <a:p>
            <a:r>
              <a:rPr lang="en-GB" sz="3600" dirty="0">
                <a:solidFill>
                  <a:srgbClr val="FF0000"/>
                </a:solidFill>
              </a:rPr>
              <a:t>QCD</a:t>
            </a:r>
          </a:p>
        </p:txBody>
      </p:sp>
      <p:sp>
        <p:nvSpPr>
          <p:cNvPr id="12" name="TextBox 11">
            <a:extLst>
              <a:ext uri="{FF2B5EF4-FFF2-40B4-BE49-F238E27FC236}">
                <a16:creationId xmlns:a16="http://schemas.microsoft.com/office/drawing/2014/main" id="{4FD35213-D9F3-44F7-988E-C682A2A62C79}"/>
              </a:ext>
            </a:extLst>
          </p:cNvPr>
          <p:cNvSpPr txBox="1"/>
          <p:nvPr/>
        </p:nvSpPr>
        <p:spPr>
          <a:xfrm>
            <a:off x="846497" y="3264373"/>
            <a:ext cx="3392905" cy="646331"/>
          </a:xfrm>
          <a:prstGeom prst="rect">
            <a:avLst/>
          </a:prstGeom>
          <a:noFill/>
        </p:spPr>
        <p:txBody>
          <a:bodyPr wrap="square" rtlCol="0">
            <a:spAutoFit/>
          </a:bodyPr>
          <a:lstStyle/>
          <a:p>
            <a:r>
              <a:rPr lang="en-GB" sz="3600" dirty="0">
                <a:solidFill>
                  <a:schemeClr val="accent1"/>
                </a:solidFill>
              </a:rPr>
              <a:t>Electroweak</a:t>
            </a:r>
          </a:p>
        </p:txBody>
      </p:sp>
      <p:sp>
        <p:nvSpPr>
          <p:cNvPr id="13" name="TextBox 12">
            <a:extLst>
              <a:ext uri="{FF2B5EF4-FFF2-40B4-BE49-F238E27FC236}">
                <a16:creationId xmlns:a16="http://schemas.microsoft.com/office/drawing/2014/main" id="{C21B65F8-4F29-4454-98E2-F54536C26EB2}"/>
              </a:ext>
            </a:extLst>
          </p:cNvPr>
          <p:cNvSpPr txBox="1"/>
          <p:nvPr/>
        </p:nvSpPr>
        <p:spPr>
          <a:xfrm>
            <a:off x="7171900" y="3264373"/>
            <a:ext cx="4914899" cy="646331"/>
          </a:xfrm>
          <a:prstGeom prst="rect">
            <a:avLst/>
          </a:prstGeom>
          <a:noFill/>
        </p:spPr>
        <p:txBody>
          <a:bodyPr wrap="square" rtlCol="0">
            <a:spAutoFit/>
          </a:bodyPr>
          <a:lstStyle/>
          <a:p>
            <a:r>
              <a:rPr lang="en-GB" sz="3600" dirty="0"/>
              <a:t>Pure SU(N) Dark Sector? </a:t>
            </a:r>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31372D1F-5280-4364-8464-F65D9A69004D}"/>
                  </a:ext>
                </a:extLst>
              </p:cNvPr>
              <p:cNvSpPr txBox="1"/>
              <p:nvPr/>
            </p:nvSpPr>
            <p:spPr>
              <a:xfrm>
                <a:off x="6058494" y="3959936"/>
                <a:ext cx="5918803" cy="830997"/>
              </a:xfrm>
              <a:prstGeom prst="rect">
                <a:avLst/>
              </a:prstGeom>
              <a:noFill/>
            </p:spPr>
            <p:txBody>
              <a:bodyPr wrap="square" rtlCol="0">
                <a:spAutoFit/>
              </a:bodyPr>
              <a:lstStyle/>
              <a:p>
                <a:r>
                  <a:rPr lang="en-GB" sz="2400" dirty="0">
                    <a:sym typeface="Wingdings" panose="05000000000000000000" pitchFamily="2" charset="2"/>
                  </a:rPr>
                  <a:t>At </a:t>
                </a:r>
                <a14:m>
                  <m:oMath xmlns:m="http://schemas.openxmlformats.org/officeDocument/2006/math">
                    <m:r>
                      <a:rPr lang="en-GB" sz="2400" i="1">
                        <a:latin typeface="Cambria Math" panose="02040503050406030204" pitchFamily="18" charset="0"/>
                        <a:sym typeface="Wingdings" panose="05000000000000000000" pitchFamily="2" charset="2"/>
                      </a:rPr>
                      <m:t>𝑇</m:t>
                    </m:r>
                    <m:r>
                      <a:rPr lang="en-GB" sz="2400" i="1">
                        <a:latin typeface="Cambria Math" panose="02040503050406030204" pitchFamily="18" charset="0"/>
                        <a:sym typeface="Wingdings" panose="05000000000000000000" pitchFamily="2" charset="2"/>
                      </a:rPr>
                      <m:t>=</m:t>
                    </m:r>
                    <m:sSub>
                      <m:sSubPr>
                        <m:ctrlPr>
                          <a:rPr lang="en-GB" sz="2400" i="1">
                            <a:latin typeface="Cambria Math" panose="02040503050406030204" pitchFamily="18" charset="0"/>
                            <a:sym typeface="Wingdings" panose="05000000000000000000" pitchFamily="2" charset="2"/>
                          </a:rPr>
                        </m:ctrlPr>
                      </m:sSubPr>
                      <m:e>
                        <m:r>
                          <m:rPr>
                            <m:sty m:val="p"/>
                          </m:rPr>
                          <a:rPr lang="en-GB" sz="2400">
                            <a:latin typeface="Cambria Math" panose="02040503050406030204" pitchFamily="18" charset="0"/>
                            <a:sym typeface="Wingdings" panose="05000000000000000000" pitchFamily="2" charset="2"/>
                          </a:rPr>
                          <m:t>Λ</m:t>
                        </m:r>
                      </m:e>
                      <m:sub>
                        <m:r>
                          <a:rPr lang="en-GB" sz="2400" i="1">
                            <a:latin typeface="Cambria Math" panose="02040503050406030204" pitchFamily="18" charset="0"/>
                            <a:sym typeface="Wingdings" panose="05000000000000000000" pitchFamily="2" charset="2"/>
                          </a:rPr>
                          <m:t>𝐷</m:t>
                        </m:r>
                        <m:r>
                          <a:rPr lang="en-GB" sz="2400" b="0" i="1" smtClean="0">
                            <a:latin typeface="Cambria Math" panose="02040503050406030204" pitchFamily="18" charset="0"/>
                            <a:sym typeface="Wingdings" panose="05000000000000000000" pitchFamily="2" charset="2"/>
                          </a:rPr>
                          <m:t>𝑎𝑟𝑘</m:t>
                        </m:r>
                      </m:sub>
                    </m:sSub>
                  </m:oMath>
                </a14:m>
                <a:r>
                  <a:rPr lang="en-GB" sz="2400" dirty="0"/>
                  <a:t>: Dark Gluons </a:t>
                </a:r>
                <a:r>
                  <a:rPr lang="en-GB" sz="2400" dirty="0">
                    <a:sym typeface="Wingdings" panose="05000000000000000000" pitchFamily="2" charset="2"/>
                  </a:rPr>
                  <a:t> Dark Glueballs</a:t>
                </a:r>
                <a:endParaRPr lang="en-GB" sz="2400" dirty="0"/>
              </a:p>
              <a:p>
                <a:endParaRPr lang="en-GB" sz="2400" dirty="0"/>
              </a:p>
            </p:txBody>
          </p:sp>
        </mc:Choice>
        <mc:Fallback xmlns="">
          <p:sp>
            <p:nvSpPr>
              <p:cNvPr id="233" name="TextBox 232">
                <a:extLst>
                  <a:ext uri="{FF2B5EF4-FFF2-40B4-BE49-F238E27FC236}">
                    <a16:creationId xmlns:a16="http://schemas.microsoft.com/office/drawing/2014/main" id="{31372D1F-5280-4364-8464-F65D9A69004D}"/>
                  </a:ext>
                </a:extLst>
              </p:cNvPr>
              <p:cNvSpPr txBox="1">
                <a:spLocks noRot="1" noChangeAspect="1" noMove="1" noResize="1" noEditPoints="1" noAdjustHandles="1" noChangeArrowheads="1" noChangeShapeType="1" noTextEdit="1"/>
              </p:cNvSpPr>
              <p:nvPr/>
            </p:nvSpPr>
            <p:spPr>
              <a:xfrm>
                <a:off x="6058494" y="3959936"/>
                <a:ext cx="5918803" cy="830997"/>
              </a:xfrm>
              <a:prstGeom prst="rect">
                <a:avLst/>
              </a:prstGeom>
              <a:blipFill>
                <a:blip r:embed="rId3"/>
                <a:stretch>
                  <a:fillRect l="-1648" t="-6618"/>
                </a:stretch>
              </a:blipFill>
            </p:spPr>
            <p:txBody>
              <a:bodyPr/>
              <a:lstStyle/>
              <a:p>
                <a:r>
                  <a:rPr lang="en-GB">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46" name="Ink 245">
                <a:extLst>
                  <a:ext uri="{FF2B5EF4-FFF2-40B4-BE49-F238E27FC236}">
                    <a16:creationId xmlns:a16="http://schemas.microsoft.com/office/drawing/2014/main" id="{B40F5346-668E-452E-B817-A35838E2DFDB}"/>
                  </a:ext>
                </a:extLst>
              </p14:cNvPr>
              <p14:cNvContentPartPr/>
              <p14:nvPr/>
            </p14:nvContentPartPr>
            <p14:xfrm>
              <a:off x="1599617" y="1075369"/>
              <a:ext cx="8145720" cy="2725560"/>
            </p14:xfrm>
          </p:contentPart>
        </mc:Choice>
        <mc:Fallback xmlns="">
          <p:pic>
            <p:nvPicPr>
              <p:cNvPr id="246" name="Ink 245">
                <a:extLst>
                  <a:ext uri="{FF2B5EF4-FFF2-40B4-BE49-F238E27FC236}">
                    <a16:creationId xmlns:a16="http://schemas.microsoft.com/office/drawing/2014/main" id="{B40F5346-668E-452E-B817-A35838E2DFDB}"/>
                  </a:ext>
                </a:extLst>
              </p:cNvPr>
              <p:cNvPicPr/>
              <p:nvPr/>
            </p:nvPicPr>
            <p:blipFill>
              <a:blip r:embed="rId5"/>
              <a:stretch>
                <a:fillRect/>
              </a:stretch>
            </p:blipFill>
            <p:spPr>
              <a:xfrm>
                <a:off x="1587737" y="1063489"/>
                <a:ext cx="8163360" cy="27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a:extLst>
                  <a:ext uri="{FF2B5EF4-FFF2-40B4-BE49-F238E27FC236}">
                    <a16:creationId xmlns:a16="http://schemas.microsoft.com/office/drawing/2014/main" id="{9626965E-7923-426E-9945-6D5AB4662DFE}"/>
                  </a:ext>
                </a:extLst>
              </p14:cNvPr>
              <p14:cNvContentPartPr/>
              <p14:nvPr/>
            </p14:nvContentPartPr>
            <p14:xfrm>
              <a:off x="6082571" y="1138092"/>
              <a:ext cx="3345360" cy="2511000"/>
            </p14:xfrm>
          </p:contentPart>
        </mc:Choice>
        <mc:Fallback xmlns="">
          <p:pic>
            <p:nvPicPr>
              <p:cNvPr id="65" name="Ink 64">
                <a:extLst>
                  <a:ext uri="{FF2B5EF4-FFF2-40B4-BE49-F238E27FC236}">
                    <a16:creationId xmlns:a16="http://schemas.microsoft.com/office/drawing/2014/main" id="{9626965E-7923-426E-9945-6D5AB4662DFE}"/>
                  </a:ext>
                </a:extLst>
              </p:cNvPr>
              <p:cNvPicPr/>
              <p:nvPr/>
            </p:nvPicPr>
            <p:blipFill>
              <a:blip r:embed="rId7"/>
              <a:stretch>
                <a:fillRect/>
              </a:stretch>
            </p:blipFill>
            <p:spPr>
              <a:xfrm>
                <a:off x="6070691" y="1126214"/>
                <a:ext cx="3369119" cy="2528637"/>
              </a:xfrm>
              <a:prstGeom prst="rect">
                <a:avLst/>
              </a:prstGeom>
            </p:spPr>
          </p:pic>
        </mc:Fallback>
      </mc:AlternateContent>
      <p:sp>
        <p:nvSpPr>
          <p:cNvPr id="3" name="TextBox 2">
            <a:extLst>
              <a:ext uri="{FF2B5EF4-FFF2-40B4-BE49-F238E27FC236}">
                <a16:creationId xmlns:a16="http://schemas.microsoft.com/office/drawing/2014/main" id="{0F46BEC1-5905-4108-98D2-AFD472A20EC5}"/>
              </a:ext>
            </a:extLst>
          </p:cNvPr>
          <p:cNvSpPr txBox="1"/>
          <p:nvPr/>
        </p:nvSpPr>
        <p:spPr>
          <a:xfrm>
            <a:off x="412519" y="5193565"/>
            <a:ext cx="9015412" cy="461665"/>
          </a:xfrm>
          <a:prstGeom prst="rect">
            <a:avLst/>
          </a:prstGeom>
          <a:noFill/>
        </p:spPr>
        <p:txBody>
          <a:bodyPr wrap="square" rtlCol="0">
            <a:spAutoFit/>
          </a:bodyPr>
          <a:lstStyle/>
          <a:p>
            <a:r>
              <a:rPr lang="en-GB" sz="2400" b="1" dirty="0"/>
              <a:t>Requirement for detectability: First Order</a:t>
            </a:r>
          </a:p>
        </p:txBody>
      </p:sp>
      <p:pic>
        <p:nvPicPr>
          <p:cNvPr id="10" name="Picture 9">
            <a:extLst>
              <a:ext uri="{FF2B5EF4-FFF2-40B4-BE49-F238E27FC236}">
                <a16:creationId xmlns:a16="http://schemas.microsoft.com/office/drawing/2014/main" id="{04D3EAF4-FCA9-4F31-8EC7-611F563E2C58}"/>
              </a:ext>
            </a:extLst>
          </p:cNvPr>
          <p:cNvPicPr>
            <a:picLocks noChangeAspect="1"/>
          </p:cNvPicPr>
          <p:nvPr/>
        </p:nvPicPr>
        <p:blipFill>
          <a:blip r:embed="rId8"/>
          <a:stretch>
            <a:fillRect/>
          </a:stretch>
        </p:blipFill>
        <p:spPr>
          <a:xfrm>
            <a:off x="5827570" y="4949940"/>
            <a:ext cx="3369670" cy="1789592"/>
          </a:xfrm>
          <a:prstGeom prst="rect">
            <a:avLst/>
          </a:prstGeom>
        </p:spPr>
      </p:pic>
    </p:spTree>
    <p:extLst>
      <p:ext uri="{BB962C8B-B14F-4D97-AF65-F5344CB8AC3E}">
        <p14:creationId xmlns:p14="http://schemas.microsoft.com/office/powerpoint/2010/main" val="19676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5" name="Group 1204">
            <a:extLst>
              <a:ext uri="{FF2B5EF4-FFF2-40B4-BE49-F238E27FC236}">
                <a16:creationId xmlns:a16="http://schemas.microsoft.com/office/drawing/2014/main" id="{C495B14F-FB0F-4E82-B4B7-C26BDBD24DAD}"/>
              </a:ext>
            </a:extLst>
          </p:cNvPr>
          <p:cNvGrpSpPr/>
          <p:nvPr/>
        </p:nvGrpSpPr>
        <p:grpSpPr>
          <a:xfrm>
            <a:off x="7086894" y="4836056"/>
            <a:ext cx="1418883" cy="1979312"/>
            <a:chOff x="7086894" y="4373996"/>
            <a:chExt cx="1418883" cy="1979312"/>
          </a:xfrm>
        </p:grpSpPr>
        <p:sp>
          <p:nvSpPr>
            <p:cNvPr id="362" name="Arrow: Right 361">
              <a:extLst>
                <a:ext uri="{FF2B5EF4-FFF2-40B4-BE49-F238E27FC236}">
                  <a16:creationId xmlns:a16="http://schemas.microsoft.com/office/drawing/2014/main" id="{70614136-5FB0-4867-A70F-68F8BB03D197}"/>
                </a:ext>
              </a:extLst>
            </p:cNvPr>
            <p:cNvSpPr/>
            <p:nvPr/>
          </p:nvSpPr>
          <p:spPr>
            <a:xfrm rot="5400000">
              <a:off x="7560431" y="4512591"/>
              <a:ext cx="499756" cy="22256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 result for gravitational waves">
              <a:extLst>
                <a:ext uri="{FF2B5EF4-FFF2-40B4-BE49-F238E27FC236}">
                  <a16:creationId xmlns:a16="http://schemas.microsoft.com/office/drawing/2014/main" id="{631DC8DC-2928-4DED-A359-9F513762E2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6894" y="4934425"/>
              <a:ext cx="1418883" cy="141888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44A0D317-D656-41CA-9ADA-6C45C8DB2FF0}"/>
              </a:ext>
            </a:extLst>
          </p:cNvPr>
          <p:cNvSpPr txBox="1"/>
          <p:nvPr/>
        </p:nvSpPr>
        <p:spPr>
          <a:xfrm>
            <a:off x="441579" y="1660022"/>
            <a:ext cx="1782831" cy="707886"/>
          </a:xfrm>
          <a:prstGeom prst="rect">
            <a:avLst/>
          </a:prstGeom>
          <a:noFill/>
        </p:spPr>
        <p:txBody>
          <a:bodyPr wrap="square" rtlCol="0">
            <a:spAutoFit/>
          </a:bodyPr>
          <a:lstStyle/>
          <a:p>
            <a:r>
              <a:rPr lang="en-GB" sz="2000" dirty="0"/>
              <a:t>Homogenous False Vacuum</a:t>
            </a:r>
          </a:p>
        </p:txBody>
      </p:sp>
      <p:sp>
        <p:nvSpPr>
          <p:cNvPr id="30" name="TextBox 29">
            <a:extLst>
              <a:ext uri="{FF2B5EF4-FFF2-40B4-BE49-F238E27FC236}">
                <a16:creationId xmlns:a16="http://schemas.microsoft.com/office/drawing/2014/main" id="{025C2C08-1E79-45A5-989B-AA2003701E85}"/>
              </a:ext>
            </a:extLst>
          </p:cNvPr>
          <p:cNvSpPr txBox="1"/>
          <p:nvPr/>
        </p:nvSpPr>
        <p:spPr>
          <a:xfrm>
            <a:off x="7290655" y="1625498"/>
            <a:ext cx="1281824" cy="707886"/>
          </a:xfrm>
          <a:prstGeom prst="rect">
            <a:avLst/>
          </a:prstGeom>
          <a:noFill/>
        </p:spPr>
        <p:txBody>
          <a:bodyPr wrap="square" rtlCol="0">
            <a:spAutoFit/>
          </a:bodyPr>
          <a:lstStyle/>
          <a:p>
            <a:r>
              <a:rPr lang="en-GB" sz="2000" dirty="0"/>
              <a:t>Bubbles Collide</a:t>
            </a:r>
          </a:p>
        </p:txBody>
      </p:sp>
      <p:grpSp>
        <p:nvGrpSpPr>
          <p:cNvPr id="1207" name="Group 1206">
            <a:extLst>
              <a:ext uri="{FF2B5EF4-FFF2-40B4-BE49-F238E27FC236}">
                <a16:creationId xmlns:a16="http://schemas.microsoft.com/office/drawing/2014/main" id="{26083BC1-255C-4760-A48E-9CC007C1FFE0}"/>
              </a:ext>
            </a:extLst>
          </p:cNvPr>
          <p:cNvGrpSpPr/>
          <p:nvPr/>
        </p:nvGrpSpPr>
        <p:grpSpPr>
          <a:xfrm>
            <a:off x="5862207" y="2393666"/>
            <a:ext cx="3103874" cy="2278556"/>
            <a:chOff x="5862207" y="1931606"/>
            <a:chExt cx="3103874" cy="2278556"/>
          </a:xfrm>
        </p:grpSpPr>
        <p:sp>
          <p:nvSpPr>
            <p:cNvPr id="65" name="Arrow: Right 64">
              <a:extLst>
                <a:ext uri="{FF2B5EF4-FFF2-40B4-BE49-F238E27FC236}">
                  <a16:creationId xmlns:a16="http://schemas.microsoft.com/office/drawing/2014/main" id="{DDB20428-34A1-4A1C-95B7-3570DCFF0F79}"/>
                </a:ext>
              </a:extLst>
            </p:cNvPr>
            <p:cNvSpPr/>
            <p:nvPr/>
          </p:nvSpPr>
          <p:spPr>
            <a:xfrm>
              <a:off x="5862207" y="2814735"/>
              <a:ext cx="566756" cy="554933"/>
            </a:xfrm>
            <a:prstGeom prst="rightArrow">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79" name="Group 1178">
              <a:extLst>
                <a:ext uri="{FF2B5EF4-FFF2-40B4-BE49-F238E27FC236}">
                  <a16:creationId xmlns:a16="http://schemas.microsoft.com/office/drawing/2014/main" id="{5D842F02-8925-4E4F-843F-114983CB9BBD}"/>
                </a:ext>
              </a:extLst>
            </p:cNvPr>
            <p:cNvGrpSpPr/>
            <p:nvPr/>
          </p:nvGrpSpPr>
          <p:grpSpPr>
            <a:xfrm>
              <a:off x="6545444" y="1931606"/>
              <a:ext cx="2420637" cy="2278556"/>
              <a:chOff x="6507344" y="1931606"/>
              <a:chExt cx="2420637" cy="2278556"/>
            </a:xfrm>
          </p:grpSpPr>
          <p:sp>
            <p:nvSpPr>
              <p:cNvPr id="141" name="Oval 140">
                <a:extLst>
                  <a:ext uri="{FF2B5EF4-FFF2-40B4-BE49-F238E27FC236}">
                    <a16:creationId xmlns:a16="http://schemas.microsoft.com/office/drawing/2014/main" id="{F7772DFC-35E9-4821-B3EE-412C8E0D0953}"/>
                  </a:ext>
                </a:extLst>
              </p:cNvPr>
              <p:cNvSpPr/>
              <p:nvPr/>
            </p:nvSpPr>
            <p:spPr>
              <a:xfrm>
                <a:off x="6507344" y="1931606"/>
                <a:ext cx="2420637" cy="2278556"/>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grpSp>
            <p:nvGrpSpPr>
              <p:cNvPr id="92" name="Group 91">
                <a:extLst>
                  <a:ext uri="{FF2B5EF4-FFF2-40B4-BE49-F238E27FC236}">
                    <a16:creationId xmlns:a16="http://schemas.microsoft.com/office/drawing/2014/main" id="{0D7E6399-73E6-4FF8-ADF9-024BC576D9FB}"/>
                  </a:ext>
                </a:extLst>
              </p:cNvPr>
              <p:cNvGrpSpPr/>
              <p:nvPr/>
            </p:nvGrpSpPr>
            <p:grpSpPr>
              <a:xfrm>
                <a:off x="6681265" y="2249936"/>
                <a:ext cx="2081737" cy="1884184"/>
                <a:chOff x="5599725" y="879411"/>
                <a:chExt cx="2081737" cy="1884184"/>
              </a:xfrm>
            </p:grpSpPr>
            <p:sp>
              <p:nvSpPr>
                <p:cNvPr id="97" name="Oval 96">
                  <a:extLst>
                    <a:ext uri="{FF2B5EF4-FFF2-40B4-BE49-F238E27FC236}">
                      <a16:creationId xmlns:a16="http://schemas.microsoft.com/office/drawing/2014/main" id="{B2592C05-EF5F-4E68-9424-A305C1350FBE}"/>
                    </a:ext>
                  </a:extLst>
                </p:cNvPr>
                <p:cNvSpPr/>
                <p:nvPr/>
              </p:nvSpPr>
              <p:spPr>
                <a:xfrm>
                  <a:off x="5599725" y="879411"/>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105E231-7F24-4454-A7A1-76D532087021}"/>
                    </a:ext>
                  </a:extLst>
                </p:cNvPr>
                <p:cNvSpPr/>
                <p:nvPr/>
              </p:nvSpPr>
              <p:spPr>
                <a:xfrm>
                  <a:off x="5955793" y="1791833"/>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099557C5-52FB-4CDE-A237-E32B46230820}"/>
                    </a:ext>
                  </a:extLst>
                </p:cNvPr>
                <p:cNvSpPr/>
                <p:nvPr/>
              </p:nvSpPr>
              <p:spPr>
                <a:xfrm>
                  <a:off x="6639620" y="1043244"/>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Oval 99">
                <a:extLst>
                  <a:ext uri="{FF2B5EF4-FFF2-40B4-BE49-F238E27FC236}">
                    <a16:creationId xmlns:a16="http://schemas.microsoft.com/office/drawing/2014/main" id="{6C256861-3595-4835-AC30-F2D1C6C50D6B}"/>
                  </a:ext>
                </a:extLst>
              </p:cNvPr>
              <p:cNvSpPr/>
              <p:nvPr/>
            </p:nvSpPr>
            <p:spPr>
              <a:xfrm>
                <a:off x="6691253" y="2256200"/>
                <a:ext cx="1019919" cy="95422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3C61FF0E-0E61-4530-9C0E-1927290FE78E}"/>
                  </a:ext>
                </a:extLst>
              </p:cNvPr>
              <p:cNvSpPr/>
              <p:nvPr/>
            </p:nvSpPr>
            <p:spPr>
              <a:xfrm>
                <a:off x="7730304" y="2415445"/>
                <a:ext cx="1019919" cy="95422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a:extLst>
                  <a:ext uri="{FF2B5EF4-FFF2-40B4-BE49-F238E27FC236}">
                    <a16:creationId xmlns:a16="http://schemas.microsoft.com/office/drawing/2014/main" id="{EA817DC9-ED82-4A39-BD2D-74EE89FE5B6E}"/>
                  </a:ext>
                </a:extLst>
              </p:cNvPr>
              <p:cNvSpPr/>
              <p:nvPr/>
            </p:nvSpPr>
            <p:spPr>
              <a:xfrm>
                <a:off x="7048794" y="3162358"/>
                <a:ext cx="1019919" cy="95422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44" name="Oval 143">
            <a:extLst>
              <a:ext uri="{FF2B5EF4-FFF2-40B4-BE49-F238E27FC236}">
                <a16:creationId xmlns:a16="http://schemas.microsoft.com/office/drawing/2014/main" id="{584A9750-216C-4C38-A280-EBEE718E70FC}"/>
              </a:ext>
            </a:extLst>
          </p:cNvPr>
          <p:cNvSpPr/>
          <p:nvPr/>
        </p:nvSpPr>
        <p:spPr>
          <a:xfrm>
            <a:off x="61355" y="2574698"/>
            <a:ext cx="2420637" cy="2278556"/>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28" name="TextBox 27">
            <a:extLst>
              <a:ext uri="{FF2B5EF4-FFF2-40B4-BE49-F238E27FC236}">
                <a16:creationId xmlns:a16="http://schemas.microsoft.com/office/drawing/2014/main" id="{82D5E8F5-CC18-4EC3-A255-E5E0742598E4}"/>
              </a:ext>
            </a:extLst>
          </p:cNvPr>
          <p:cNvSpPr txBox="1"/>
          <p:nvPr/>
        </p:nvSpPr>
        <p:spPr>
          <a:xfrm>
            <a:off x="2948808" y="1682218"/>
            <a:ext cx="3219286" cy="707886"/>
          </a:xfrm>
          <a:prstGeom prst="rect">
            <a:avLst/>
          </a:prstGeom>
          <a:noFill/>
        </p:spPr>
        <p:txBody>
          <a:bodyPr wrap="square" rtlCol="0">
            <a:spAutoFit/>
          </a:bodyPr>
          <a:lstStyle/>
          <a:p>
            <a:r>
              <a:rPr lang="en-GB" sz="2000" dirty="0"/>
              <a:t>Bubbles of True Vacuum Nucleate</a:t>
            </a:r>
          </a:p>
        </p:txBody>
      </p:sp>
      <p:grpSp>
        <p:nvGrpSpPr>
          <p:cNvPr id="1206" name="Group 1205">
            <a:extLst>
              <a:ext uri="{FF2B5EF4-FFF2-40B4-BE49-F238E27FC236}">
                <a16:creationId xmlns:a16="http://schemas.microsoft.com/office/drawing/2014/main" id="{959527F4-9D6C-4C5C-A2CA-FBA2D06D28C8}"/>
              </a:ext>
            </a:extLst>
          </p:cNvPr>
          <p:cNvGrpSpPr/>
          <p:nvPr/>
        </p:nvGrpSpPr>
        <p:grpSpPr>
          <a:xfrm>
            <a:off x="2537854" y="2521108"/>
            <a:ext cx="3311745" cy="3770049"/>
            <a:chOff x="2537854" y="2059048"/>
            <a:chExt cx="3311745" cy="3770049"/>
          </a:xfrm>
        </p:grpSpPr>
        <p:sp>
          <p:nvSpPr>
            <p:cNvPr id="33" name="TextBox 32">
              <a:extLst>
                <a:ext uri="{FF2B5EF4-FFF2-40B4-BE49-F238E27FC236}">
                  <a16:creationId xmlns:a16="http://schemas.microsoft.com/office/drawing/2014/main" id="{E0C2FD78-0745-46F5-A96A-7BF48A655B3F}"/>
                </a:ext>
              </a:extLst>
            </p:cNvPr>
            <p:cNvSpPr txBox="1"/>
            <p:nvPr/>
          </p:nvSpPr>
          <p:spPr>
            <a:xfrm>
              <a:off x="3378127" y="4628768"/>
              <a:ext cx="2471472"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 bubble of true vacuum per horizon</a:t>
              </a:r>
            </a:p>
          </p:txBody>
        </p:sp>
        <p:grpSp>
          <p:nvGrpSpPr>
            <p:cNvPr id="1178" name="Group 1177">
              <a:extLst>
                <a:ext uri="{FF2B5EF4-FFF2-40B4-BE49-F238E27FC236}">
                  <a16:creationId xmlns:a16="http://schemas.microsoft.com/office/drawing/2014/main" id="{DE57D478-C2E6-4FA3-894F-8ABF0F2768A0}"/>
                </a:ext>
              </a:extLst>
            </p:cNvPr>
            <p:cNvGrpSpPr/>
            <p:nvPr/>
          </p:nvGrpSpPr>
          <p:grpSpPr>
            <a:xfrm>
              <a:off x="3315099" y="2059048"/>
              <a:ext cx="2420637" cy="2278556"/>
              <a:chOff x="2747832" y="2059048"/>
              <a:chExt cx="2420637" cy="2278556"/>
            </a:xfrm>
          </p:grpSpPr>
          <p:sp>
            <p:nvSpPr>
              <p:cNvPr id="143" name="Oval 142">
                <a:extLst>
                  <a:ext uri="{FF2B5EF4-FFF2-40B4-BE49-F238E27FC236}">
                    <a16:creationId xmlns:a16="http://schemas.microsoft.com/office/drawing/2014/main" id="{EDB76BEA-5CAE-4278-82E2-27CF0F84772F}"/>
                  </a:ext>
                </a:extLst>
              </p:cNvPr>
              <p:cNvSpPr/>
              <p:nvPr/>
            </p:nvSpPr>
            <p:spPr>
              <a:xfrm>
                <a:off x="2747832" y="2059048"/>
                <a:ext cx="2420637" cy="2278556"/>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grpSp>
            <p:nvGrpSpPr>
              <p:cNvPr id="1177" name="Group 1176">
                <a:extLst>
                  <a:ext uri="{FF2B5EF4-FFF2-40B4-BE49-F238E27FC236}">
                    <a16:creationId xmlns:a16="http://schemas.microsoft.com/office/drawing/2014/main" id="{2641FED3-E8EA-4042-8043-1C4D13568EC9}"/>
                  </a:ext>
                </a:extLst>
              </p:cNvPr>
              <p:cNvGrpSpPr/>
              <p:nvPr/>
            </p:nvGrpSpPr>
            <p:grpSpPr>
              <a:xfrm>
                <a:off x="3023306" y="2224075"/>
                <a:ext cx="2010822" cy="2093559"/>
                <a:chOff x="2981331" y="2304968"/>
                <a:chExt cx="2081737" cy="1884184"/>
              </a:xfrm>
            </p:grpSpPr>
            <p:grpSp>
              <p:nvGrpSpPr>
                <p:cNvPr id="59" name="Group 58">
                  <a:extLst>
                    <a:ext uri="{FF2B5EF4-FFF2-40B4-BE49-F238E27FC236}">
                      <a16:creationId xmlns:a16="http://schemas.microsoft.com/office/drawing/2014/main" id="{B0529D12-D24C-4AD4-8819-9214A39F73AD}"/>
                    </a:ext>
                  </a:extLst>
                </p:cNvPr>
                <p:cNvGrpSpPr/>
                <p:nvPr/>
              </p:nvGrpSpPr>
              <p:grpSpPr>
                <a:xfrm>
                  <a:off x="2981331" y="2304968"/>
                  <a:ext cx="2081737" cy="1884184"/>
                  <a:chOff x="5599725" y="879411"/>
                  <a:chExt cx="2081737" cy="1884184"/>
                </a:xfrm>
              </p:grpSpPr>
              <p:sp>
                <p:nvSpPr>
                  <p:cNvPr id="70" name="Oval 69">
                    <a:extLst>
                      <a:ext uri="{FF2B5EF4-FFF2-40B4-BE49-F238E27FC236}">
                        <a16:creationId xmlns:a16="http://schemas.microsoft.com/office/drawing/2014/main" id="{16F840E9-9CFA-482F-B1E0-E19C127FB2DB}"/>
                      </a:ext>
                    </a:extLst>
                  </p:cNvPr>
                  <p:cNvSpPr/>
                  <p:nvPr/>
                </p:nvSpPr>
                <p:spPr>
                  <a:xfrm>
                    <a:off x="6063103" y="1320674"/>
                    <a:ext cx="88856" cy="9032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77BA57BB-F9F9-4FFD-9C44-BFF0E1506603}"/>
                      </a:ext>
                    </a:extLst>
                  </p:cNvPr>
                  <p:cNvSpPr/>
                  <p:nvPr/>
                </p:nvSpPr>
                <p:spPr>
                  <a:xfrm>
                    <a:off x="6444103" y="2232026"/>
                    <a:ext cx="88856" cy="9032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FCDE1FFF-88D2-47D7-9BDF-E77CF0FE5598}"/>
                      </a:ext>
                    </a:extLst>
                  </p:cNvPr>
                  <p:cNvSpPr/>
                  <p:nvPr/>
                </p:nvSpPr>
                <p:spPr>
                  <a:xfrm>
                    <a:off x="7102979" y="1472820"/>
                    <a:ext cx="88856" cy="9032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9832CFD8-EB4A-4FB2-A2C7-4A8FE6D8B46B}"/>
                      </a:ext>
                    </a:extLst>
                  </p:cNvPr>
                  <p:cNvSpPr/>
                  <p:nvPr/>
                </p:nvSpPr>
                <p:spPr>
                  <a:xfrm>
                    <a:off x="5599725" y="879411"/>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F7F15A7-5B66-454B-9C30-137820E4C5B8}"/>
                      </a:ext>
                    </a:extLst>
                  </p:cNvPr>
                  <p:cNvSpPr/>
                  <p:nvPr/>
                </p:nvSpPr>
                <p:spPr>
                  <a:xfrm>
                    <a:off x="5955793" y="1791833"/>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11A4D3D6-3D7F-4DE0-9466-4AF05904ED2C}"/>
                      </a:ext>
                    </a:extLst>
                  </p:cNvPr>
                  <p:cNvSpPr/>
                  <p:nvPr/>
                </p:nvSpPr>
                <p:spPr>
                  <a:xfrm>
                    <a:off x="6639620" y="1043244"/>
                    <a:ext cx="1041842" cy="971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1" name="Straight Connector 60">
                  <a:extLst>
                    <a:ext uri="{FF2B5EF4-FFF2-40B4-BE49-F238E27FC236}">
                      <a16:creationId xmlns:a16="http://schemas.microsoft.com/office/drawing/2014/main" id="{097E9A64-17E3-4F4C-9CE0-F57CA4AD055D}"/>
                    </a:ext>
                  </a:extLst>
                </p:cNvPr>
                <p:cNvCxnSpPr>
                  <a:cxnSpLocks/>
                </p:cNvCxnSpPr>
                <p:nvPr/>
              </p:nvCxnSpPr>
              <p:spPr>
                <a:xfrm flipH="1" flipV="1">
                  <a:off x="4526277" y="2479786"/>
                  <a:ext cx="4887" cy="453914"/>
                </a:xfrm>
                <a:prstGeom prst="line">
                  <a:avLst/>
                </a:prstGeom>
                <a:ln>
                  <a:tailEnd type="triangle"/>
                </a:ln>
              </p:spPr>
              <p:style>
                <a:lnRef idx="3">
                  <a:schemeClr val="dk1"/>
                </a:lnRef>
                <a:fillRef idx="0">
                  <a:schemeClr val="dk1"/>
                </a:fillRef>
                <a:effectRef idx="2">
                  <a:schemeClr val="dk1"/>
                </a:effectRef>
                <a:fontRef idx="minor">
                  <a:schemeClr val="tx1"/>
                </a:fontRef>
              </p:style>
            </p:cxnSp>
          </p:grpSp>
        </p:grpSp>
        <p:sp>
          <p:nvSpPr>
            <p:cNvPr id="147" name="Arrow: Right 146">
              <a:extLst>
                <a:ext uri="{FF2B5EF4-FFF2-40B4-BE49-F238E27FC236}">
                  <a16:creationId xmlns:a16="http://schemas.microsoft.com/office/drawing/2014/main" id="{4D4374E4-974C-4701-BE87-D6FF5E932985}"/>
                </a:ext>
              </a:extLst>
            </p:cNvPr>
            <p:cNvSpPr/>
            <p:nvPr/>
          </p:nvSpPr>
          <p:spPr>
            <a:xfrm>
              <a:off x="2537854" y="2883425"/>
              <a:ext cx="566756" cy="554933"/>
            </a:xfrm>
            <a:prstGeom prst="rightArrow">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1">
            <a:extLst>
              <a:ext uri="{FF2B5EF4-FFF2-40B4-BE49-F238E27FC236}">
                <a16:creationId xmlns:a16="http://schemas.microsoft.com/office/drawing/2014/main" id="{FA57DB5D-84F9-4B37-ABDE-F746AD878BB1}"/>
              </a:ext>
            </a:extLst>
          </p:cNvPr>
          <p:cNvSpPr txBox="1"/>
          <p:nvPr/>
        </p:nvSpPr>
        <p:spPr>
          <a:xfrm>
            <a:off x="9960331" y="1659354"/>
            <a:ext cx="1875571" cy="707886"/>
          </a:xfrm>
          <a:prstGeom prst="rect">
            <a:avLst/>
          </a:prstGeom>
          <a:noFill/>
        </p:spPr>
        <p:txBody>
          <a:bodyPr wrap="square" rtlCol="0">
            <a:spAutoFit/>
          </a:bodyPr>
          <a:lstStyle/>
          <a:p>
            <a:r>
              <a:rPr lang="en-GB" sz="2000" dirty="0"/>
              <a:t>Homogenous True Vacuum</a:t>
            </a:r>
          </a:p>
        </p:txBody>
      </p:sp>
      <p:grpSp>
        <p:nvGrpSpPr>
          <p:cNvPr id="1208" name="Group 1207">
            <a:extLst>
              <a:ext uri="{FF2B5EF4-FFF2-40B4-BE49-F238E27FC236}">
                <a16:creationId xmlns:a16="http://schemas.microsoft.com/office/drawing/2014/main" id="{1F617999-C8BB-44FC-93F5-B594A362E245}"/>
              </a:ext>
            </a:extLst>
          </p:cNvPr>
          <p:cNvGrpSpPr/>
          <p:nvPr/>
        </p:nvGrpSpPr>
        <p:grpSpPr>
          <a:xfrm>
            <a:off x="9076075" y="2414983"/>
            <a:ext cx="3072155" cy="2278556"/>
            <a:chOff x="9076075" y="1952923"/>
            <a:chExt cx="3072155" cy="2278556"/>
          </a:xfrm>
        </p:grpSpPr>
        <p:sp>
          <p:nvSpPr>
            <p:cNvPr id="145" name="Oval 144">
              <a:extLst>
                <a:ext uri="{FF2B5EF4-FFF2-40B4-BE49-F238E27FC236}">
                  <a16:creationId xmlns:a16="http://schemas.microsoft.com/office/drawing/2014/main" id="{DB0C877F-89E8-42FF-B1C5-102E6912E332}"/>
                </a:ext>
              </a:extLst>
            </p:cNvPr>
            <p:cNvSpPr/>
            <p:nvPr/>
          </p:nvSpPr>
          <p:spPr>
            <a:xfrm>
              <a:off x="9727593" y="1952923"/>
              <a:ext cx="2420637" cy="2278556"/>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48" name="Arrow: Right 147">
              <a:extLst>
                <a:ext uri="{FF2B5EF4-FFF2-40B4-BE49-F238E27FC236}">
                  <a16:creationId xmlns:a16="http://schemas.microsoft.com/office/drawing/2014/main" id="{DFCAECE3-FC2F-4EDD-B425-4FB28A117551}"/>
                </a:ext>
              </a:extLst>
            </p:cNvPr>
            <p:cNvSpPr/>
            <p:nvPr/>
          </p:nvSpPr>
          <p:spPr>
            <a:xfrm>
              <a:off x="9076075" y="2763948"/>
              <a:ext cx="566756" cy="554933"/>
            </a:xfrm>
            <a:prstGeom prst="rightArrow">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01" name="Group 1200">
            <a:extLst>
              <a:ext uri="{FF2B5EF4-FFF2-40B4-BE49-F238E27FC236}">
                <a16:creationId xmlns:a16="http://schemas.microsoft.com/office/drawing/2014/main" id="{6E05E69A-6CEE-48CE-97E1-50DD473CBF8A}"/>
              </a:ext>
            </a:extLst>
          </p:cNvPr>
          <p:cNvGrpSpPr/>
          <p:nvPr/>
        </p:nvGrpSpPr>
        <p:grpSpPr>
          <a:xfrm>
            <a:off x="126980" y="829788"/>
            <a:ext cx="12558053" cy="2499232"/>
            <a:chOff x="126980" y="164528"/>
            <a:chExt cx="12558053" cy="2499232"/>
          </a:xfrm>
        </p:grpSpPr>
        <p:grpSp>
          <p:nvGrpSpPr>
            <p:cNvPr id="1199" name="Group 1198">
              <a:extLst>
                <a:ext uri="{FF2B5EF4-FFF2-40B4-BE49-F238E27FC236}">
                  <a16:creationId xmlns:a16="http://schemas.microsoft.com/office/drawing/2014/main" id="{38E1BBBB-55B8-433B-95C6-86456D2EAE2E}"/>
                </a:ext>
              </a:extLst>
            </p:cNvPr>
            <p:cNvGrpSpPr/>
            <p:nvPr/>
          </p:nvGrpSpPr>
          <p:grpSpPr>
            <a:xfrm>
              <a:off x="235919" y="164528"/>
              <a:ext cx="12449114" cy="1283559"/>
              <a:chOff x="235919" y="164528"/>
              <a:chExt cx="12449114" cy="1283559"/>
            </a:xfrm>
          </p:grpSpPr>
          <p:sp>
            <p:nvSpPr>
              <p:cNvPr id="1188" name="TextBox 1187">
                <a:extLst>
                  <a:ext uri="{FF2B5EF4-FFF2-40B4-BE49-F238E27FC236}">
                    <a16:creationId xmlns:a16="http://schemas.microsoft.com/office/drawing/2014/main" id="{2B40B6E1-EA28-41EF-9E88-66B66C4B223F}"/>
                  </a:ext>
                </a:extLst>
              </p:cNvPr>
              <p:cNvSpPr txBox="1"/>
              <p:nvPr/>
            </p:nvSpPr>
            <p:spPr>
              <a:xfrm>
                <a:off x="4791866" y="242878"/>
                <a:ext cx="5608975" cy="646331"/>
              </a:xfrm>
              <a:prstGeom prst="rect">
                <a:avLst/>
              </a:prstGeom>
              <a:noFill/>
            </p:spPr>
            <p:txBody>
              <a:bodyPr wrap="square" rtlCol="0">
                <a:spAutoFit/>
              </a:bodyPr>
              <a:lstStyle/>
              <a:p>
                <a:r>
                  <a:rPr lang="en-GB" sz="3600" dirty="0">
                    <a:solidFill>
                      <a:schemeClr val="accent6">
                        <a:lumMod val="50000"/>
                      </a:schemeClr>
                    </a:solidFill>
                  </a:rPr>
                  <a:t>Phase Transition</a:t>
                </a:r>
              </a:p>
            </p:txBody>
          </p:sp>
          <p:sp>
            <p:nvSpPr>
              <p:cNvPr id="325" name="TextBox 324">
                <a:extLst>
                  <a:ext uri="{FF2B5EF4-FFF2-40B4-BE49-F238E27FC236}">
                    <a16:creationId xmlns:a16="http://schemas.microsoft.com/office/drawing/2014/main" id="{9D0BE60B-0565-4525-9A1F-4CB8573FADC1}"/>
                  </a:ext>
                </a:extLst>
              </p:cNvPr>
              <p:cNvSpPr txBox="1"/>
              <p:nvPr/>
            </p:nvSpPr>
            <p:spPr>
              <a:xfrm>
                <a:off x="235919" y="164528"/>
                <a:ext cx="3573828" cy="1200329"/>
              </a:xfrm>
              <a:prstGeom prst="rect">
                <a:avLst/>
              </a:prstGeom>
              <a:noFill/>
            </p:spPr>
            <p:txBody>
              <a:bodyPr wrap="square" rtlCol="0">
                <a:spAutoFit/>
              </a:bodyPr>
              <a:lstStyle/>
              <a:p>
                <a:r>
                  <a:rPr lang="en-GB" sz="3600" dirty="0">
                    <a:solidFill>
                      <a:schemeClr val="accent6">
                        <a:lumMod val="50000"/>
                      </a:schemeClr>
                    </a:solidFill>
                  </a:rPr>
                  <a:t>Dark Gluon Plasma</a:t>
                </a:r>
              </a:p>
            </p:txBody>
          </p:sp>
          <p:sp>
            <p:nvSpPr>
              <p:cNvPr id="326" name="TextBox 325">
                <a:extLst>
                  <a:ext uri="{FF2B5EF4-FFF2-40B4-BE49-F238E27FC236}">
                    <a16:creationId xmlns:a16="http://schemas.microsoft.com/office/drawing/2014/main" id="{1EB952BC-87FC-4191-A96D-35D09F215FC2}"/>
                  </a:ext>
                </a:extLst>
              </p:cNvPr>
              <p:cNvSpPr txBox="1"/>
              <p:nvPr/>
            </p:nvSpPr>
            <p:spPr>
              <a:xfrm>
                <a:off x="9211627" y="247758"/>
                <a:ext cx="3473406" cy="1200329"/>
              </a:xfrm>
              <a:prstGeom prst="rect">
                <a:avLst/>
              </a:prstGeom>
              <a:noFill/>
            </p:spPr>
            <p:txBody>
              <a:bodyPr wrap="square" rtlCol="0">
                <a:spAutoFit/>
              </a:bodyPr>
              <a:lstStyle/>
              <a:p>
                <a:r>
                  <a:rPr lang="en-GB" sz="3600" dirty="0">
                    <a:solidFill>
                      <a:schemeClr val="accent6">
                        <a:lumMod val="50000"/>
                      </a:schemeClr>
                    </a:solidFill>
                  </a:rPr>
                  <a:t>Dark Glueball Plasma </a:t>
                </a:r>
              </a:p>
            </p:txBody>
          </p:sp>
        </p:grpSp>
        <mc:AlternateContent xmlns:mc="http://schemas.openxmlformats.org/markup-compatibility/2006" xmlns:p14="http://schemas.microsoft.com/office/powerpoint/2010/main">
          <mc:Choice Requires="p14">
            <p:contentPart p14:bwMode="auto" r:id="rId4">
              <p14:nvContentPartPr>
                <p14:cNvPr id="1200" name="Ink 1199">
                  <a:extLst>
                    <a:ext uri="{FF2B5EF4-FFF2-40B4-BE49-F238E27FC236}">
                      <a16:creationId xmlns:a16="http://schemas.microsoft.com/office/drawing/2014/main" id="{7284F52B-8A40-4152-9F5B-EDC40BA12466}"/>
                    </a:ext>
                  </a:extLst>
                </p14:cNvPr>
                <p14:cNvContentPartPr/>
                <p14:nvPr/>
              </p14:nvContentPartPr>
              <p14:xfrm>
                <a:off x="126980" y="1002720"/>
                <a:ext cx="11737746" cy="1661040"/>
              </p14:xfrm>
            </p:contentPart>
          </mc:Choice>
          <mc:Fallback xmlns="">
            <p:pic>
              <p:nvPicPr>
                <p:cNvPr id="1200" name="Ink 1199">
                  <a:extLst>
                    <a:ext uri="{FF2B5EF4-FFF2-40B4-BE49-F238E27FC236}">
                      <a16:creationId xmlns:a16="http://schemas.microsoft.com/office/drawing/2014/main" id="{7284F52B-8A40-4152-9F5B-EDC40BA12466}"/>
                    </a:ext>
                  </a:extLst>
                </p:cNvPr>
                <p:cNvPicPr/>
                <p:nvPr/>
              </p:nvPicPr>
              <p:blipFill>
                <a:blip r:embed="rId8"/>
                <a:stretch>
                  <a:fillRect/>
                </a:stretch>
              </p:blipFill>
              <p:spPr>
                <a:xfrm>
                  <a:off x="102861" y="978960"/>
                  <a:ext cx="11785264" cy="170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320" name="Ink 319">
                <a:extLst>
                  <a:ext uri="{FF2B5EF4-FFF2-40B4-BE49-F238E27FC236}">
                    <a16:creationId xmlns:a16="http://schemas.microsoft.com/office/drawing/2014/main" id="{45539628-E3CE-4EFE-846C-8E11EB852DB5}"/>
                  </a:ext>
                </a:extLst>
              </p14:cNvPr>
              <p14:cNvContentPartPr/>
              <p14:nvPr/>
            </p14:nvContentPartPr>
            <p14:xfrm>
              <a:off x="3673987" y="3182040"/>
              <a:ext cx="783720" cy="1838880"/>
            </p14:xfrm>
          </p:contentPart>
        </mc:Choice>
        <mc:Fallback xmlns="">
          <p:pic>
            <p:nvPicPr>
              <p:cNvPr id="320" name="Ink 319">
                <a:extLst>
                  <a:ext uri="{FF2B5EF4-FFF2-40B4-BE49-F238E27FC236}">
                    <a16:creationId xmlns:a16="http://schemas.microsoft.com/office/drawing/2014/main" id="{45539628-E3CE-4EFE-846C-8E11EB852DB5}"/>
                  </a:ext>
                </a:extLst>
              </p:cNvPr>
              <p:cNvPicPr/>
              <p:nvPr/>
            </p:nvPicPr>
            <p:blipFill>
              <a:blip r:embed="rId10"/>
              <a:stretch>
                <a:fillRect/>
              </a:stretch>
            </p:blipFill>
            <p:spPr>
              <a:xfrm>
                <a:off x="3662107" y="3170160"/>
                <a:ext cx="807480" cy="1862640"/>
              </a:xfrm>
              <a:prstGeom prst="rect">
                <a:avLst/>
              </a:prstGeom>
            </p:spPr>
          </p:pic>
        </mc:Fallback>
      </mc:AlternateContent>
      <p:sp>
        <p:nvSpPr>
          <p:cNvPr id="384" name="TextBox 383">
            <a:extLst>
              <a:ext uri="{FF2B5EF4-FFF2-40B4-BE49-F238E27FC236}">
                <a16:creationId xmlns:a16="http://schemas.microsoft.com/office/drawing/2014/main" id="{A6FD1976-2AA2-439D-ABFF-8CA1239F7ADF}"/>
              </a:ext>
            </a:extLst>
          </p:cNvPr>
          <p:cNvSpPr txBox="1"/>
          <p:nvPr/>
        </p:nvSpPr>
        <p:spPr>
          <a:xfrm>
            <a:off x="745431" y="257184"/>
            <a:ext cx="10164278" cy="646331"/>
          </a:xfrm>
          <a:prstGeom prst="rect">
            <a:avLst/>
          </a:prstGeom>
          <a:noFill/>
        </p:spPr>
        <p:txBody>
          <a:bodyPr wrap="square" rtlCol="0">
            <a:spAutoFit/>
          </a:bodyPr>
          <a:lstStyle/>
          <a:p>
            <a:pPr algn="ctr"/>
            <a:r>
              <a:rPr lang="en-GB" sz="3600" b="1" dirty="0"/>
              <a:t>The stages of a First Order Phase Transition</a:t>
            </a:r>
          </a:p>
        </p:txBody>
      </p:sp>
    </p:spTree>
    <p:extLst>
      <p:ext uri="{BB962C8B-B14F-4D97-AF65-F5344CB8AC3E}">
        <p14:creationId xmlns:p14="http://schemas.microsoft.com/office/powerpoint/2010/main" val="32054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0" grpId="1"/>
      <p:bldP spid="28" grpId="0"/>
      <p:bldP spid="28" grpId="1"/>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avitational waves">
            <a:extLst>
              <a:ext uri="{FF2B5EF4-FFF2-40B4-BE49-F238E27FC236}">
                <a16:creationId xmlns:a16="http://schemas.microsoft.com/office/drawing/2014/main" id="{AE6A34EF-BCCF-4E4D-A438-3FA38BD001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7323" y="1247388"/>
            <a:ext cx="1418883" cy="14188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28" name="Ink 327">
                <a:extLst>
                  <a:ext uri="{FF2B5EF4-FFF2-40B4-BE49-F238E27FC236}">
                    <a16:creationId xmlns:a16="http://schemas.microsoft.com/office/drawing/2014/main" id="{628CA81C-9B49-47D9-B832-C81D38762BEB}"/>
                  </a:ext>
                </a:extLst>
              </p14:cNvPr>
              <p14:cNvContentPartPr/>
              <p14:nvPr/>
            </p14:nvContentPartPr>
            <p14:xfrm>
              <a:off x="1077686" y="2709280"/>
              <a:ext cx="10308034" cy="1645549"/>
            </p14:xfrm>
          </p:contentPart>
        </mc:Choice>
        <mc:Fallback xmlns="">
          <p:pic>
            <p:nvPicPr>
              <p:cNvPr id="328" name="Ink 327">
                <a:extLst>
                  <a:ext uri="{FF2B5EF4-FFF2-40B4-BE49-F238E27FC236}">
                    <a16:creationId xmlns:a16="http://schemas.microsoft.com/office/drawing/2014/main" id="{628CA81C-9B49-47D9-B832-C81D38762BEB}"/>
                  </a:ext>
                </a:extLst>
              </p:cNvPr>
              <p:cNvPicPr/>
              <p:nvPr/>
            </p:nvPicPr>
            <p:blipFill>
              <a:blip r:embed="rId4"/>
              <a:stretch>
                <a:fillRect/>
              </a:stretch>
            </p:blipFill>
            <p:spPr>
              <a:xfrm>
                <a:off x="1065806" y="2697400"/>
                <a:ext cx="10331794" cy="1668949"/>
              </a:xfrm>
              <a:prstGeom prst="rect">
                <a:avLst/>
              </a:prstGeom>
            </p:spPr>
          </p:pic>
        </mc:Fallback>
      </mc:AlternateContent>
      <p:sp>
        <p:nvSpPr>
          <p:cNvPr id="3" name="TextBox 2">
            <a:extLst>
              <a:ext uri="{FF2B5EF4-FFF2-40B4-BE49-F238E27FC236}">
                <a16:creationId xmlns:a16="http://schemas.microsoft.com/office/drawing/2014/main" id="{27F5EA84-DF5A-47EE-BB58-ECA0E0F061CA}"/>
              </a:ext>
            </a:extLst>
          </p:cNvPr>
          <p:cNvSpPr txBox="1"/>
          <p:nvPr/>
        </p:nvSpPr>
        <p:spPr>
          <a:xfrm>
            <a:off x="806280" y="4354788"/>
            <a:ext cx="2627697" cy="954107"/>
          </a:xfrm>
          <a:prstGeom prst="rect">
            <a:avLst/>
          </a:prstGeom>
          <a:noFill/>
        </p:spPr>
        <p:txBody>
          <a:bodyPr wrap="square" rtlCol="0">
            <a:spAutoFit/>
          </a:bodyPr>
          <a:lstStyle/>
          <a:p>
            <a:r>
              <a:rPr lang="en-GB" sz="2800" dirty="0"/>
              <a:t>Bubble wall collisions</a:t>
            </a:r>
          </a:p>
        </p:txBody>
      </p:sp>
      <p:sp>
        <p:nvSpPr>
          <p:cNvPr id="7" name="TextBox 6">
            <a:extLst>
              <a:ext uri="{FF2B5EF4-FFF2-40B4-BE49-F238E27FC236}">
                <a16:creationId xmlns:a16="http://schemas.microsoft.com/office/drawing/2014/main" id="{48DE29C9-B13E-4598-8962-A40751469517}"/>
              </a:ext>
            </a:extLst>
          </p:cNvPr>
          <p:cNvSpPr txBox="1"/>
          <p:nvPr/>
        </p:nvSpPr>
        <p:spPr>
          <a:xfrm>
            <a:off x="9381297" y="4354789"/>
            <a:ext cx="3522606" cy="954107"/>
          </a:xfrm>
          <a:prstGeom prst="rect">
            <a:avLst/>
          </a:prstGeom>
          <a:noFill/>
        </p:spPr>
        <p:txBody>
          <a:bodyPr wrap="square" rtlCol="0">
            <a:spAutoFit/>
          </a:bodyPr>
          <a:lstStyle/>
          <a:p>
            <a:r>
              <a:rPr lang="en-GB" sz="2800" dirty="0"/>
              <a:t>Turbulent flows in plasma</a:t>
            </a:r>
          </a:p>
        </p:txBody>
      </p:sp>
      <p:sp>
        <p:nvSpPr>
          <p:cNvPr id="8" name="TextBox 7">
            <a:extLst>
              <a:ext uri="{FF2B5EF4-FFF2-40B4-BE49-F238E27FC236}">
                <a16:creationId xmlns:a16="http://schemas.microsoft.com/office/drawing/2014/main" id="{A7F56D54-5073-443B-A48B-9467A44BB723}"/>
              </a:ext>
            </a:extLst>
          </p:cNvPr>
          <p:cNvSpPr txBox="1"/>
          <p:nvPr/>
        </p:nvSpPr>
        <p:spPr>
          <a:xfrm>
            <a:off x="4470400" y="4354787"/>
            <a:ext cx="3522606" cy="954107"/>
          </a:xfrm>
          <a:prstGeom prst="rect">
            <a:avLst/>
          </a:prstGeom>
          <a:noFill/>
        </p:spPr>
        <p:txBody>
          <a:bodyPr wrap="square" rtlCol="0">
            <a:spAutoFit/>
          </a:bodyPr>
          <a:lstStyle/>
          <a:p>
            <a:r>
              <a:rPr lang="en-GB" sz="2800" dirty="0"/>
              <a:t>Acoustic sounds waves in plasma</a:t>
            </a:r>
          </a:p>
        </p:txBody>
      </p:sp>
      <mc:AlternateContent xmlns:mc="http://schemas.openxmlformats.org/markup-compatibility/2006" xmlns:p14="http://schemas.microsoft.com/office/powerpoint/2010/main">
        <mc:Choice Requires="p14">
          <p:contentPart p14:bwMode="auto" r:id="rId5">
            <p14:nvContentPartPr>
              <p14:cNvPr id="395" name="Ink 394">
                <a:extLst>
                  <a:ext uri="{FF2B5EF4-FFF2-40B4-BE49-F238E27FC236}">
                    <a16:creationId xmlns:a16="http://schemas.microsoft.com/office/drawing/2014/main" id="{49C6B76F-98D8-4740-B60F-563B7B35B08E}"/>
                  </a:ext>
                </a:extLst>
              </p14:cNvPr>
              <p14:cNvContentPartPr/>
              <p14:nvPr/>
            </p14:nvContentPartPr>
            <p14:xfrm>
              <a:off x="1484890" y="5444427"/>
              <a:ext cx="9222220" cy="1156389"/>
            </p14:xfrm>
          </p:contentPart>
        </mc:Choice>
        <mc:Fallback xmlns="">
          <p:pic>
            <p:nvPicPr>
              <p:cNvPr id="395" name="Ink 394">
                <a:extLst>
                  <a:ext uri="{FF2B5EF4-FFF2-40B4-BE49-F238E27FC236}">
                    <a16:creationId xmlns:a16="http://schemas.microsoft.com/office/drawing/2014/main" id="{49C6B76F-98D8-4740-B60F-563B7B35B08E}"/>
                  </a:ext>
                </a:extLst>
              </p:cNvPr>
              <p:cNvPicPr/>
              <p:nvPr/>
            </p:nvPicPr>
            <p:blipFill>
              <a:blip r:embed="rId6"/>
              <a:stretch>
                <a:fillRect/>
              </a:stretch>
            </p:blipFill>
            <p:spPr>
              <a:xfrm>
                <a:off x="1460770" y="5420313"/>
                <a:ext cx="9270101" cy="1203897"/>
              </a:xfrm>
              <a:prstGeom prst="rect">
                <a:avLst/>
              </a:prstGeom>
            </p:spPr>
          </p:pic>
        </mc:Fallback>
      </mc:AlternateContent>
      <p:sp>
        <p:nvSpPr>
          <p:cNvPr id="108" name="TextBox 107">
            <a:extLst>
              <a:ext uri="{FF2B5EF4-FFF2-40B4-BE49-F238E27FC236}">
                <a16:creationId xmlns:a16="http://schemas.microsoft.com/office/drawing/2014/main" id="{FDABCADC-5468-4032-8BC7-17D56A865FF3}"/>
              </a:ext>
            </a:extLst>
          </p:cNvPr>
          <p:cNvSpPr txBox="1"/>
          <p:nvPr/>
        </p:nvSpPr>
        <p:spPr>
          <a:xfrm>
            <a:off x="-29270" y="257184"/>
            <a:ext cx="12333459" cy="646331"/>
          </a:xfrm>
          <a:prstGeom prst="rect">
            <a:avLst/>
          </a:prstGeom>
          <a:noFill/>
        </p:spPr>
        <p:txBody>
          <a:bodyPr wrap="square" rtlCol="0">
            <a:spAutoFit/>
          </a:bodyPr>
          <a:lstStyle/>
          <a:p>
            <a:pPr algn="ctr"/>
            <a:r>
              <a:rPr lang="en-GB" sz="3600" b="1" dirty="0"/>
              <a:t>Gravitational Wave Sources from a First Order Phase Transition</a:t>
            </a:r>
          </a:p>
        </p:txBody>
      </p:sp>
    </p:spTree>
    <p:extLst>
      <p:ext uri="{BB962C8B-B14F-4D97-AF65-F5344CB8AC3E}">
        <p14:creationId xmlns:p14="http://schemas.microsoft.com/office/powerpoint/2010/main" val="27475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CD95B-BFFC-49C9-A038-9A5ECDDD7AA6}"/>
              </a:ext>
            </a:extLst>
          </p:cNvPr>
          <p:cNvSpPr txBox="1"/>
          <p:nvPr/>
        </p:nvSpPr>
        <p:spPr>
          <a:xfrm>
            <a:off x="220659" y="1016933"/>
            <a:ext cx="5651498" cy="461665"/>
          </a:xfrm>
          <a:prstGeom prst="rect">
            <a:avLst/>
          </a:prstGeom>
          <a:noFill/>
        </p:spPr>
        <p:txBody>
          <a:bodyPr wrap="square" rtlCol="0">
            <a:spAutoFit/>
          </a:bodyPr>
          <a:lstStyle/>
          <a:p>
            <a:r>
              <a:rPr lang="en-GB" sz="2400" b="1" dirty="0"/>
              <a:t>Dark Sector</a:t>
            </a:r>
          </a:p>
        </p:txBody>
      </p:sp>
      <p:sp>
        <p:nvSpPr>
          <p:cNvPr id="5" name="TextBox 4">
            <a:extLst>
              <a:ext uri="{FF2B5EF4-FFF2-40B4-BE49-F238E27FC236}">
                <a16:creationId xmlns:a16="http://schemas.microsoft.com/office/drawing/2014/main" id="{FED6A8DD-FEDF-4036-8D83-A7757C509A89}"/>
              </a:ext>
            </a:extLst>
          </p:cNvPr>
          <p:cNvSpPr txBox="1"/>
          <p:nvPr/>
        </p:nvSpPr>
        <p:spPr>
          <a:xfrm>
            <a:off x="7082279" y="1016932"/>
            <a:ext cx="5788024" cy="461665"/>
          </a:xfrm>
          <a:prstGeom prst="rect">
            <a:avLst/>
          </a:prstGeom>
          <a:noFill/>
        </p:spPr>
        <p:txBody>
          <a:bodyPr wrap="square" rtlCol="0">
            <a:spAutoFit/>
          </a:bodyPr>
          <a:lstStyle/>
          <a:p>
            <a:r>
              <a:rPr lang="en-GB" sz="2400" b="1" dirty="0"/>
              <a:t>Visible Sector</a:t>
            </a:r>
          </a:p>
        </p:txBody>
      </p:sp>
      <p:cxnSp>
        <p:nvCxnSpPr>
          <p:cNvPr id="7" name="Straight Connector 6">
            <a:extLst>
              <a:ext uri="{FF2B5EF4-FFF2-40B4-BE49-F238E27FC236}">
                <a16:creationId xmlns:a16="http://schemas.microsoft.com/office/drawing/2014/main" id="{6CDE1DFD-F4F0-462C-B822-2C3EFE0297FF}"/>
              </a:ext>
            </a:extLst>
          </p:cNvPr>
          <p:cNvCxnSpPr>
            <a:cxnSpLocks/>
          </p:cNvCxnSpPr>
          <p:nvPr/>
        </p:nvCxnSpPr>
        <p:spPr>
          <a:xfrm>
            <a:off x="6343203" y="914400"/>
            <a:ext cx="0" cy="5816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7E9E3C-0A3F-4FF3-A45B-957C46D0EEFC}"/>
                  </a:ext>
                </a:extLst>
              </p:cNvPr>
              <p:cNvSpPr txBox="1"/>
              <p:nvPr/>
            </p:nvSpPr>
            <p:spPr>
              <a:xfrm>
                <a:off x="4445459" y="2037467"/>
                <a:ext cx="3759200" cy="657809"/>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r>
                        <a:rPr lang="en-GB" b="1" i="1" smtClean="0">
                          <a:latin typeface="Cambria Math" panose="02040503050406030204" pitchFamily="18" charset="0"/>
                        </a:rPr>
                        <m:t>=</m:t>
                      </m:r>
                      <m:f>
                        <m:fP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en-GB" b="1" i="1" smtClean="0">
                                  <a:latin typeface="Cambria Math" panose="02040503050406030204" pitchFamily="18" charset="0"/>
                                </a:rPr>
                                <m:t>𝑫𝒂𝒓𝒌</m:t>
                              </m:r>
                            </m:sub>
                          </m:sSub>
                        </m:num>
                        <m:den>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en-GB" b="1" i="1" smtClean="0">
                                  <a:latin typeface="Cambria Math" panose="02040503050406030204" pitchFamily="18" charset="0"/>
                                </a:rPr>
                                <m:t>𝑽𝒊𝒔𝒊𝒃𝒍𝒆</m:t>
                              </m:r>
                            </m:sub>
                          </m:sSub>
                        </m:den>
                      </m:f>
                    </m:oMath>
                  </m:oMathPara>
                </a14:m>
                <a:endParaRPr lang="en-GB" b="1" dirty="0"/>
              </a:p>
            </p:txBody>
          </p:sp>
        </mc:Choice>
        <mc:Fallback xmlns="">
          <p:sp>
            <p:nvSpPr>
              <p:cNvPr id="12" name="TextBox 11">
                <a:extLst>
                  <a:ext uri="{FF2B5EF4-FFF2-40B4-BE49-F238E27FC236}">
                    <a16:creationId xmlns:a16="http://schemas.microsoft.com/office/drawing/2014/main" id="{3C7E9E3C-0A3F-4FF3-A45B-957C46D0EEFC}"/>
                  </a:ext>
                </a:extLst>
              </p:cNvPr>
              <p:cNvSpPr txBox="1">
                <a:spLocks noRot="1" noChangeAspect="1" noMove="1" noResize="1" noEditPoints="1" noAdjustHandles="1" noChangeArrowheads="1" noChangeShapeType="1" noTextEdit="1"/>
              </p:cNvSpPr>
              <p:nvPr/>
            </p:nvSpPr>
            <p:spPr>
              <a:xfrm>
                <a:off x="4445459" y="2037467"/>
                <a:ext cx="3759200" cy="657809"/>
              </a:xfrm>
              <a:prstGeom prst="rect">
                <a:avLst/>
              </a:prstGeom>
              <a:blipFill>
                <a:blip r:embed="rId3"/>
                <a:stretch>
                  <a:fillRect/>
                </a:stretch>
              </a:blipFill>
              <a:ln>
                <a:noFill/>
              </a:ln>
            </p:spPr>
            <p:txBody>
              <a:bodyPr/>
              <a:lstStyle/>
              <a:p>
                <a:r>
                  <a:rPr lang="en-GB">
                    <a:noFill/>
                  </a:rPr>
                  <a:t> </a:t>
                </a:r>
              </a:p>
            </p:txBody>
          </p:sp>
        </mc:Fallback>
      </mc:AlternateContent>
      <p:sp>
        <p:nvSpPr>
          <p:cNvPr id="15" name="Arrow: Left-Right 14">
            <a:extLst>
              <a:ext uri="{FF2B5EF4-FFF2-40B4-BE49-F238E27FC236}">
                <a16:creationId xmlns:a16="http://schemas.microsoft.com/office/drawing/2014/main" id="{D7EA911A-F098-4B3A-9EA1-288849ADE043}"/>
              </a:ext>
            </a:extLst>
          </p:cNvPr>
          <p:cNvSpPr/>
          <p:nvPr/>
        </p:nvSpPr>
        <p:spPr>
          <a:xfrm>
            <a:off x="5431980" y="2707976"/>
            <a:ext cx="1841487" cy="1181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A6259A2-2D3A-4B32-BE5F-FF0C3D9C7003}"/>
                  </a:ext>
                </a:extLst>
              </p:cNvPr>
              <p:cNvSpPr txBox="1"/>
              <p:nvPr/>
            </p:nvSpPr>
            <p:spPr>
              <a:xfrm>
                <a:off x="309559" y="1661913"/>
                <a:ext cx="5386393" cy="224676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𝑇</m:t>
                        </m:r>
                      </m:e>
                      <m:sub>
                        <m:r>
                          <a:rPr lang="en-GB" sz="2800" b="0" i="1" smtClean="0">
                            <a:latin typeface="Cambria Math" panose="02040503050406030204" pitchFamily="18" charset="0"/>
                          </a:rPr>
                          <m:t>𝐷𝑎𝑟𝑘</m:t>
                        </m:r>
                      </m:sub>
                    </m:sSub>
                  </m:oMath>
                </a14:m>
                <a:endParaRPr lang="en-GB" sz="2800" b="0" dirty="0"/>
              </a:p>
              <a:p>
                <a:pPr marL="285750" indent="-285750">
                  <a:buFont typeface="Arial" panose="020B0604020202020204" pitchFamily="34" charset="0"/>
                  <a:buChar char="•"/>
                </a:pPr>
                <a:r>
                  <a:rPr lang="en-GB" sz="2800" dirty="0"/>
                  <a:t>Degree of gauge group: N</a:t>
                </a:r>
                <a:endParaRPr lang="en-GB" sz="2800" b="0" dirty="0"/>
              </a:p>
              <a:p>
                <a:pPr marL="285750" indent="-285750">
                  <a:buFont typeface="Arial" panose="020B0604020202020204" pitchFamily="34" charset="0"/>
                  <a:buChar char="•"/>
                </a:pPr>
                <a:r>
                  <a:rPr lang="en-GB" sz="2800" b="0" dirty="0"/>
                  <a:t>At </a:t>
                </a:r>
                <a14:m>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𝑇</m:t>
                        </m:r>
                      </m:e>
                      <m:sub>
                        <m:r>
                          <a:rPr lang="en-GB" sz="2800" i="1">
                            <a:latin typeface="Cambria Math" panose="02040503050406030204" pitchFamily="18" charset="0"/>
                          </a:rPr>
                          <m:t>𝐷𝑎𝑟𝑘</m:t>
                        </m:r>
                      </m:sub>
                    </m:sSub>
                    <m:r>
                      <a:rPr lang="en-GB" sz="2800" b="0" i="0" smtClean="0">
                        <a:latin typeface="Cambria Math" panose="02040503050406030204" pitchFamily="18" charset="0"/>
                      </a:rPr>
                      <m:t>=</m:t>
                    </m:r>
                    <m:sSub>
                      <m:sSubPr>
                        <m:ctrlPr>
                          <a:rPr lang="en-GB" sz="2800" b="0" i="1" smtClean="0">
                            <a:latin typeface="Cambria Math" panose="02040503050406030204" pitchFamily="18" charset="0"/>
                          </a:rPr>
                        </m:ctrlPr>
                      </m:sSubPr>
                      <m:e>
                        <m:r>
                          <m:rPr>
                            <m:sty m:val="p"/>
                          </m:rPr>
                          <a:rPr lang="en-GB" sz="2800" b="0" i="0" smtClean="0">
                            <a:latin typeface="Cambria Math" panose="02040503050406030204" pitchFamily="18" charset="0"/>
                          </a:rPr>
                          <m:t>Λ</m:t>
                        </m:r>
                      </m:e>
                      <m:sub>
                        <m:r>
                          <m:rPr>
                            <m:sty m:val="p"/>
                          </m:rPr>
                          <a:rPr lang="en-GB" sz="2800" b="0" i="0" smtClean="0">
                            <a:latin typeface="Cambria Math" panose="02040503050406030204" pitchFamily="18" charset="0"/>
                          </a:rPr>
                          <m:t>Dark</m:t>
                        </m:r>
                      </m:sub>
                    </m:sSub>
                  </m:oMath>
                </a14:m>
                <a:r>
                  <a:rPr lang="en-GB" sz="2800" dirty="0"/>
                  <a:t>: </a:t>
                </a:r>
              </a:p>
              <a:p>
                <a:r>
                  <a:rPr lang="en-GB" sz="2800" dirty="0"/>
                  <a:t>Dark Gluons</a:t>
                </a:r>
                <a:r>
                  <a:rPr lang="en-GB" sz="2800" dirty="0">
                    <a:sym typeface="Wingdings" panose="05000000000000000000" pitchFamily="2" charset="2"/>
                  </a:rPr>
                  <a:t> Dark Glueballs</a:t>
                </a:r>
              </a:p>
              <a:p>
                <a:pPr marL="457200" indent="-457200">
                  <a:buFont typeface="Arial" panose="020B0604020202020204" pitchFamily="34" charset="0"/>
                  <a:buChar char="•"/>
                </a:pPr>
                <a:endParaRPr lang="en-GB" sz="2800" dirty="0"/>
              </a:p>
            </p:txBody>
          </p:sp>
        </mc:Choice>
        <mc:Fallback xmlns="">
          <p:sp>
            <p:nvSpPr>
              <p:cNvPr id="17" name="TextBox 16">
                <a:extLst>
                  <a:ext uri="{FF2B5EF4-FFF2-40B4-BE49-F238E27FC236}">
                    <a16:creationId xmlns:a16="http://schemas.microsoft.com/office/drawing/2014/main" id="{7A6259A2-2D3A-4B32-BE5F-FF0C3D9C7003}"/>
                  </a:ext>
                </a:extLst>
              </p:cNvPr>
              <p:cNvSpPr txBox="1">
                <a:spLocks noRot="1" noChangeAspect="1" noMove="1" noResize="1" noEditPoints="1" noAdjustHandles="1" noChangeArrowheads="1" noChangeShapeType="1" noTextEdit="1"/>
              </p:cNvSpPr>
              <p:nvPr/>
            </p:nvSpPr>
            <p:spPr>
              <a:xfrm>
                <a:off x="309559" y="1661913"/>
                <a:ext cx="5386393" cy="2246769"/>
              </a:xfrm>
              <a:prstGeom prst="rect">
                <a:avLst/>
              </a:prstGeom>
              <a:blipFill>
                <a:blip r:embed="rId4"/>
                <a:stretch>
                  <a:fillRect l="-23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123534-235E-4A51-B5D0-8EB4EC559EA0}"/>
                  </a:ext>
                </a:extLst>
              </p:cNvPr>
              <p:cNvSpPr txBox="1"/>
              <p:nvPr/>
            </p:nvSpPr>
            <p:spPr>
              <a:xfrm>
                <a:off x="7319959" y="1661913"/>
                <a:ext cx="4391026"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Hubble expansion</a:t>
                </a:r>
              </a:p>
              <a:p>
                <a:pPr marL="285750" indent="-285750">
                  <a:buFont typeface="Arial" panose="020B0604020202020204" pitchFamily="34" charset="0"/>
                  <a:buChar char="•"/>
                </a:pPr>
                <a:r>
                  <a:rPr lang="en-GB" sz="2800" dirty="0"/>
                  <a:t>Age of Universe</a:t>
                </a:r>
                <a:endParaRPr lang="en-GB" sz="2800" b="0" dirty="0">
                  <a:sym typeface="Wingdings" panose="05000000000000000000" pitchFamily="2" charset="2"/>
                </a:endParaRPr>
              </a:p>
              <a:p>
                <a:pPr marL="285750" indent="-285750">
                  <a:buFont typeface="Arial" panose="020B0604020202020204" pitchFamily="34" charset="0"/>
                  <a:buChar char="•"/>
                </a:pPr>
                <a14:m>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𝑇</m:t>
                        </m:r>
                      </m:e>
                      <m:sub>
                        <m:r>
                          <a:rPr lang="en-GB" sz="2800" i="1">
                            <a:latin typeface="Cambria Math" panose="02040503050406030204" pitchFamily="18" charset="0"/>
                          </a:rPr>
                          <m:t>𝑣𝑖𝑠𝑖𝑏𝑙𝑒</m:t>
                        </m:r>
                      </m:sub>
                    </m:sSub>
                  </m:oMath>
                </a14:m>
                <a:endParaRPr lang="en-GB" sz="2800" dirty="0"/>
              </a:p>
            </p:txBody>
          </p:sp>
        </mc:Choice>
        <mc:Fallback xmlns="">
          <p:sp>
            <p:nvSpPr>
              <p:cNvPr id="18" name="TextBox 17">
                <a:extLst>
                  <a:ext uri="{FF2B5EF4-FFF2-40B4-BE49-F238E27FC236}">
                    <a16:creationId xmlns:a16="http://schemas.microsoft.com/office/drawing/2014/main" id="{4D123534-235E-4A51-B5D0-8EB4EC559EA0}"/>
                  </a:ext>
                </a:extLst>
              </p:cNvPr>
              <p:cNvSpPr txBox="1">
                <a:spLocks noRot="1" noChangeAspect="1" noMove="1" noResize="1" noEditPoints="1" noAdjustHandles="1" noChangeArrowheads="1" noChangeShapeType="1" noTextEdit="1"/>
              </p:cNvSpPr>
              <p:nvPr/>
            </p:nvSpPr>
            <p:spPr>
              <a:xfrm>
                <a:off x="7319959" y="1661913"/>
                <a:ext cx="4391026" cy="1384995"/>
              </a:xfrm>
              <a:prstGeom prst="rect">
                <a:avLst/>
              </a:prstGeom>
              <a:blipFill>
                <a:blip r:embed="rId5"/>
                <a:stretch>
                  <a:fillRect l="-2500" t="-4405"/>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A9870D60-82DA-4EBD-B2DE-507F85B30A68}"/>
              </a:ext>
            </a:extLst>
          </p:cNvPr>
          <p:cNvSpPr txBox="1"/>
          <p:nvPr/>
        </p:nvSpPr>
        <p:spPr>
          <a:xfrm>
            <a:off x="745431" y="257184"/>
            <a:ext cx="10164278" cy="646331"/>
          </a:xfrm>
          <a:prstGeom prst="rect">
            <a:avLst/>
          </a:prstGeom>
          <a:noFill/>
        </p:spPr>
        <p:txBody>
          <a:bodyPr wrap="square" rtlCol="0">
            <a:spAutoFit/>
          </a:bodyPr>
          <a:lstStyle/>
          <a:p>
            <a:pPr algn="ctr"/>
            <a:r>
              <a:rPr lang="en-GB" sz="3600" b="1" dirty="0"/>
              <a:t>Model Parameters</a:t>
            </a:r>
          </a:p>
        </p:txBody>
      </p:sp>
      <p:sp>
        <p:nvSpPr>
          <p:cNvPr id="21" name="TextBox 20">
            <a:extLst>
              <a:ext uri="{FF2B5EF4-FFF2-40B4-BE49-F238E27FC236}">
                <a16:creationId xmlns:a16="http://schemas.microsoft.com/office/drawing/2014/main" id="{5938A08A-EF04-4654-B699-0033C65AB9F2}"/>
              </a:ext>
            </a:extLst>
          </p:cNvPr>
          <p:cNvSpPr txBox="1"/>
          <p:nvPr/>
        </p:nvSpPr>
        <p:spPr>
          <a:xfrm>
            <a:off x="14325600" y="-3098800"/>
            <a:ext cx="4546600" cy="1477328"/>
          </a:xfrm>
          <a:prstGeom prst="rect">
            <a:avLst/>
          </a:prstGeom>
          <a:noFill/>
        </p:spPr>
        <p:txBody>
          <a:bodyPr wrap="square" rtlCol="0">
            <a:spAutoFit/>
          </a:bodyPr>
          <a:lstStyle/>
          <a:p>
            <a:r>
              <a:rPr lang="en-GB" dirty="0"/>
              <a:t>Know in great detail about the evolution of the universe in visible sector.. B provides a map from the dark sector temperature (which tells us little about the time scales of the universe) to the visible sector. </a:t>
            </a:r>
          </a:p>
        </p:txBody>
      </p:sp>
    </p:spTree>
    <p:extLst>
      <p:ext uri="{BB962C8B-B14F-4D97-AF65-F5344CB8AC3E}">
        <p14:creationId xmlns:p14="http://schemas.microsoft.com/office/powerpoint/2010/main" val="26669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device&#10;&#10;Description generated with high confidence">
            <a:extLst>
              <a:ext uri="{FF2B5EF4-FFF2-40B4-BE49-F238E27FC236}">
                <a16:creationId xmlns:a16="http://schemas.microsoft.com/office/drawing/2014/main" id="{D4526125-F8B8-4C54-9361-DDFF65EE3E9B}"/>
              </a:ext>
            </a:extLst>
          </p:cNvPr>
          <p:cNvPicPr>
            <a:picLocks noChangeAspect="1"/>
          </p:cNvPicPr>
          <p:nvPr/>
        </p:nvPicPr>
        <p:blipFill>
          <a:blip r:embed="rId3"/>
          <a:stretch>
            <a:fillRect/>
          </a:stretch>
        </p:blipFill>
        <p:spPr>
          <a:xfrm>
            <a:off x="1782665" y="1930400"/>
            <a:ext cx="9257868" cy="4509687"/>
          </a:xfrm>
          <a:prstGeom prst="rect">
            <a:avLst/>
          </a:prstGeom>
        </p:spPr>
      </p:pic>
      <p:sp>
        <p:nvSpPr>
          <p:cNvPr id="9" name="TextBox 8">
            <a:extLst>
              <a:ext uri="{FF2B5EF4-FFF2-40B4-BE49-F238E27FC236}">
                <a16:creationId xmlns:a16="http://schemas.microsoft.com/office/drawing/2014/main" id="{335BB1EA-F03A-46BB-A6A1-83C0E9F6E989}"/>
              </a:ext>
            </a:extLst>
          </p:cNvPr>
          <p:cNvSpPr txBox="1"/>
          <p:nvPr/>
        </p:nvSpPr>
        <p:spPr>
          <a:xfrm>
            <a:off x="3599157" y="1514901"/>
            <a:ext cx="5624884" cy="830997"/>
          </a:xfrm>
          <a:prstGeom prst="rect">
            <a:avLst/>
          </a:prstGeom>
          <a:noFill/>
        </p:spPr>
        <p:txBody>
          <a:bodyPr wrap="square" rtlCol="0">
            <a:spAutoFit/>
          </a:bodyPr>
          <a:lstStyle/>
          <a:p>
            <a:r>
              <a:rPr lang="en-GB" sz="2400" b="1" dirty="0"/>
              <a:t>Gravitational Wave Power Spectrum - Acoustic Sound Waves </a:t>
            </a:r>
            <a:endParaRPr lang="en-GB"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885B29F-71DC-48C0-8A8F-273A331AB287}"/>
                  </a:ext>
                </a:extLst>
              </p:cNvPr>
              <p:cNvSpPr txBox="1"/>
              <p:nvPr/>
            </p:nvSpPr>
            <p:spPr>
              <a:xfrm>
                <a:off x="745431" y="257184"/>
                <a:ext cx="10164278" cy="1200329"/>
              </a:xfrm>
              <a:prstGeom prst="rect">
                <a:avLst/>
              </a:prstGeom>
              <a:noFill/>
            </p:spPr>
            <p:txBody>
              <a:bodyPr wrap="square" rtlCol="0">
                <a:spAutoFit/>
              </a:bodyPr>
              <a:lstStyle/>
              <a:p>
                <a:r>
                  <a:rPr lang="en-GB" sz="3600" b="1" dirty="0"/>
                  <a:t>Dark Sector Phase Transition for </a:t>
                </a:r>
                <a14:m>
                  <m:oMath xmlns:m="http://schemas.openxmlformats.org/officeDocument/2006/math">
                    <m:sSub>
                      <m:sSubPr>
                        <m:ctrlPr>
                          <a:rPr lang="en-GB" sz="3600" b="1" i="1" smtClean="0">
                            <a:latin typeface="Cambria Math" panose="02040503050406030204" pitchFamily="18" charset="0"/>
                          </a:rPr>
                        </m:ctrlPr>
                      </m:sSubPr>
                      <m:e>
                        <m:r>
                          <a:rPr lang="en-GB" sz="3600" b="1" i="0" smtClean="0">
                            <a:latin typeface="Cambria Math" panose="02040503050406030204" pitchFamily="18" charset="0"/>
                          </a:rPr>
                          <m:t>𝚲</m:t>
                        </m:r>
                      </m:e>
                      <m:sub>
                        <m:r>
                          <a:rPr lang="en-GB" sz="3600" b="1" i="0" smtClean="0">
                            <a:latin typeface="Cambria Math" panose="02040503050406030204" pitchFamily="18" charset="0"/>
                          </a:rPr>
                          <m:t>𝐃𝐚𝐫𝐤</m:t>
                        </m:r>
                      </m:sub>
                    </m:sSub>
                    <m:r>
                      <a:rPr lang="en-GB" sz="3600" b="1" i="0" smtClean="0">
                        <a:latin typeface="Cambria Math" panose="02040503050406030204" pitchFamily="18" charset="0"/>
                      </a:rPr>
                      <m:t>=</m:t>
                    </m:r>
                    <m:r>
                      <a:rPr lang="en-GB" sz="3600" b="1" i="0" smtClean="0">
                        <a:latin typeface="Cambria Math" panose="02040503050406030204" pitchFamily="18" charset="0"/>
                      </a:rPr>
                      <m:t>𝟎</m:t>
                    </m:r>
                    <m:r>
                      <a:rPr lang="en-GB" sz="3600" b="1" i="0" smtClean="0">
                        <a:latin typeface="Cambria Math" panose="02040503050406030204" pitchFamily="18" charset="0"/>
                      </a:rPr>
                      <m:t>.</m:t>
                    </m:r>
                    <m:r>
                      <a:rPr lang="en-GB" sz="3600" b="1" i="0" smtClean="0">
                        <a:latin typeface="Cambria Math" panose="02040503050406030204" pitchFamily="18" charset="0"/>
                      </a:rPr>
                      <m:t>𝟏𝐆𝐞𝐕</m:t>
                    </m:r>
                  </m:oMath>
                </a14:m>
                <a:r>
                  <a:rPr lang="en-GB" sz="3600" b="1" dirty="0"/>
                  <a:t> Preliminary Results</a:t>
                </a:r>
              </a:p>
            </p:txBody>
          </p:sp>
        </mc:Choice>
        <mc:Fallback xmlns="">
          <p:sp>
            <p:nvSpPr>
              <p:cNvPr id="13" name="TextBox 12">
                <a:extLst>
                  <a:ext uri="{FF2B5EF4-FFF2-40B4-BE49-F238E27FC236}">
                    <a16:creationId xmlns:a16="http://schemas.microsoft.com/office/drawing/2014/main" id="{1885B29F-71DC-48C0-8A8F-273A331AB287}"/>
                  </a:ext>
                </a:extLst>
              </p:cNvPr>
              <p:cNvSpPr txBox="1">
                <a:spLocks noRot="1" noChangeAspect="1" noMove="1" noResize="1" noEditPoints="1" noAdjustHandles="1" noChangeArrowheads="1" noChangeShapeType="1" noTextEdit="1"/>
              </p:cNvSpPr>
              <p:nvPr/>
            </p:nvSpPr>
            <p:spPr>
              <a:xfrm>
                <a:off x="745431" y="257184"/>
                <a:ext cx="10164278" cy="1200329"/>
              </a:xfrm>
              <a:prstGeom prst="rect">
                <a:avLst/>
              </a:prstGeom>
              <a:blipFill>
                <a:blip r:embed="rId4"/>
                <a:stretch>
                  <a:fillRect l="-1799" t="-7614" b="-1827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8F942E01-3619-49A2-B134-239275D9DFAB}"/>
              </a:ext>
            </a:extLst>
          </p:cNvPr>
          <p:cNvSpPr txBox="1"/>
          <p:nvPr/>
        </p:nvSpPr>
        <p:spPr>
          <a:xfrm>
            <a:off x="1087282" y="2710247"/>
            <a:ext cx="5651498" cy="461665"/>
          </a:xfrm>
          <a:prstGeom prst="rect">
            <a:avLst/>
          </a:prstGeom>
          <a:noFill/>
        </p:spPr>
        <p:txBody>
          <a:bodyPr wrap="square" rtlCol="0">
            <a:spAutoFit/>
          </a:bodyPr>
          <a:lstStyle/>
          <a:p>
            <a:r>
              <a:rPr lang="en-GB" sz="2400" b="1" dirty="0"/>
              <a:t>Dark Sector</a:t>
            </a:r>
          </a:p>
        </p:txBody>
      </p:sp>
      <p:sp>
        <p:nvSpPr>
          <p:cNvPr id="6" name="TextBox 5">
            <a:extLst>
              <a:ext uri="{FF2B5EF4-FFF2-40B4-BE49-F238E27FC236}">
                <a16:creationId xmlns:a16="http://schemas.microsoft.com/office/drawing/2014/main" id="{E9ABE981-5392-4557-A32F-E3E8D305E390}"/>
              </a:ext>
            </a:extLst>
          </p:cNvPr>
          <p:cNvSpPr txBox="1"/>
          <p:nvPr/>
        </p:nvSpPr>
        <p:spPr>
          <a:xfrm>
            <a:off x="4559378" y="2680418"/>
            <a:ext cx="5788024" cy="461665"/>
          </a:xfrm>
          <a:prstGeom prst="rect">
            <a:avLst/>
          </a:prstGeom>
          <a:noFill/>
        </p:spPr>
        <p:txBody>
          <a:bodyPr wrap="square" rtlCol="0">
            <a:spAutoFit/>
          </a:bodyPr>
          <a:lstStyle/>
          <a:p>
            <a:r>
              <a:rPr lang="en-GB" sz="2400" b="1" dirty="0"/>
              <a:t>Visible Sector</a:t>
            </a:r>
          </a:p>
        </p:txBody>
      </p:sp>
      <p:cxnSp>
        <p:nvCxnSpPr>
          <p:cNvPr id="8" name="Straight Connector 7">
            <a:extLst>
              <a:ext uri="{FF2B5EF4-FFF2-40B4-BE49-F238E27FC236}">
                <a16:creationId xmlns:a16="http://schemas.microsoft.com/office/drawing/2014/main" id="{1E5B92B8-A4EC-40D5-BC4A-B0A440F8F53D}"/>
              </a:ext>
            </a:extLst>
          </p:cNvPr>
          <p:cNvCxnSpPr>
            <a:cxnSpLocks/>
          </p:cNvCxnSpPr>
          <p:nvPr/>
        </p:nvCxnSpPr>
        <p:spPr>
          <a:xfrm>
            <a:off x="3766532" y="2428404"/>
            <a:ext cx="0" cy="3791982"/>
          </a:xfrm>
          <a:prstGeom prst="line">
            <a:avLst/>
          </a:prstGeom>
          <a:ln w="38100">
            <a:solidFill>
              <a:srgbClr val="00B050"/>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EE8E1A-180D-4B18-AB15-48A4214CF5D5}"/>
                  </a:ext>
                </a:extLst>
              </p:cNvPr>
              <p:cNvSpPr/>
              <p:nvPr/>
            </p:nvSpPr>
            <p:spPr>
              <a:xfrm>
                <a:off x="1087282" y="5326398"/>
                <a:ext cx="18064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n-GB">
                              <a:latin typeface="Cambria Math" panose="02040503050406030204" pitchFamily="18" charset="0"/>
                            </a:rPr>
                            <m:t>Λ</m:t>
                          </m:r>
                        </m:e>
                        <m:sub>
                          <m:r>
                            <m:rPr>
                              <m:sty m:val="p"/>
                            </m:rPr>
                            <a:rPr lang="en-GB">
                              <a:latin typeface="Cambria Math" panose="02040503050406030204" pitchFamily="18" charset="0"/>
                            </a:rPr>
                            <m:t>Dark</m:t>
                          </m:r>
                        </m:sub>
                      </m:sSub>
                      <m:r>
                        <a:rPr lang="en-GB" b="0" i="1" smtClean="0">
                          <a:latin typeface="Cambria Math" panose="02040503050406030204" pitchFamily="18" charset="0"/>
                        </a:rPr>
                        <m:t>=0.1</m:t>
                      </m:r>
                      <m:r>
                        <a:rPr lang="en-GB" b="0" i="1" smtClean="0">
                          <a:latin typeface="Cambria Math" panose="02040503050406030204" pitchFamily="18" charset="0"/>
                        </a:rPr>
                        <m:t>𝐺𝑒𝑉</m:t>
                      </m:r>
                    </m:oMath>
                  </m:oMathPara>
                </a14:m>
                <a:endParaRPr lang="en-GB" dirty="0"/>
              </a:p>
            </p:txBody>
          </p:sp>
        </mc:Choice>
        <mc:Fallback xmlns="">
          <p:sp>
            <p:nvSpPr>
              <p:cNvPr id="10" name="Rectangle 9">
                <a:extLst>
                  <a:ext uri="{FF2B5EF4-FFF2-40B4-BE49-F238E27FC236}">
                    <a16:creationId xmlns:a16="http://schemas.microsoft.com/office/drawing/2014/main" id="{36EE8E1A-180D-4B18-AB15-48A4214CF5D5}"/>
                  </a:ext>
                </a:extLst>
              </p:cNvPr>
              <p:cNvSpPr>
                <a:spLocks noRot="1" noChangeAspect="1" noMove="1" noResize="1" noEditPoints="1" noAdjustHandles="1" noChangeArrowheads="1" noChangeShapeType="1" noTextEdit="1"/>
              </p:cNvSpPr>
              <p:nvPr/>
            </p:nvSpPr>
            <p:spPr>
              <a:xfrm>
                <a:off x="1087282" y="5326398"/>
                <a:ext cx="1806457" cy="369332"/>
              </a:xfrm>
              <a:prstGeom prst="rect">
                <a:avLst/>
              </a:prstGeom>
              <a:blipFill>
                <a:blip r:embed="rId5"/>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7814418-47C0-4693-A373-583EDE8D1060}"/>
                  </a:ext>
                </a:extLst>
              </p:cNvPr>
              <p:cNvSpPr/>
              <p:nvPr/>
            </p:nvSpPr>
            <p:spPr>
              <a:xfrm>
                <a:off x="4966228" y="3378252"/>
                <a:ext cx="1540230" cy="369332"/>
              </a:xfrm>
              <a:prstGeom prst="rect">
                <a:avLst/>
              </a:prstGeom>
            </p:spPr>
            <p:txBody>
              <a:bodyPr wrap="none">
                <a:spAutoFit/>
              </a:bodyPr>
              <a:lstStyle/>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𝑣𝑖𝑠𝑖𝑏𝑙𝑒</m:t>
                        </m:r>
                      </m:sub>
                    </m:sSub>
                  </m:oMath>
                </a14:m>
                <a:r>
                  <a:rPr lang="en-GB" dirty="0"/>
                  <a:t>  (N=5)</a:t>
                </a:r>
              </a:p>
            </p:txBody>
          </p:sp>
        </mc:Choice>
        <mc:Fallback xmlns="">
          <p:sp>
            <p:nvSpPr>
              <p:cNvPr id="11" name="Rectangle 10">
                <a:extLst>
                  <a:ext uri="{FF2B5EF4-FFF2-40B4-BE49-F238E27FC236}">
                    <a16:creationId xmlns:a16="http://schemas.microsoft.com/office/drawing/2014/main" id="{67814418-47C0-4693-A373-583EDE8D1060}"/>
                  </a:ext>
                </a:extLst>
              </p:cNvPr>
              <p:cNvSpPr>
                <a:spLocks noRot="1" noChangeAspect="1" noMove="1" noResize="1" noEditPoints="1" noAdjustHandles="1" noChangeArrowheads="1" noChangeShapeType="1" noTextEdit="1"/>
              </p:cNvSpPr>
              <p:nvPr/>
            </p:nvSpPr>
            <p:spPr>
              <a:xfrm>
                <a:off x="4966228" y="3378252"/>
                <a:ext cx="1540230" cy="369332"/>
              </a:xfrm>
              <a:prstGeom prst="rect">
                <a:avLst/>
              </a:prstGeom>
              <a:blipFill>
                <a:blip r:embed="rId6"/>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EFD0964-FD75-4BCB-8996-F65530EE7130}"/>
                  </a:ext>
                </a:extLst>
              </p:cNvPr>
              <p:cNvSpPr/>
              <p:nvPr/>
            </p:nvSpPr>
            <p:spPr>
              <a:xfrm>
                <a:off x="4966228" y="3983753"/>
                <a:ext cx="1487330" cy="369332"/>
              </a:xfrm>
              <a:prstGeom prst="rect">
                <a:avLst/>
              </a:prstGeom>
            </p:spPr>
            <p:txBody>
              <a:bodyPr wrap="none">
                <a:spAutoFit/>
              </a:bodyPr>
              <a:lstStyle/>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𝑣𝑖𝑠𝑖𝑏𝑙𝑒</m:t>
                        </m:r>
                      </m:sub>
                    </m:sSub>
                  </m:oMath>
                </a14:m>
                <a:r>
                  <a:rPr lang="en-GB" dirty="0"/>
                  <a:t>  (N=4)</a:t>
                </a:r>
              </a:p>
            </p:txBody>
          </p:sp>
        </mc:Choice>
        <mc:Fallback xmlns="">
          <p:sp>
            <p:nvSpPr>
              <p:cNvPr id="12" name="Rectangle 11">
                <a:extLst>
                  <a:ext uri="{FF2B5EF4-FFF2-40B4-BE49-F238E27FC236}">
                    <a16:creationId xmlns:a16="http://schemas.microsoft.com/office/drawing/2014/main" id="{3EFD0964-FD75-4BCB-8996-F65530EE7130}"/>
                  </a:ext>
                </a:extLst>
              </p:cNvPr>
              <p:cNvSpPr>
                <a:spLocks noRot="1" noChangeAspect="1" noMove="1" noResize="1" noEditPoints="1" noAdjustHandles="1" noChangeArrowheads="1" noChangeShapeType="1" noTextEdit="1"/>
              </p:cNvSpPr>
              <p:nvPr/>
            </p:nvSpPr>
            <p:spPr>
              <a:xfrm>
                <a:off x="4966228" y="3983753"/>
                <a:ext cx="1487330" cy="369332"/>
              </a:xfrm>
              <a:prstGeom prst="rect">
                <a:avLst/>
              </a:prstGeom>
              <a:blipFill>
                <a:blip r:embed="rId7"/>
                <a:stretch>
                  <a:fillRect t="-10000" r="-327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E4823BC-B7F9-4CA0-AA80-0DE4636F5003}"/>
                  </a:ext>
                </a:extLst>
              </p:cNvPr>
              <p:cNvSpPr/>
              <p:nvPr/>
            </p:nvSpPr>
            <p:spPr>
              <a:xfrm>
                <a:off x="4966227" y="4589254"/>
                <a:ext cx="1487330" cy="369332"/>
              </a:xfrm>
              <a:prstGeom prst="rect">
                <a:avLst/>
              </a:prstGeom>
            </p:spPr>
            <p:txBody>
              <a:bodyPr wrap="none">
                <a:spAutoFit/>
              </a:bodyPr>
              <a:lstStyle/>
              <a:p>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𝑣𝑖𝑠𝑖𝑏𝑙𝑒</m:t>
                        </m:r>
                      </m:sub>
                    </m:sSub>
                  </m:oMath>
                </a14:m>
                <a:r>
                  <a:rPr lang="en-GB" dirty="0"/>
                  <a:t>  (N=3)</a:t>
                </a:r>
              </a:p>
            </p:txBody>
          </p:sp>
        </mc:Choice>
        <mc:Fallback xmlns="">
          <p:sp>
            <p:nvSpPr>
              <p:cNvPr id="14" name="Rectangle 13">
                <a:extLst>
                  <a:ext uri="{FF2B5EF4-FFF2-40B4-BE49-F238E27FC236}">
                    <a16:creationId xmlns:a16="http://schemas.microsoft.com/office/drawing/2014/main" id="{0E4823BC-B7F9-4CA0-AA80-0DE4636F5003}"/>
                  </a:ext>
                </a:extLst>
              </p:cNvPr>
              <p:cNvSpPr>
                <a:spLocks noRot="1" noChangeAspect="1" noMove="1" noResize="1" noEditPoints="1" noAdjustHandles="1" noChangeArrowheads="1" noChangeShapeType="1" noTextEdit="1"/>
              </p:cNvSpPr>
              <p:nvPr/>
            </p:nvSpPr>
            <p:spPr>
              <a:xfrm>
                <a:off x="4966227" y="4589254"/>
                <a:ext cx="1487330" cy="369332"/>
              </a:xfrm>
              <a:prstGeom prst="rect">
                <a:avLst/>
              </a:prstGeom>
              <a:blipFill>
                <a:blip r:embed="rId8"/>
                <a:stretch>
                  <a:fillRect t="-10000" r="-3279" b="-26667"/>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C3A5E921-78D6-4999-88E8-4401C2C61246}"/>
              </a:ext>
            </a:extLst>
          </p:cNvPr>
          <p:cNvSpPr txBox="1"/>
          <p:nvPr/>
        </p:nvSpPr>
        <p:spPr>
          <a:xfrm>
            <a:off x="2893739" y="1554058"/>
            <a:ext cx="3147934" cy="954107"/>
          </a:xfrm>
          <a:prstGeom prst="rect">
            <a:avLst/>
          </a:prstGeom>
          <a:noFill/>
        </p:spPr>
        <p:txBody>
          <a:bodyPr wrap="square" rtlCol="0">
            <a:spAutoFit/>
          </a:bodyPr>
          <a:lstStyle/>
          <a:p>
            <a:r>
              <a:rPr lang="en-GB" sz="2800" dirty="0"/>
              <a:t>Increasing Temperature</a:t>
            </a:r>
          </a:p>
        </p:txBody>
      </p:sp>
      <p:cxnSp>
        <p:nvCxnSpPr>
          <p:cNvPr id="16" name="Straight Connector 15">
            <a:extLst>
              <a:ext uri="{FF2B5EF4-FFF2-40B4-BE49-F238E27FC236}">
                <a16:creationId xmlns:a16="http://schemas.microsoft.com/office/drawing/2014/main" id="{56627C56-0D4C-4985-B480-0F0CD20593D1}"/>
              </a:ext>
            </a:extLst>
          </p:cNvPr>
          <p:cNvCxnSpPr>
            <a:cxnSpLocks/>
          </p:cNvCxnSpPr>
          <p:nvPr/>
        </p:nvCxnSpPr>
        <p:spPr>
          <a:xfrm flipV="1">
            <a:off x="6738780" y="3286679"/>
            <a:ext cx="0" cy="176348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A4DEE5-B734-4625-8038-A3EAC90693BA}"/>
              </a:ext>
            </a:extLst>
          </p:cNvPr>
          <p:cNvSpPr txBox="1"/>
          <p:nvPr/>
        </p:nvSpPr>
        <p:spPr>
          <a:xfrm>
            <a:off x="7077776" y="3886739"/>
            <a:ext cx="3147934" cy="523220"/>
          </a:xfrm>
          <a:prstGeom prst="rect">
            <a:avLst/>
          </a:prstGeom>
          <a:noFill/>
        </p:spPr>
        <p:txBody>
          <a:bodyPr wrap="square" rtlCol="0">
            <a:spAutoFit/>
          </a:bodyPr>
          <a:lstStyle/>
          <a:p>
            <a:r>
              <a:rPr lang="en-GB" sz="2800" dirty="0"/>
              <a:t>Age of Universe</a:t>
            </a:r>
          </a:p>
        </p:txBody>
      </p:sp>
      <p:sp>
        <p:nvSpPr>
          <p:cNvPr id="2" name="Arrow: Right 1">
            <a:extLst>
              <a:ext uri="{FF2B5EF4-FFF2-40B4-BE49-F238E27FC236}">
                <a16:creationId xmlns:a16="http://schemas.microsoft.com/office/drawing/2014/main" id="{0D628CEA-198D-4477-AEE7-31F3B8FE8CD0}"/>
              </a:ext>
            </a:extLst>
          </p:cNvPr>
          <p:cNvSpPr/>
          <p:nvPr/>
        </p:nvSpPr>
        <p:spPr>
          <a:xfrm>
            <a:off x="3255634" y="4185243"/>
            <a:ext cx="1371598" cy="130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000" baseline="-25000" dirty="0"/>
              <a:t>B</a:t>
            </a:r>
          </a:p>
        </p:txBody>
      </p:sp>
      <p:grpSp>
        <p:nvGrpSpPr>
          <p:cNvPr id="33" name="Group 32">
            <a:extLst>
              <a:ext uri="{FF2B5EF4-FFF2-40B4-BE49-F238E27FC236}">
                <a16:creationId xmlns:a16="http://schemas.microsoft.com/office/drawing/2014/main" id="{8172CC25-B25A-4D24-844D-9869B8AB8002}"/>
              </a:ext>
            </a:extLst>
          </p:cNvPr>
          <p:cNvGrpSpPr/>
          <p:nvPr/>
        </p:nvGrpSpPr>
        <p:grpSpPr>
          <a:xfrm>
            <a:off x="9711031" y="2285461"/>
            <a:ext cx="2709972" cy="2764698"/>
            <a:chOff x="9711031" y="2285461"/>
            <a:chExt cx="2709972" cy="2764698"/>
          </a:xfrm>
        </p:grpSpPr>
        <p:grpSp>
          <p:nvGrpSpPr>
            <p:cNvPr id="32" name="Group 31">
              <a:extLst>
                <a:ext uri="{FF2B5EF4-FFF2-40B4-BE49-F238E27FC236}">
                  <a16:creationId xmlns:a16="http://schemas.microsoft.com/office/drawing/2014/main" id="{C611D296-F20E-4894-87E9-664C9D3F99C2}"/>
                </a:ext>
              </a:extLst>
            </p:cNvPr>
            <p:cNvGrpSpPr/>
            <p:nvPr/>
          </p:nvGrpSpPr>
          <p:grpSpPr>
            <a:xfrm>
              <a:off x="9711031" y="2667000"/>
              <a:ext cx="1215199" cy="2383159"/>
              <a:chOff x="9711031" y="2667000"/>
              <a:chExt cx="1215199" cy="2383159"/>
            </a:xfrm>
          </p:grpSpPr>
          <p:grpSp>
            <p:nvGrpSpPr>
              <p:cNvPr id="27" name="Group 26">
                <a:extLst>
                  <a:ext uri="{FF2B5EF4-FFF2-40B4-BE49-F238E27FC236}">
                    <a16:creationId xmlns:a16="http://schemas.microsoft.com/office/drawing/2014/main" id="{2FF1FCB0-A1F5-4524-A8C3-AAB32F0DB1E7}"/>
                  </a:ext>
                </a:extLst>
              </p:cNvPr>
              <p:cNvGrpSpPr/>
              <p:nvPr/>
            </p:nvGrpSpPr>
            <p:grpSpPr>
              <a:xfrm>
                <a:off x="9711031" y="3427671"/>
                <a:ext cx="636365" cy="1622488"/>
                <a:chOff x="9711031" y="3427671"/>
                <a:chExt cx="636365" cy="1622488"/>
              </a:xfrm>
            </p:grpSpPr>
            <p:grpSp>
              <p:nvGrpSpPr>
                <p:cNvPr id="25" name="Group 24">
                  <a:extLst>
                    <a:ext uri="{FF2B5EF4-FFF2-40B4-BE49-F238E27FC236}">
                      <a16:creationId xmlns:a16="http://schemas.microsoft.com/office/drawing/2014/main" id="{929F045C-BE9F-44C2-91F7-9FEEB95D8F13}"/>
                    </a:ext>
                  </a:extLst>
                </p:cNvPr>
                <p:cNvGrpSpPr/>
                <p:nvPr/>
              </p:nvGrpSpPr>
              <p:grpSpPr>
                <a:xfrm>
                  <a:off x="9711031" y="4433042"/>
                  <a:ext cx="636365" cy="617117"/>
                  <a:chOff x="9711031" y="4433042"/>
                  <a:chExt cx="636365" cy="617117"/>
                </a:xfrm>
              </p:grpSpPr>
              <p:sp>
                <p:nvSpPr>
                  <p:cNvPr id="18" name="Oval 17">
                    <a:extLst>
                      <a:ext uri="{FF2B5EF4-FFF2-40B4-BE49-F238E27FC236}">
                        <a16:creationId xmlns:a16="http://schemas.microsoft.com/office/drawing/2014/main" id="{68F6AFF1-983D-4D0A-8E63-22B4A398928F}"/>
                      </a:ext>
                    </a:extLst>
                  </p:cNvPr>
                  <p:cNvSpPr/>
                  <p:nvPr/>
                </p:nvSpPr>
                <p:spPr>
                  <a:xfrm>
                    <a:off x="9711031" y="4433042"/>
                    <a:ext cx="636365" cy="61711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EDDFF55-7631-4826-86C9-E5495291920E}"/>
                      </a:ext>
                    </a:extLst>
                  </p:cNvPr>
                  <p:cNvSpPr/>
                  <p:nvPr/>
                </p:nvSpPr>
                <p:spPr>
                  <a:xfrm>
                    <a:off x="9978704" y="4683220"/>
                    <a:ext cx="85829" cy="10036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2B6D8C7D-0A5A-43E1-A944-8D19B4719112}"/>
                    </a:ext>
                  </a:extLst>
                </p:cNvPr>
                <p:cNvGrpSpPr/>
                <p:nvPr/>
              </p:nvGrpSpPr>
              <p:grpSpPr>
                <a:xfrm>
                  <a:off x="9832711" y="3427671"/>
                  <a:ext cx="393000" cy="925415"/>
                  <a:chOff x="9832711" y="3427671"/>
                  <a:chExt cx="393000" cy="925415"/>
                </a:xfrm>
              </p:grpSpPr>
              <p:grpSp>
                <p:nvGrpSpPr>
                  <p:cNvPr id="4" name="Group 3">
                    <a:extLst>
                      <a:ext uri="{FF2B5EF4-FFF2-40B4-BE49-F238E27FC236}">
                        <a16:creationId xmlns:a16="http://schemas.microsoft.com/office/drawing/2014/main" id="{B6EC645D-750C-48F1-8C35-307C3D15C6D2}"/>
                      </a:ext>
                    </a:extLst>
                  </p:cNvPr>
                  <p:cNvGrpSpPr/>
                  <p:nvPr/>
                </p:nvGrpSpPr>
                <p:grpSpPr>
                  <a:xfrm>
                    <a:off x="9832711" y="3923350"/>
                    <a:ext cx="393000" cy="429736"/>
                    <a:chOff x="9832711" y="3923350"/>
                    <a:chExt cx="393000" cy="429736"/>
                  </a:xfrm>
                </p:grpSpPr>
                <p:sp>
                  <p:nvSpPr>
                    <p:cNvPr id="21" name="Oval 20">
                      <a:extLst>
                        <a:ext uri="{FF2B5EF4-FFF2-40B4-BE49-F238E27FC236}">
                          <a16:creationId xmlns:a16="http://schemas.microsoft.com/office/drawing/2014/main" id="{5D2CEBF4-BFE5-43FD-9A75-290C94937CF4}"/>
                        </a:ext>
                      </a:extLst>
                    </p:cNvPr>
                    <p:cNvSpPr/>
                    <p:nvPr/>
                  </p:nvSpPr>
                  <p:spPr>
                    <a:xfrm>
                      <a:off x="9832711" y="3923350"/>
                      <a:ext cx="393000" cy="4297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8423C3F-AE59-4449-97B3-D4ED7E22071B}"/>
                        </a:ext>
                      </a:extLst>
                    </p:cNvPr>
                    <p:cNvSpPr/>
                    <p:nvPr/>
                  </p:nvSpPr>
                  <p:spPr>
                    <a:xfrm>
                      <a:off x="9978701" y="4079837"/>
                      <a:ext cx="85829" cy="10036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9FE0E7E8-2E9A-443C-A23F-89F731ADC919}"/>
                      </a:ext>
                    </a:extLst>
                  </p:cNvPr>
                  <p:cNvGrpSpPr/>
                  <p:nvPr/>
                </p:nvGrpSpPr>
                <p:grpSpPr>
                  <a:xfrm>
                    <a:off x="9906887" y="3427671"/>
                    <a:ext cx="244646" cy="286182"/>
                    <a:chOff x="9906887" y="3427671"/>
                    <a:chExt cx="244646" cy="286182"/>
                  </a:xfrm>
                </p:grpSpPr>
                <p:sp>
                  <p:nvSpPr>
                    <p:cNvPr id="23" name="Oval 22">
                      <a:extLst>
                        <a:ext uri="{FF2B5EF4-FFF2-40B4-BE49-F238E27FC236}">
                          <a16:creationId xmlns:a16="http://schemas.microsoft.com/office/drawing/2014/main" id="{1FC4646B-46AF-4D35-BA9D-B386B33FBBDC}"/>
                        </a:ext>
                      </a:extLst>
                    </p:cNvPr>
                    <p:cNvSpPr/>
                    <p:nvPr/>
                  </p:nvSpPr>
                  <p:spPr>
                    <a:xfrm>
                      <a:off x="9906887" y="3427671"/>
                      <a:ext cx="244646" cy="28618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A7B4517-5FCF-4052-9464-DA44F5CF03E0}"/>
                        </a:ext>
                      </a:extLst>
                    </p:cNvPr>
                    <p:cNvSpPr/>
                    <p:nvPr/>
                  </p:nvSpPr>
                  <p:spPr>
                    <a:xfrm>
                      <a:off x="9978700" y="3512381"/>
                      <a:ext cx="85829" cy="10036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28" name="Freeform: Shape 27">
                <a:extLst>
                  <a:ext uri="{FF2B5EF4-FFF2-40B4-BE49-F238E27FC236}">
                    <a16:creationId xmlns:a16="http://schemas.microsoft.com/office/drawing/2014/main" id="{03FAD0A0-180C-42D0-84B7-9B9D6ADEC408}"/>
                  </a:ext>
                </a:extLst>
              </p:cNvPr>
              <p:cNvSpPr/>
              <p:nvPr/>
            </p:nvSpPr>
            <p:spPr>
              <a:xfrm>
                <a:off x="10198100" y="2667000"/>
                <a:ext cx="728130" cy="838200"/>
              </a:xfrm>
              <a:custGeom>
                <a:avLst/>
                <a:gdLst>
                  <a:gd name="connsiteX0" fmla="*/ 0 w 1168400"/>
                  <a:gd name="connsiteY0" fmla="*/ 838200 h 838200"/>
                  <a:gd name="connsiteX1" fmla="*/ 533400 w 1168400"/>
                  <a:gd name="connsiteY1" fmla="*/ 660400 h 838200"/>
                  <a:gd name="connsiteX2" fmla="*/ 711200 w 1168400"/>
                  <a:gd name="connsiteY2" fmla="*/ 254000 h 838200"/>
                  <a:gd name="connsiteX3" fmla="*/ 1168400 w 1168400"/>
                  <a:gd name="connsiteY3" fmla="*/ 0 h 838200"/>
                </a:gdLst>
                <a:ahLst/>
                <a:cxnLst>
                  <a:cxn ang="0">
                    <a:pos x="connsiteX0" y="connsiteY0"/>
                  </a:cxn>
                  <a:cxn ang="0">
                    <a:pos x="connsiteX1" y="connsiteY1"/>
                  </a:cxn>
                  <a:cxn ang="0">
                    <a:pos x="connsiteX2" y="connsiteY2"/>
                  </a:cxn>
                  <a:cxn ang="0">
                    <a:pos x="connsiteX3" y="connsiteY3"/>
                  </a:cxn>
                </a:cxnLst>
                <a:rect l="l" t="t" r="r" b="b"/>
                <a:pathLst>
                  <a:path w="1168400" h="838200">
                    <a:moveTo>
                      <a:pt x="0" y="838200"/>
                    </a:moveTo>
                    <a:cubicBezTo>
                      <a:pt x="207433" y="797983"/>
                      <a:pt x="414867" y="757767"/>
                      <a:pt x="533400" y="660400"/>
                    </a:cubicBezTo>
                    <a:cubicBezTo>
                      <a:pt x="651933" y="563033"/>
                      <a:pt x="605367" y="364067"/>
                      <a:pt x="711200" y="254000"/>
                    </a:cubicBezTo>
                    <a:cubicBezTo>
                      <a:pt x="817033" y="143933"/>
                      <a:pt x="992716" y="71966"/>
                      <a:pt x="1168400" y="0"/>
                    </a:cubicBezTo>
                  </a:path>
                </a:pathLst>
              </a:custGeom>
              <a:ln>
                <a:solidFill>
                  <a:srgbClr val="C00000"/>
                </a:solidFill>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9" name="Freeform: Shape 28">
                <a:extLst>
                  <a:ext uri="{FF2B5EF4-FFF2-40B4-BE49-F238E27FC236}">
                    <a16:creationId xmlns:a16="http://schemas.microsoft.com/office/drawing/2014/main" id="{3566F73B-DA85-42DD-97E3-4763CD063C3C}"/>
                  </a:ext>
                </a:extLst>
              </p:cNvPr>
              <p:cNvSpPr/>
              <p:nvPr/>
            </p:nvSpPr>
            <p:spPr>
              <a:xfrm>
                <a:off x="10346266" y="2710247"/>
                <a:ext cx="538735" cy="1388234"/>
              </a:xfrm>
              <a:custGeom>
                <a:avLst/>
                <a:gdLst>
                  <a:gd name="connsiteX0" fmla="*/ 0 w 1168400"/>
                  <a:gd name="connsiteY0" fmla="*/ 838200 h 838200"/>
                  <a:gd name="connsiteX1" fmla="*/ 533400 w 1168400"/>
                  <a:gd name="connsiteY1" fmla="*/ 660400 h 838200"/>
                  <a:gd name="connsiteX2" fmla="*/ 711200 w 1168400"/>
                  <a:gd name="connsiteY2" fmla="*/ 254000 h 838200"/>
                  <a:gd name="connsiteX3" fmla="*/ 1168400 w 1168400"/>
                  <a:gd name="connsiteY3" fmla="*/ 0 h 838200"/>
                </a:gdLst>
                <a:ahLst/>
                <a:cxnLst>
                  <a:cxn ang="0">
                    <a:pos x="connsiteX0" y="connsiteY0"/>
                  </a:cxn>
                  <a:cxn ang="0">
                    <a:pos x="connsiteX1" y="connsiteY1"/>
                  </a:cxn>
                  <a:cxn ang="0">
                    <a:pos x="connsiteX2" y="connsiteY2"/>
                  </a:cxn>
                  <a:cxn ang="0">
                    <a:pos x="connsiteX3" y="connsiteY3"/>
                  </a:cxn>
                </a:cxnLst>
                <a:rect l="l" t="t" r="r" b="b"/>
                <a:pathLst>
                  <a:path w="1168400" h="838200">
                    <a:moveTo>
                      <a:pt x="0" y="838200"/>
                    </a:moveTo>
                    <a:cubicBezTo>
                      <a:pt x="207433" y="797983"/>
                      <a:pt x="414867" y="757767"/>
                      <a:pt x="533400" y="660400"/>
                    </a:cubicBezTo>
                    <a:cubicBezTo>
                      <a:pt x="651933" y="563033"/>
                      <a:pt x="605367" y="364067"/>
                      <a:pt x="711200" y="254000"/>
                    </a:cubicBezTo>
                    <a:cubicBezTo>
                      <a:pt x="817033" y="143933"/>
                      <a:pt x="992716" y="71966"/>
                      <a:pt x="1168400" y="0"/>
                    </a:cubicBezTo>
                  </a:path>
                </a:pathLst>
              </a:custGeom>
              <a:ln>
                <a:solidFill>
                  <a:srgbClr val="C00000"/>
                </a:solidFill>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30" name="Freeform: Shape 29">
                <a:extLst>
                  <a:ext uri="{FF2B5EF4-FFF2-40B4-BE49-F238E27FC236}">
                    <a16:creationId xmlns:a16="http://schemas.microsoft.com/office/drawing/2014/main" id="{E95CC744-6D6B-4F96-AA44-AC5F2F0F5960}"/>
                  </a:ext>
                </a:extLst>
              </p:cNvPr>
              <p:cNvSpPr/>
              <p:nvPr/>
            </p:nvSpPr>
            <p:spPr>
              <a:xfrm>
                <a:off x="10445160" y="2710247"/>
                <a:ext cx="475934" cy="2013134"/>
              </a:xfrm>
              <a:custGeom>
                <a:avLst/>
                <a:gdLst>
                  <a:gd name="connsiteX0" fmla="*/ 0 w 1168400"/>
                  <a:gd name="connsiteY0" fmla="*/ 838200 h 838200"/>
                  <a:gd name="connsiteX1" fmla="*/ 533400 w 1168400"/>
                  <a:gd name="connsiteY1" fmla="*/ 660400 h 838200"/>
                  <a:gd name="connsiteX2" fmla="*/ 711200 w 1168400"/>
                  <a:gd name="connsiteY2" fmla="*/ 254000 h 838200"/>
                  <a:gd name="connsiteX3" fmla="*/ 1168400 w 1168400"/>
                  <a:gd name="connsiteY3" fmla="*/ 0 h 838200"/>
                </a:gdLst>
                <a:ahLst/>
                <a:cxnLst>
                  <a:cxn ang="0">
                    <a:pos x="connsiteX0" y="connsiteY0"/>
                  </a:cxn>
                  <a:cxn ang="0">
                    <a:pos x="connsiteX1" y="connsiteY1"/>
                  </a:cxn>
                  <a:cxn ang="0">
                    <a:pos x="connsiteX2" y="connsiteY2"/>
                  </a:cxn>
                  <a:cxn ang="0">
                    <a:pos x="connsiteX3" y="connsiteY3"/>
                  </a:cxn>
                </a:cxnLst>
                <a:rect l="l" t="t" r="r" b="b"/>
                <a:pathLst>
                  <a:path w="1168400" h="838200">
                    <a:moveTo>
                      <a:pt x="0" y="838200"/>
                    </a:moveTo>
                    <a:cubicBezTo>
                      <a:pt x="207433" y="797983"/>
                      <a:pt x="414867" y="757767"/>
                      <a:pt x="533400" y="660400"/>
                    </a:cubicBezTo>
                    <a:cubicBezTo>
                      <a:pt x="651933" y="563033"/>
                      <a:pt x="605367" y="364067"/>
                      <a:pt x="711200" y="254000"/>
                    </a:cubicBezTo>
                    <a:cubicBezTo>
                      <a:pt x="817033" y="143933"/>
                      <a:pt x="992716" y="71966"/>
                      <a:pt x="1168400" y="0"/>
                    </a:cubicBezTo>
                  </a:path>
                </a:pathLst>
              </a:custGeom>
              <a:ln>
                <a:solidFill>
                  <a:srgbClr val="C00000"/>
                </a:solidFill>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sp>
          <p:nvSpPr>
            <p:cNvPr id="31" name="TextBox 30">
              <a:extLst>
                <a:ext uri="{FF2B5EF4-FFF2-40B4-BE49-F238E27FC236}">
                  <a16:creationId xmlns:a16="http://schemas.microsoft.com/office/drawing/2014/main" id="{2A40BF30-22A7-462A-B3D9-C9EB0D8EA0B2}"/>
                </a:ext>
              </a:extLst>
            </p:cNvPr>
            <p:cNvSpPr txBox="1"/>
            <p:nvPr/>
          </p:nvSpPr>
          <p:spPr>
            <a:xfrm>
              <a:off x="10909709" y="2285461"/>
              <a:ext cx="1511294" cy="646331"/>
            </a:xfrm>
            <a:prstGeom prst="rect">
              <a:avLst/>
            </a:prstGeom>
            <a:noFill/>
          </p:spPr>
          <p:txBody>
            <a:bodyPr wrap="square" rtlCol="0">
              <a:spAutoFit/>
            </a:bodyPr>
            <a:lstStyle/>
            <a:p>
              <a:r>
                <a:rPr lang="en-GB" dirty="0"/>
                <a:t>Horizon radius</a:t>
              </a:r>
            </a:p>
          </p:txBody>
        </p:sp>
      </p:grpSp>
    </p:spTree>
    <p:extLst>
      <p:ext uri="{BB962C8B-B14F-4D97-AF65-F5344CB8AC3E}">
        <p14:creationId xmlns:p14="http://schemas.microsoft.com/office/powerpoint/2010/main" val="13740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5" grpId="1"/>
      <p:bldP spid="6" grpId="0"/>
      <p:bldP spid="6" grpId="1"/>
      <p:bldP spid="10" grpId="0"/>
      <p:bldP spid="10" grpId="1"/>
      <p:bldP spid="11" grpId="0"/>
      <p:bldP spid="11" grpId="1"/>
      <p:bldP spid="12" grpId="0"/>
      <p:bldP spid="12" grpId="1"/>
      <p:bldP spid="14" grpId="0"/>
      <p:bldP spid="14" grpId="1"/>
      <p:bldP spid="15" grpId="0"/>
      <p:bldP spid="15" grpId="1"/>
      <p:bldP spid="17" grpId="0"/>
      <p:bldP spid="17"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B8E7408B-0E78-40FC-A3CC-D4AB29CEB2E3}"/>
              </a:ext>
            </a:extLst>
          </p:cNvPr>
          <p:cNvGrpSpPr/>
          <p:nvPr/>
        </p:nvGrpSpPr>
        <p:grpSpPr>
          <a:xfrm>
            <a:off x="0" y="108102"/>
            <a:ext cx="12192000" cy="6641796"/>
            <a:chOff x="0" y="108102"/>
            <a:chExt cx="12192000" cy="6641796"/>
          </a:xfrm>
        </p:grpSpPr>
        <p:pic>
          <p:nvPicPr>
            <p:cNvPr id="4" name="Picture 3">
              <a:extLst>
                <a:ext uri="{FF2B5EF4-FFF2-40B4-BE49-F238E27FC236}">
                  <a16:creationId xmlns:a16="http://schemas.microsoft.com/office/drawing/2014/main" id="{F4CE9DD2-984D-4C11-9A92-B80AFA32BC14}"/>
                </a:ext>
              </a:extLst>
            </p:cNvPr>
            <p:cNvPicPr>
              <a:picLocks noChangeAspect="1"/>
            </p:cNvPicPr>
            <p:nvPr/>
          </p:nvPicPr>
          <p:blipFill>
            <a:blip r:embed="rId3"/>
            <a:stretch>
              <a:fillRect/>
            </a:stretch>
          </p:blipFill>
          <p:spPr>
            <a:xfrm>
              <a:off x="0" y="108102"/>
              <a:ext cx="12192000" cy="6641796"/>
            </a:xfrm>
            <a:prstGeom prst="rect">
              <a:avLst/>
            </a:prstGeom>
          </p:spPr>
        </p:pic>
        <p:pic>
          <p:nvPicPr>
            <p:cNvPr id="8" name="Picture 7">
              <a:extLst>
                <a:ext uri="{FF2B5EF4-FFF2-40B4-BE49-F238E27FC236}">
                  <a16:creationId xmlns:a16="http://schemas.microsoft.com/office/drawing/2014/main" id="{DDB1A1C3-FA3A-4D00-A1B7-D7CD159D1710}"/>
                </a:ext>
              </a:extLst>
            </p:cNvPr>
            <p:cNvPicPr>
              <a:picLocks noChangeAspect="1"/>
            </p:cNvPicPr>
            <p:nvPr/>
          </p:nvPicPr>
          <p:blipFill>
            <a:blip r:embed="rId4"/>
            <a:stretch>
              <a:fillRect/>
            </a:stretch>
          </p:blipFill>
          <p:spPr>
            <a:xfrm>
              <a:off x="3700520" y="3635844"/>
              <a:ext cx="899561" cy="2021981"/>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319E211-2AE2-4E72-9D1C-A0CDBB72563C}"/>
                    </a:ext>
                  </a:extLst>
                </p14:cNvPr>
                <p14:cNvContentPartPr/>
                <p14:nvPr/>
              </p14:nvContentPartPr>
              <p14:xfrm>
                <a:off x="4614127" y="5657824"/>
                <a:ext cx="29280" cy="101520"/>
              </p14:xfrm>
            </p:contentPart>
          </mc:Choice>
          <mc:Fallback xmlns="">
            <p:pic>
              <p:nvPicPr>
                <p:cNvPr id="14" name="Ink 13">
                  <a:extLst>
                    <a:ext uri="{FF2B5EF4-FFF2-40B4-BE49-F238E27FC236}">
                      <a16:creationId xmlns:a16="http://schemas.microsoft.com/office/drawing/2014/main" id="{1319E211-2AE2-4E72-9D1C-A0CDBB72563C}"/>
                    </a:ext>
                  </a:extLst>
                </p:cNvPr>
                <p:cNvPicPr/>
                <p:nvPr/>
              </p:nvPicPr>
              <p:blipFill>
                <a:blip r:embed="rId6"/>
                <a:stretch>
                  <a:fillRect/>
                </a:stretch>
              </p:blipFill>
              <p:spPr>
                <a:xfrm>
                  <a:off x="4608483" y="5651704"/>
                  <a:ext cx="40569"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5026702F-2583-4985-9328-EEC7777659BB}"/>
                    </a:ext>
                  </a:extLst>
                </p14:cNvPr>
                <p14:cNvContentPartPr/>
                <p14:nvPr/>
              </p14:nvContentPartPr>
              <p14:xfrm>
                <a:off x="4524240" y="5820459"/>
                <a:ext cx="15878" cy="86694"/>
              </p14:xfrm>
            </p:contentPart>
          </mc:Choice>
          <mc:Fallback xmlns="">
            <p:pic>
              <p:nvPicPr>
                <p:cNvPr id="15" name="Ink 14">
                  <a:extLst>
                    <a:ext uri="{FF2B5EF4-FFF2-40B4-BE49-F238E27FC236}">
                      <a16:creationId xmlns:a16="http://schemas.microsoft.com/office/drawing/2014/main" id="{5026702F-2583-4985-9328-EEC7777659BB}"/>
                    </a:ext>
                  </a:extLst>
                </p:cNvPr>
                <p:cNvPicPr/>
                <p:nvPr/>
              </p:nvPicPr>
              <p:blipFill>
                <a:blip r:embed="rId8"/>
                <a:stretch>
                  <a:fillRect/>
                </a:stretch>
              </p:blipFill>
              <p:spPr>
                <a:xfrm>
                  <a:off x="4518242" y="5814369"/>
                  <a:ext cx="27169" cy="981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50966457-3015-452C-8C71-6963752FCDE1}"/>
                    </a:ext>
                  </a:extLst>
                </p14:cNvPr>
                <p14:cNvContentPartPr/>
                <p14:nvPr/>
              </p14:nvContentPartPr>
              <p14:xfrm>
                <a:off x="4600081" y="5828873"/>
                <a:ext cx="86651" cy="98865"/>
              </p14:xfrm>
            </p:contentPart>
          </mc:Choice>
          <mc:Fallback xmlns="">
            <p:pic>
              <p:nvPicPr>
                <p:cNvPr id="16" name="Ink 15">
                  <a:extLst>
                    <a:ext uri="{FF2B5EF4-FFF2-40B4-BE49-F238E27FC236}">
                      <a16:creationId xmlns:a16="http://schemas.microsoft.com/office/drawing/2014/main" id="{50966457-3015-452C-8C71-6963752FCDE1}"/>
                    </a:ext>
                  </a:extLst>
                </p:cNvPr>
                <p:cNvPicPr/>
                <p:nvPr/>
              </p:nvPicPr>
              <p:blipFill>
                <a:blip r:embed="rId10"/>
                <a:stretch>
                  <a:fillRect/>
                </a:stretch>
              </p:blipFill>
              <p:spPr>
                <a:xfrm>
                  <a:off x="4594328" y="5822761"/>
                  <a:ext cx="98157" cy="1107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DDE451D7-703D-4751-ADFF-B2638C401DCB}"/>
                    </a:ext>
                  </a:extLst>
                </p14:cNvPr>
                <p14:cNvContentPartPr/>
                <p14:nvPr/>
              </p14:nvContentPartPr>
              <p14:xfrm>
                <a:off x="4725919" y="5783148"/>
                <a:ext cx="101569" cy="45977"/>
              </p14:xfrm>
            </p:contentPart>
          </mc:Choice>
          <mc:Fallback xmlns="">
            <p:pic>
              <p:nvPicPr>
                <p:cNvPr id="20" name="Ink 19">
                  <a:extLst>
                    <a:ext uri="{FF2B5EF4-FFF2-40B4-BE49-F238E27FC236}">
                      <a16:creationId xmlns:a16="http://schemas.microsoft.com/office/drawing/2014/main" id="{DDE451D7-703D-4751-ADFF-B2638C401DCB}"/>
                    </a:ext>
                  </a:extLst>
                </p:cNvPr>
                <p:cNvPicPr/>
                <p:nvPr/>
              </p:nvPicPr>
              <p:blipFill>
                <a:blip r:embed="rId12"/>
                <a:stretch>
                  <a:fillRect/>
                </a:stretch>
              </p:blipFill>
              <p:spPr>
                <a:xfrm>
                  <a:off x="4719796" y="5777401"/>
                  <a:ext cx="113455" cy="578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A8309C87-01D7-4565-93C3-1417E1373497}"/>
                    </a:ext>
                  </a:extLst>
                </p14:cNvPr>
                <p14:cNvContentPartPr/>
                <p14:nvPr/>
              </p14:nvContentPartPr>
              <p14:xfrm>
                <a:off x="4685069" y="3620433"/>
                <a:ext cx="639480" cy="460800"/>
              </p14:xfrm>
            </p:contentPart>
          </mc:Choice>
          <mc:Fallback xmlns="">
            <p:pic>
              <p:nvPicPr>
                <p:cNvPr id="35" name="Ink 34">
                  <a:extLst>
                    <a:ext uri="{FF2B5EF4-FFF2-40B4-BE49-F238E27FC236}">
                      <a16:creationId xmlns:a16="http://schemas.microsoft.com/office/drawing/2014/main" id="{A8309C87-01D7-4565-93C3-1417E1373497}"/>
                    </a:ext>
                  </a:extLst>
                </p:cNvPr>
                <p:cNvPicPr/>
                <p:nvPr/>
              </p:nvPicPr>
              <p:blipFill>
                <a:blip r:embed="rId17"/>
                <a:stretch>
                  <a:fillRect/>
                </a:stretch>
              </p:blipFill>
              <p:spPr>
                <a:xfrm>
                  <a:off x="4679305" y="3614673"/>
                  <a:ext cx="651369"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1">
                  <a:extLst>
                    <a:ext uri="{FF2B5EF4-FFF2-40B4-BE49-F238E27FC236}">
                      <a16:creationId xmlns:a16="http://schemas.microsoft.com/office/drawing/2014/main" id="{A96B4B47-4F58-42BA-AA99-97CFD56CEC30}"/>
                    </a:ext>
                  </a:extLst>
                </p14:cNvPr>
                <p14:cNvContentPartPr/>
                <p14:nvPr/>
              </p14:nvContentPartPr>
              <p14:xfrm>
                <a:off x="4605319" y="4260697"/>
                <a:ext cx="4404480" cy="1278000"/>
              </p14:xfrm>
            </p:contentPart>
          </mc:Choice>
          <mc:Fallback xmlns="">
            <p:pic>
              <p:nvPicPr>
                <p:cNvPr id="52" name="Ink 51">
                  <a:extLst>
                    <a:ext uri="{FF2B5EF4-FFF2-40B4-BE49-F238E27FC236}">
                      <a16:creationId xmlns:a16="http://schemas.microsoft.com/office/drawing/2014/main" id="{A96B4B47-4F58-42BA-AA99-97CFD56CEC30}"/>
                    </a:ext>
                  </a:extLst>
                </p:cNvPr>
                <p:cNvPicPr/>
                <p:nvPr/>
              </p:nvPicPr>
              <p:blipFill>
                <a:blip r:embed="rId19"/>
                <a:stretch>
                  <a:fillRect/>
                </a:stretch>
              </p:blipFill>
              <p:spPr>
                <a:xfrm>
                  <a:off x="4593439" y="4248817"/>
                  <a:ext cx="4427879" cy="130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Ink 60">
                  <a:extLst>
                    <a:ext uri="{FF2B5EF4-FFF2-40B4-BE49-F238E27FC236}">
                      <a16:creationId xmlns:a16="http://schemas.microsoft.com/office/drawing/2014/main" id="{8F911E33-734B-494B-89E1-1FE1FFEFF4BD}"/>
                    </a:ext>
                  </a:extLst>
                </p14:cNvPr>
                <p14:cNvContentPartPr/>
                <p14:nvPr/>
              </p14:nvContentPartPr>
              <p14:xfrm>
                <a:off x="9289159" y="4882537"/>
                <a:ext cx="2127240" cy="659040"/>
              </p14:xfrm>
            </p:contentPart>
          </mc:Choice>
          <mc:Fallback xmlns="">
            <p:pic>
              <p:nvPicPr>
                <p:cNvPr id="61" name="Ink 60">
                  <a:extLst>
                    <a:ext uri="{FF2B5EF4-FFF2-40B4-BE49-F238E27FC236}">
                      <a16:creationId xmlns:a16="http://schemas.microsoft.com/office/drawing/2014/main" id="{8F911E33-734B-494B-89E1-1FE1FFEFF4BD}"/>
                    </a:ext>
                  </a:extLst>
                </p:cNvPr>
                <p:cNvPicPr/>
                <p:nvPr/>
              </p:nvPicPr>
              <p:blipFill>
                <a:blip r:embed="rId21"/>
                <a:stretch>
                  <a:fillRect/>
                </a:stretch>
              </p:blipFill>
              <p:spPr>
                <a:xfrm>
                  <a:off x="9277279" y="4870659"/>
                  <a:ext cx="2151000" cy="6827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62" name="Ink 61">
                <a:extLst>
                  <a:ext uri="{FF2B5EF4-FFF2-40B4-BE49-F238E27FC236}">
                    <a16:creationId xmlns:a16="http://schemas.microsoft.com/office/drawing/2014/main" id="{3ED72AE7-6FAC-4597-9632-0FD43EF31E41}"/>
                  </a:ext>
                </a:extLst>
              </p14:cNvPr>
              <p14:cNvContentPartPr/>
              <p14:nvPr/>
            </p14:nvContentPartPr>
            <p14:xfrm>
              <a:off x="-1380281" y="2881177"/>
              <a:ext cx="240" cy="240"/>
            </p14:xfrm>
          </p:contentPart>
        </mc:Choice>
        <mc:Fallback xmlns="">
          <p:pic>
            <p:nvPicPr>
              <p:cNvPr id="62" name="Ink 61">
                <a:extLst>
                  <a:ext uri="{FF2B5EF4-FFF2-40B4-BE49-F238E27FC236}">
                    <a16:creationId xmlns:a16="http://schemas.microsoft.com/office/drawing/2014/main" id="{3ED72AE7-6FAC-4597-9632-0FD43EF31E41}"/>
                  </a:ext>
                </a:extLst>
              </p:cNvPr>
              <p:cNvPicPr/>
              <p:nvPr/>
            </p:nvPicPr>
            <p:blipFill>
              <a:blip r:embed="rId23"/>
              <a:stretch>
                <a:fillRect/>
              </a:stretch>
            </p:blipFill>
            <p:spPr>
              <a:xfrm>
                <a:off x="-1388201" y="2873257"/>
                <a:ext cx="16080" cy="1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D5D66203-5715-4E1A-B90B-9782A11E9646}"/>
                  </a:ext>
                </a:extLst>
              </p14:cNvPr>
              <p14:cNvContentPartPr/>
              <p14:nvPr/>
            </p14:nvContentPartPr>
            <p14:xfrm>
              <a:off x="9286800" y="4189640"/>
              <a:ext cx="1171440" cy="671160"/>
            </p14:xfrm>
          </p:contentPart>
        </mc:Choice>
        <mc:Fallback xmlns="">
          <p:pic>
            <p:nvPicPr>
              <p:cNvPr id="26" name="Ink 25">
                <a:extLst>
                  <a:ext uri="{FF2B5EF4-FFF2-40B4-BE49-F238E27FC236}">
                    <a16:creationId xmlns:a16="http://schemas.microsoft.com/office/drawing/2014/main" id="{D5D66203-5715-4E1A-B90B-9782A11E9646}"/>
                  </a:ext>
                </a:extLst>
              </p:cNvPr>
              <p:cNvPicPr/>
              <p:nvPr/>
            </p:nvPicPr>
            <p:blipFill>
              <a:blip r:embed="rId25"/>
              <a:stretch>
                <a:fillRect/>
              </a:stretch>
            </p:blipFill>
            <p:spPr>
              <a:xfrm>
                <a:off x="9274924" y="4177758"/>
                <a:ext cx="1194833" cy="694924"/>
              </a:xfrm>
              <a:prstGeom prst="rect">
                <a:avLst/>
              </a:prstGeom>
            </p:spPr>
          </p:pic>
        </mc:Fallback>
      </mc:AlternateContent>
    </p:spTree>
    <p:extLst>
      <p:ext uri="{BB962C8B-B14F-4D97-AF65-F5344CB8AC3E}">
        <p14:creationId xmlns:p14="http://schemas.microsoft.com/office/powerpoint/2010/main" val="302418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40B9-ECEC-48BB-A88B-F9C9692D5A61}"/>
              </a:ext>
            </a:extLst>
          </p:cNvPr>
          <p:cNvSpPr>
            <a:spLocks noGrp="1"/>
          </p:cNvSpPr>
          <p:nvPr>
            <p:ph type="title"/>
          </p:nvPr>
        </p:nvSpPr>
        <p:spPr>
          <a:xfrm>
            <a:off x="3409951" y="2103437"/>
            <a:ext cx="4757737" cy="1325563"/>
          </a:xfrm>
        </p:spPr>
        <p:txBody>
          <a:bodyPr>
            <a:normAutofit/>
          </a:bodyPr>
          <a:lstStyle/>
          <a:p>
            <a:r>
              <a:rPr lang="en-GB" b="1" dirty="0"/>
              <a:t>Thanks for listening!</a:t>
            </a:r>
          </a:p>
        </p:txBody>
      </p:sp>
    </p:spTree>
    <p:extLst>
      <p:ext uri="{BB962C8B-B14F-4D97-AF65-F5344CB8AC3E}">
        <p14:creationId xmlns:p14="http://schemas.microsoft.com/office/powerpoint/2010/main" val="319543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7728</TotalTime>
  <Words>241</Words>
  <Application>Microsoft Office PowerPoint</Application>
  <PresentationFormat>Widescreen</PresentationFormat>
  <Paragraphs>54</Paragraphs>
  <Slides>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5" baseType="lpstr">
      <vt:lpstr>Arial</vt:lpstr>
      <vt:lpstr>Calibri</vt:lpstr>
      <vt:lpstr>Calibri Light</vt:lpstr>
      <vt:lpstr>Cambria Math</vt:lpstr>
      <vt:lpstr>Wingdings</vt:lpstr>
      <vt:lpstr>Office Theme</vt:lpstr>
      <vt:lpstr>Detecting a Dark Sector Phase Transition in the Early Universe</vt:lpstr>
      <vt:lpstr>PowerPoint Presentation</vt:lpstr>
      <vt:lpstr>PowerPoint Presentation</vt:lpstr>
      <vt:lpstr>PowerPoint Presentation</vt:lpstr>
      <vt:lpstr>PowerPoint Presentation</vt:lpstr>
      <vt:lpstr>PowerPoint Presentation</vt:lpstr>
      <vt:lpstr>PowerPoint Presentation</vt:lpstr>
      <vt:lpstr>Thanks for listening!</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Wickens</dc:creator>
  <cp:lastModifiedBy>Alastair Wickens</cp:lastModifiedBy>
  <cp:revision>149</cp:revision>
  <dcterms:created xsi:type="dcterms:W3CDTF">2018-01-02T14:45:13Z</dcterms:created>
  <dcterms:modified xsi:type="dcterms:W3CDTF">2018-01-11T11:12:10Z</dcterms:modified>
</cp:coreProperties>
</file>