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 id="2147483684" r:id="rId6"/>
    <p:sldMasterId id="2147484871" r:id="rId7"/>
  </p:sldMasterIdLst>
  <p:notesMasterIdLst>
    <p:notesMasterId r:id="rId14"/>
  </p:notesMasterIdLst>
  <p:handoutMasterIdLst>
    <p:handoutMasterId r:id="rId15"/>
  </p:handoutMasterIdLst>
  <p:sldIdLst>
    <p:sldId id="522" r:id="rId8"/>
    <p:sldId id="640" r:id="rId9"/>
    <p:sldId id="642" r:id="rId10"/>
    <p:sldId id="643" r:id="rId11"/>
    <p:sldId id="644" r:id="rId12"/>
    <p:sldId id="654" r:id="rId13"/>
  </p:sldIdLst>
  <p:sldSz cx="9144000" cy="6858000" type="screen4x3"/>
  <p:notesSz cx="6808788" cy="9940925"/>
  <p:defaultTextStyle>
    <a:defPPr>
      <a:defRPr lang="en-GB"/>
    </a:defPPr>
    <a:lvl1pPr algn="l" rtl="0" fontAlgn="base">
      <a:spcBef>
        <a:spcPct val="0"/>
      </a:spcBef>
      <a:spcAft>
        <a:spcPct val="0"/>
      </a:spcAft>
      <a:defRPr sz="2400" kern="1200">
        <a:solidFill>
          <a:schemeClr val="tx1"/>
        </a:solidFill>
        <a:latin typeface="Lucida Grande" charset="0"/>
        <a:ea typeface="ヒラギノ角ゴ Pro W3" charset="-128"/>
        <a:cs typeface="+mn-cs"/>
      </a:defRPr>
    </a:lvl1pPr>
    <a:lvl2pPr marL="457200" algn="l" rtl="0" fontAlgn="base">
      <a:spcBef>
        <a:spcPct val="0"/>
      </a:spcBef>
      <a:spcAft>
        <a:spcPct val="0"/>
      </a:spcAft>
      <a:defRPr sz="2400" kern="1200">
        <a:solidFill>
          <a:schemeClr val="tx1"/>
        </a:solidFill>
        <a:latin typeface="Lucida Grande" charset="0"/>
        <a:ea typeface="ヒラギノ角ゴ Pro W3" charset="-128"/>
        <a:cs typeface="+mn-cs"/>
      </a:defRPr>
    </a:lvl2pPr>
    <a:lvl3pPr marL="914400" algn="l" rtl="0" fontAlgn="base">
      <a:spcBef>
        <a:spcPct val="0"/>
      </a:spcBef>
      <a:spcAft>
        <a:spcPct val="0"/>
      </a:spcAft>
      <a:defRPr sz="2400" kern="1200">
        <a:solidFill>
          <a:schemeClr val="tx1"/>
        </a:solidFill>
        <a:latin typeface="Lucida Grande" charset="0"/>
        <a:ea typeface="ヒラギノ角ゴ Pro W3" charset="-128"/>
        <a:cs typeface="+mn-cs"/>
      </a:defRPr>
    </a:lvl3pPr>
    <a:lvl4pPr marL="1371600" algn="l" rtl="0" fontAlgn="base">
      <a:spcBef>
        <a:spcPct val="0"/>
      </a:spcBef>
      <a:spcAft>
        <a:spcPct val="0"/>
      </a:spcAft>
      <a:defRPr sz="2400" kern="1200">
        <a:solidFill>
          <a:schemeClr val="tx1"/>
        </a:solidFill>
        <a:latin typeface="Lucida Grande" charset="0"/>
        <a:ea typeface="ヒラギノ角ゴ Pro W3" charset="-128"/>
        <a:cs typeface="+mn-cs"/>
      </a:defRPr>
    </a:lvl4pPr>
    <a:lvl5pPr marL="1828800" algn="l" rtl="0" fontAlgn="base">
      <a:spcBef>
        <a:spcPct val="0"/>
      </a:spcBef>
      <a:spcAft>
        <a:spcPct val="0"/>
      </a:spcAft>
      <a:defRPr sz="2400" kern="1200">
        <a:solidFill>
          <a:schemeClr val="tx1"/>
        </a:solidFill>
        <a:latin typeface="Lucida Grande" charset="0"/>
        <a:ea typeface="ヒラギノ角ゴ Pro W3" charset="-128"/>
        <a:cs typeface="+mn-cs"/>
      </a:defRPr>
    </a:lvl5pPr>
    <a:lvl6pPr marL="2286000" algn="l" defTabSz="914400" rtl="0" eaLnBrk="1" latinLnBrk="0" hangingPunct="1">
      <a:defRPr sz="2400" kern="1200">
        <a:solidFill>
          <a:schemeClr val="tx1"/>
        </a:solidFill>
        <a:latin typeface="Lucida Grande" charset="0"/>
        <a:ea typeface="ヒラギノ角ゴ Pro W3" charset="-128"/>
        <a:cs typeface="+mn-cs"/>
      </a:defRPr>
    </a:lvl6pPr>
    <a:lvl7pPr marL="2743200" algn="l" defTabSz="914400" rtl="0" eaLnBrk="1" latinLnBrk="0" hangingPunct="1">
      <a:defRPr sz="2400" kern="1200">
        <a:solidFill>
          <a:schemeClr val="tx1"/>
        </a:solidFill>
        <a:latin typeface="Lucida Grande" charset="0"/>
        <a:ea typeface="ヒラギノ角ゴ Pro W3" charset="-128"/>
        <a:cs typeface="+mn-cs"/>
      </a:defRPr>
    </a:lvl7pPr>
    <a:lvl8pPr marL="3200400" algn="l" defTabSz="914400" rtl="0" eaLnBrk="1" latinLnBrk="0" hangingPunct="1">
      <a:defRPr sz="2400" kern="1200">
        <a:solidFill>
          <a:schemeClr val="tx1"/>
        </a:solidFill>
        <a:latin typeface="Lucida Grande" charset="0"/>
        <a:ea typeface="ヒラギノ角ゴ Pro W3" charset="-128"/>
        <a:cs typeface="+mn-cs"/>
      </a:defRPr>
    </a:lvl8pPr>
    <a:lvl9pPr marL="3657600" algn="l" defTabSz="914400" rtl="0" eaLnBrk="1" latinLnBrk="0" hangingPunct="1">
      <a:defRPr sz="2400" kern="1200">
        <a:solidFill>
          <a:schemeClr val="tx1"/>
        </a:solidFill>
        <a:latin typeface="Lucida Grande" charset="0"/>
        <a:ea typeface="ヒラギノ角ゴ Pro W3"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41" userDrawn="1">
          <p15:clr>
            <a:srgbClr val="A4A3A4"/>
          </p15:clr>
        </p15:guide>
        <p15:guide id="2" pos="2143" userDrawn="1">
          <p15:clr>
            <a:srgbClr val="A4A3A4"/>
          </p15:clr>
        </p15:guide>
        <p15:guide id="3" orient="horz" pos="3131" userDrawn="1">
          <p15:clr>
            <a:srgbClr val="A4A3A4"/>
          </p15:clr>
        </p15:guide>
        <p15:guide id="4"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uratta, Christopher (STFC,SO,COMMS)" initials="C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98"/>
    <a:srgbClr val="006699"/>
    <a:srgbClr val="006799"/>
    <a:srgbClr val="800000"/>
    <a:srgbClr val="D08F0E"/>
    <a:srgbClr val="FFCC00"/>
    <a:srgbClr val="FF9900"/>
    <a:srgbClr val="990033"/>
    <a:srgbClr val="FFFF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1" autoAdjust="0"/>
    <p:restoredTop sz="91287" autoAdjust="0"/>
  </p:normalViewPr>
  <p:slideViewPr>
    <p:cSldViewPr>
      <p:cViewPr varScale="1">
        <p:scale>
          <a:sx n="111" d="100"/>
          <a:sy n="111" d="100"/>
        </p:scale>
        <p:origin x="-1614" y="-96"/>
      </p:cViewPr>
      <p:guideLst>
        <p:guide orient="horz" pos="2160"/>
        <p:guide pos="2880"/>
      </p:guideLst>
    </p:cSldViewPr>
  </p:slideViewPr>
  <p:outlineViewPr>
    <p:cViewPr>
      <p:scale>
        <a:sx n="33" d="100"/>
        <a:sy n="33" d="100"/>
      </p:scale>
      <p:origin x="0" y="-6942"/>
    </p:cViewPr>
  </p:outlineViewPr>
  <p:notesTextViewPr>
    <p:cViewPr>
      <p:scale>
        <a:sx n="100" d="100"/>
        <a:sy n="100" d="100"/>
      </p:scale>
      <p:origin x="0" y="0"/>
    </p:cViewPr>
  </p:notesTextViewPr>
  <p:sorterViewPr>
    <p:cViewPr>
      <p:scale>
        <a:sx n="70" d="100"/>
        <a:sy n="70" d="100"/>
      </p:scale>
      <p:origin x="0" y="0"/>
    </p:cViewPr>
  </p:sorterViewPr>
  <p:notesViewPr>
    <p:cSldViewPr>
      <p:cViewPr>
        <p:scale>
          <a:sx n="90" d="100"/>
          <a:sy n="90" d="100"/>
        </p:scale>
        <p:origin x="3792" y="-186"/>
      </p:cViewPr>
      <p:guideLst>
        <p:guide orient="horz" pos="3141"/>
        <p:guide orient="horz" pos="3131"/>
        <p:guide pos="2143"/>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51005" cy="497047"/>
          </a:xfrm>
          <a:prstGeom prst="rect">
            <a:avLst/>
          </a:prstGeom>
        </p:spPr>
        <p:txBody>
          <a:bodyPr vert="horz" lIns="91568" tIns="45784" rIns="91568" bIns="45784" rtlCol="0"/>
          <a:lstStyle>
            <a:lvl1pPr algn="l">
              <a:defRPr sz="1200"/>
            </a:lvl1pPr>
          </a:lstStyle>
          <a:p>
            <a:endParaRPr lang="en-GB"/>
          </a:p>
        </p:txBody>
      </p:sp>
      <p:sp>
        <p:nvSpPr>
          <p:cNvPr id="3" name="Date Placeholder 2"/>
          <p:cNvSpPr>
            <a:spLocks noGrp="1"/>
          </p:cNvSpPr>
          <p:nvPr>
            <p:ph type="dt" sz="quarter" idx="1"/>
          </p:nvPr>
        </p:nvSpPr>
        <p:spPr>
          <a:xfrm>
            <a:off x="3856195" y="0"/>
            <a:ext cx="2951005" cy="497047"/>
          </a:xfrm>
          <a:prstGeom prst="rect">
            <a:avLst/>
          </a:prstGeom>
        </p:spPr>
        <p:txBody>
          <a:bodyPr vert="horz" lIns="91568" tIns="45784" rIns="91568" bIns="45784" rtlCol="0"/>
          <a:lstStyle>
            <a:lvl1pPr algn="r">
              <a:defRPr sz="1200"/>
            </a:lvl1pPr>
          </a:lstStyle>
          <a:p>
            <a:fld id="{ECC74C49-ADD4-4B56-BAE8-C3DED05DA12E}" type="datetimeFigureOut">
              <a:rPr lang="en-GB" smtClean="0"/>
              <a:t>15/06/2018</a:t>
            </a:fld>
            <a:endParaRPr lang="en-GB"/>
          </a:p>
        </p:txBody>
      </p:sp>
      <p:sp>
        <p:nvSpPr>
          <p:cNvPr id="4" name="Footer Placeholder 3"/>
          <p:cNvSpPr>
            <a:spLocks noGrp="1"/>
          </p:cNvSpPr>
          <p:nvPr>
            <p:ph type="ftr" sz="quarter" idx="2"/>
          </p:nvPr>
        </p:nvSpPr>
        <p:spPr>
          <a:xfrm>
            <a:off x="3" y="9442286"/>
            <a:ext cx="2951005" cy="497047"/>
          </a:xfrm>
          <a:prstGeom prst="rect">
            <a:avLst/>
          </a:prstGeom>
        </p:spPr>
        <p:txBody>
          <a:bodyPr vert="horz" lIns="91568" tIns="45784" rIns="91568" bIns="45784" rtlCol="0" anchor="b"/>
          <a:lstStyle>
            <a:lvl1pPr algn="l">
              <a:defRPr sz="1200"/>
            </a:lvl1pPr>
          </a:lstStyle>
          <a:p>
            <a:endParaRPr lang="en-GB"/>
          </a:p>
        </p:txBody>
      </p:sp>
      <p:sp>
        <p:nvSpPr>
          <p:cNvPr id="5" name="Slide Number Placeholder 4"/>
          <p:cNvSpPr>
            <a:spLocks noGrp="1"/>
          </p:cNvSpPr>
          <p:nvPr>
            <p:ph type="sldNum" sz="quarter" idx="3"/>
          </p:nvPr>
        </p:nvSpPr>
        <p:spPr>
          <a:xfrm>
            <a:off x="3856195" y="9442286"/>
            <a:ext cx="2951005" cy="497047"/>
          </a:xfrm>
          <a:prstGeom prst="rect">
            <a:avLst/>
          </a:prstGeom>
        </p:spPr>
        <p:txBody>
          <a:bodyPr vert="horz" lIns="91568" tIns="45784" rIns="91568" bIns="45784" rtlCol="0" anchor="b"/>
          <a:lstStyle>
            <a:lvl1pPr algn="r">
              <a:defRPr sz="1200"/>
            </a:lvl1pPr>
          </a:lstStyle>
          <a:p>
            <a:fld id="{5ADA5DDC-9A2E-4F73-B4F7-4F5EB842B25E}" type="slidenum">
              <a:rPr lang="en-GB" smtClean="0"/>
              <a:t>‹#›</a:t>
            </a:fld>
            <a:endParaRPr lang="en-GB"/>
          </a:p>
        </p:txBody>
      </p:sp>
    </p:spTree>
    <p:extLst>
      <p:ext uri="{BB962C8B-B14F-4D97-AF65-F5344CB8AC3E}">
        <p14:creationId xmlns:p14="http://schemas.microsoft.com/office/powerpoint/2010/main" val="642722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0"/>
            <a:ext cx="2951005" cy="497047"/>
          </a:xfrm>
          <a:prstGeom prst="rect">
            <a:avLst/>
          </a:prstGeom>
          <a:noFill/>
          <a:ln w="9525">
            <a:noFill/>
            <a:miter lim="800000"/>
            <a:headEnd/>
            <a:tailEnd/>
          </a:ln>
        </p:spPr>
        <p:txBody>
          <a:bodyPr vert="horz" wrap="square" lIns="91422" tIns="45711" rIns="91422" bIns="45711" numCol="1" anchor="t" anchorCtr="0" compatLnSpc="1">
            <a:prstTxWarp prst="textNoShape">
              <a:avLst/>
            </a:prstTxWarp>
          </a:bodyPr>
          <a:lstStyle>
            <a:lvl1pPr eaLnBrk="0" hangingPunct="0">
              <a:defRPr sz="1200">
                <a:latin typeface="Calibri"/>
                <a:ea typeface="ヒラギノ角ゴ Pro W3" pitchFamily="84" charset="-128"/>
                <a:cs typeface="+mn-cs"/>
              </a:defRPr>
            </a:lvl1pPr>
          </a:lstStyle>
          <a:p>
            <a:pPr>
              <a:defRPr/>
            </a:pPr>
            <a:endParaRPr lang="en-US" dirty="0"/>
          </a:p>
        </p:txBody>
      </p:sp>
      <p:sp>
        <p:nvSpPr>
          <p:cNvPr id="3075" name="Rectangle 3"/>
          <p:cNvSpPr>
            <a:spLocks noGrp="1" noChangeArrowheads="1"/>
          </p:cNvSpPr>
          <p:nvPr>
            <p:ph type="dt" idx="1"/>
          </p:nvPr>
        </p:nvSpPr>
        <p:spPr bwMode="auto">
          <a:xfrm>
            <a:off x="3857784" y="0"/>
            <a:ext cx="2951004" cy="497047"/>
          </a:xfrm>
          <a:prstGeom prst="rect">
            <a:avLst/>
          </a:prstGeom>
          <a:noFill/>
          <a:ln w="9525">
            <a:noFill/>
            <a:miter lim="800000"/>
            <a:headEnd/>
            <a:tailEnd/>
          </a:ln>
        </p:spPr>
        <p:txBody>
          <a:bodyPr vert="horz" wrap="square" lIns="91422" tIns="45711" rIns="91422" bIns="45711" numCol="1" anchor="t" anchorCtr="0" compatLnSpc="1">
            <a:prstTxWarp prst="textNoShape">
              <a:avLst/>
            </a:prstTxWarp>
          </a:bodyPr>
          <a:lstStyle>
            <a:lvl1pPr algn="r" eaLnBrk="0" hangingPunct="0">
              <a:defRPr sz="1200">
                <a:latin typeface="Calibri"/>
                <a:ea typeface="ヒラギノ角ゴ Pro W3" pitchFamily="84" charset="-128"/>
                <a:cs typeface="+mn-cs"/>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20750" y="747713"/>
            <a:ext cx="4967288" cy="37258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08371" y="4721941"/>
            <a:ext cx="4992051" cy="4473417"/>
          </a:xfrm>
          <a:prstGeom prst="rect">
            <a:avLst/>
          </a:prstGeom>
          <a:noFill/>
          <a:ln w="9525">
            <a:noFill/>
            <a:miter lim="800000"/>
            <a:headEnd/>
            <a:tailEnd/>
          </a:ln>
        </p:spPr>
        <p:txBody>
          <a:bodyPr vert="horz" wrap="square" lIns="91422" tIns="45711" rIns="91422" bIns="4571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8" name="Rectangle 6"/>
          <p:cNvSpPr>
            <a:spLocks noGrp="1" noChangeArrowheads="1"/>
          </p:cNvSpPr>
          <p:nvPr>
            <p:ph type="ftr" sz="quarter" idx="4"/>
          </p:nvPr>
        </p:nvSpPr>
        <p:spPr bwMode="auto">
          <a:xfrm>
            <a:off x="3" y="9443879"/>
            <a:ext cx="2951005" cy="497047"/>
          </a:xfrm>
          <a:prstGeom prst="rect">
            <a:avLst/>
          </a:prstGeom>
          <a:noFill/>
          <a:ln w="9525">
            <a:noFill/>
            <a:miter lim="800000"/>
            <a:headEnd/>
            <a:tailEnd/>
          </a:ln>
        </p:spPr>
        <p:txBody>
          <a:bodyPr vert="horz" wrap="square" lIns="91422" tIns="45711" rIns="91422" bIns="45711" numCol="1" anchor="b" anchorCtr="0" compatLnSpc="1">
            <a:prstTxWarp prst="textNoShape">
              <a:avLst/>
            </a:prstTxWarp>
          </a:bodyPr>
          <a:lstStyle>
            <a:lvl1pPr eaLnBrk="0" hangingPunct="0">
              <a:defRPr sz="1200">
                <a:latin typeface="Calibri"/>
                <a:ea typeface="ヒラギノ角ゴ Pro W3" pitchFamily="84" charset="-128"/>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857784" y="9443879"/>
            <a:ext cx="2951004" cy="497047"/>
          </a:xfrm>
          <a:prstGeom prst="rect">
            <a:avLst/>
          </a:prstGeom>
          <a:noFill/>
          <a:ln w="9525">
            <a:noFill/>
            <a:miter lim="800000"/>
            <a:headEnd/>
            <a:tailEnd/>
          </a:ln>
        </p:spPr>
        <p:txBody>
          <a:bodyPr vert="horz" wrap="square" lIns="91422" tIns="45711" rIns="91422" bIns="45711" numCol="1" anchor="b" anchorCtr="0" compatLnSpc="1">
            <a:prstTxWarp prst="textNoShape">
              <a:avLst/>
            </a:prstTxWarp>
          </a:bodyPr>
          <a:lstStyle>
            <a:lvl1pPr algn="r" eaLnBrk="0" hangingPunct="0">
              <a:defRPr sz="1200">
                <a:latin typeface="Calibri"/>
              </a:defRPr>
            </a:lvl1pPr>
          </a:lstStyle>
          <a:p>
            <a:fld id="{F33D648E-9A71-4FB2-A6D5-95B310E4AAD2}" type="slidenum">
              <a:rPr lang="en-US" smtClean="0"/>
              <a:pPr/>
              <a:t>‹#›</a:t>
            </a:fld>
            <a:endParaRPr lang="en-US" dirty="0"/>
          </a:p>
        </p:txBody>
      </p:sp>
    </p:spTree>
    <p:extLst>
      <p:ext uri="{BB962C8B-B14F-4D97-AF65-F5344CB8AC3E}">
        <p14:creationId xmlns:p14="http://schemas.microsoft.com/office/powerpoint/2010/main" val="128324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a:ea typeface="ヒラギノ角ゴ Pro W3" pitchFamily="84" charset="-128"/>
        <a:cs typeface="ヒラギノ角ゴ Pro W3"/>
      </a:defRPr>
    </a:lvl1pPr>
    <a:lvl2pPr marL="457200" algn="l" rtl="0" eaLnBrk="0" fontAlgn="base" hangingPunct="0">
      <a:spcBef>
        <a:spcPct val="30000"/>
      </a:spcBef>
      <a:spcAft>
        <a:spcPct val="0"/>
      </a:spcAft>
      <a:defRPr sz="1200" kern="1200">
        <a:solidFill>
          <a:schemeClr val="tx1"/>
        </a:solidFill>
        <a:latin typeface="Calibri"/>
        <a:ea typeface="ヒラギノ角ゴ Pro W3" pitchFamily="84" charset="-128"/>
        <a:cs typeface="ヒラギノ角ゴ Pro W3"/>
      </a:defRPr>
    </a:lvl2pPr>
    <a:lvl3pPr marL="914400" algn="l" rtl="0" eaLnBrk="0" fontAlgn="base" hangingPunct="0">
      <a:spcBef>
        <a:spcPct val="30000"/>
      </a:spcBef>
      <a:spcAft>
        <a:spcPct val="0"/>
      </a:spcAft>
      <a:defRPr sz="1200" kern="1200">
        <a:solidFill>
          <a:schemeClr val="tx1"/>
        </a:solidFill>
        <a:latin typeface="Calibri"/>
        <a:ea typeface="ヒラギノ角ゴ Pro W3" pitchFamily="84" charset="-128"/>
        <a:cs typeface="ヒラギノ角ゴ Pro W3"/>
      </a:defRPr>
    </a:lvl3pPr>
    <a:lvl4pPr marL="1371600" algn="l" rtl="0" eaLnBrk="0" fontAlgn="base" hangingPunct="0">
      <a:spcBef>
        <a:spcPct val="30000"/>
      </a:spcBef>
      <a:spcAft>
        <a:spcPct val="0"/>
      </a:spcAft>
      <a:defRPr sz="1200" kern="1200">
        <a:solidFill>
          <a:schemeClr val="tx1"/>
        </a:solidFill>
        <a:latin typeface="Calibri"/>
        <a:ea typeface="ヒラギノ角ゴ Pro W3" pitchFamily="84" charset="-128"/>
        <a:cs typeface="ヒラギノ角ゴ Pro W3"/>
      </a:defRPr>
    </a:lvl4pPr>
    <a:lvl5pPr marL="1828800" algn="l" rtl="0" eaLnBrk="0" fontAlgn="base" hangingPunct="0">
      <a:spcBef>
        <a:spcPct val="30000"/>
      </a:spcBef>
      <a:spcAft>
        <a:spcPct val="0"/>
      </a:spcAft>
      <a:defRPr sz="1200" kern="1200">
        <a:solidFill>
          <a:schemeClr val="tx1"/>
        </a:solidFill>
        <a:latin typeface="Calibri"/>
        <a:ea typeface="ヒラギノ角ゴ Pro W3" pitchFamily="84"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920750" y="747713"/>
            <a:ext cx="4967288" cy="3725862"/>
          </a:xfrm>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dirty="0">
              <a:ea typeface="ヒラギノ角ゴ Pro W3"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charset="0"/>
                <a:ea typeface="ヒラギノ角ゴ Pro W3" charset="0"/>
                <a:cs typeface="ヒラギノ角ゴ Pro W3" charset="0"/>
              </a:defRPr>
            </a:lvl1pPr>
            <a:lvl2pPr marL="742729" indent="-285665">
              <a:defRPr sz="2400">
                <a:solidFill>
                  <a:schemeClr val="tx1"/>
                </a:solidFill>
                <a:latin typeface="Lucida Grande" charset="0"/>
                <a:ea typeface="ヒラギノ角ゴ Pro W3" charset="0"/>
                <a:cs typeface="ヒラギノ角ゴ Pro W3" charset="0"/>
              </a:defRPr>
            </a:lvl2pPr>
            <a:lvl3pPr marL="1142663" indent="-228533">
              <a:defRPr sz="2400">
                <a:solidFill>
                  <a:schemeClr val="tx1"/>
                </a:solidFill>
                <a:latin typeface="Lucida Grande" charset="0"/>
                <a:ea typeface="ヒラギノ角ゴ Pro W3" charset="0"/>
                <a:cs typeface="ヒラギノ角ゴ Pro W3" charset="0"/>
              </a:defRPr>
            </a:lvl3pPr>
            <a:lvl4pPr marL="1599727" indent="-228533">
              <a:defRPr sz="2400">
                <a:solidFill>
                  <a:schemeClr val="tx1"/>
                </a:solidFill>
                <a:latin typeface="Lucida Grande" charset="0"/>
                <a:ea typeface="ヒラギノ角ゴ Pro W3" charset="0"/>
                <a:cs typeface="ヒラギノ角ゴ Pro W3" charset="0"/>
              </a:defRPr>
            </a:lvl4pPr>
            <a:lvl5pPr marL="2056792" indent="-228533">
              <a:defRPr sz="2400">
                <a:solidFill>
                  <a:schemeClr val="tx1"/>
                </a:solidFill>
                <a:latin typeface="Lucida Grande" charset="0"/>
                <a:ea typeface="ヒラギノ角ゴ Pro W3" charset="0"/>
                <a:cs typeface="ヒラギノ角ゴ Pro W3" charset="0"/>
              </a:defRPr>
            </a:lvl5pPr>
            <a:lvl6pPr marL="2513857" indent="-228533" eaLnBrk="0" fontAlgn="base" hangingPunct="0">
              <a:spcBef>
                <a:spcPct val="0"/>
              </a:spcBef>
              <a:spcAft>
                <a:spcPct val="0"/>
              </a:spcAft>
              <a:defRPr sz="2400">
                <a:solidFill>
                  <a:schemeClr val="tx1"/>
                </a:solidFill>
                <a:latin typeface="Lucida Grande" charset="0"/>
                <a:ea typeface="ヒラギノ角ゴ Pro W3" charset="0"/>
                <a:cs typeface="ヒラギノ角ゴ Pro W3" charset="0"/>
              </a:defRPr>
            </a:lvl6pPr>
            <a:lvl7pPr marL="2970922" indent="-228533" eaLnBrk="0" fontAlgn="base" hangingPunct="0">
              <a:spcBef>
                <a:spcPct val="0"/>
              </a:spcBef>
              <a:spcAft>
                <a:spcPct val="0"/>
              </a:spcAft>
              <a:defRPr sz="2400">
                <a:solidFill>
                  <a:schemeClr val="tx1"/>
                </a:solidFill>
                <a:latin typeface="Lucida Grande" charset="0"/>
                <a:ea typeface="ヒラギノ角ゴ Pro W3" charset="0"/>
                <a:cs typeface="ヒラギノ角ゴ Pro W3" charset="0"/>
              </a:defRPr>
            </a:lvl7pPr>
            <a:lvl8pPr marL="3427988" indent="-228533" eaLnBrk="0" fontAlgn="base" hangingPunct="0">
              <a:spcBef>
                <a:spcPct val="0"/>
              </a:spcBef>
              <a:spcAft>
                <a:spcPct val="0"/>
              </a:spcAft>
              <a:defRPr sz="2400">
                <a:solidFill>
                  <a:schemeClr val="tx1"/>
                </a:solidFill>
                <a:latin typeface="Lucida Grande" charset="0"/>
                <a:ea typeface="ヒラギノ角ゴ Pro W3" charset="0"/>
                <a:cs typeface="ヒラギノ角ゴ Pro W3" charset="0"/>
              </a:defRPr>
            </a:lvl8pPr>
            <a:lvl9pPr marL="3885052" indent="-228533" eaLnBrk="0" fontAlgn="base" hangingPunct="0">
              <a:spcBef>
                <a:spcPct val="0"/>
              </a:spcBef>
              <a:spcAft>
                <a:spcPct val="0"/>
              </a:spcAft>
              <a:defRPr sz="2400">
                <a:solidFill>
                  <a:schemeClr val="tx1"/>
                </a:solidFill>
                <a:latin typeface="Lucida Grande" charset="0"/>
                <a:ea typeface="ヒラギノ角ゴ Pro W3" charset="0"/>
                <a:cs typeface="ヒラギノ角ゴ Pro W3" charset="0"/>
              </a:defRPr>
            </a:lvl9pPr>
          </a:lstStyle>
          <a:p>
            <a:fld id="{0348A2A4-79F0-5F42-9FA9-5597C2232BA3}" type="slidenum">
              <a:rPr lang="en-US" sz="1200">
                <a:solidFill>
                  <a:prstClr val="black"/>
                </a:solidFill>
                <a:latin typeface="Calibri"/>
              </a:rPr>
              <a:pPr/>
              <a:t>1</a:t>
            </a:fld>
            <a:endParaRPr lang="en-US" sz="1200" dirty="0">
              <a:solidFill>
                <a:prstClr val="black"/>
              </a:solidFill>
              <a:latin typeface="Calibri"/>
            </a:endParaRPr>
          </a:p>
        </p:txBody>
      </p:sp>
    </p:spTree>
    <p:extLst>
      <p:ext uri="{BB962C8B-B14F-4D97-AF65-F5344CB8AC3E}">
        <p14:creationId xmlns:p14="http://schemas.microsoft.com/office/powerpoint/2010/main" val="497313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lvl1pPr>
              <a:defRPr sz="4400">
                <a:solidFill>
                  <a:schemeClr val="accent1">
                    <a:lumMod val="50000"/>
                  </a:schemeClr>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latin typeface="Calibri"/>
                <a:cs typeface="Calibri"/>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640356BA-7699-4CE9-A5B8-4705B16CB520}" type="slidenum">
              <a:rPr lang="en-US"/>
              <a:pPr/>
              <a:t>‹#›</a:t>
            </a:fld>
            <a:endParaRPr lang="en-US" dirty="0"/>
          </a:p>
        </p:txBody>
      </p:sp>
    </p:spTree>
    <p:extLst>
      <p:ext uri="{BB962C8B-B14F-4D97-AF65-F5344CB8AC3E}">
        <p14:creationId xmlns:p14="http://schemas.microsoft.com/office/powerpoint/2010/main" val="83809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3792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atin typeface="Calibri"/>
                <a:cs typeface="Calibri"/>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084776"/>
          </a:xfrm>
        </p:spPr>
        <p:txBody>
          <a:bodyPr/>
          <a:lstStyle>
            <a:lvl1pPr>
              <a:defRPr sz="2400">
                <a:solidFill>
                  <a:schemeClr val="tx1"/>
                </a:solidFill>
                <a:latin typeface="Calibri"/>
                <a:cs typeface="Calibri"/>
              </a:defRPr>
            </a:lvl1pPr>
            <a:lvl2pPr>
              <a:defRPr sz="2200">
                <a:solidFill>
                  <a:schemeClr val="accent1">
                    <a:lumMod val="50000"/>
                  </a:schemeClr>
                </a:solidFill>
                <a:latin typeface="Calibri"/>
                <a:cs typeface="Calibri"/>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half" idx="2"/>
          </p:nvPr>
        </p:nvSpPr>
        <p:spPr>
          <a:xfrm>
            <a:off x="457200" y="1435100"/>
            <a:ext cx="3008313" cy="4851419"/>
          </a:xfrm>
        </p:spPr>
        <p:txBody>
          <a:bodyPr/>
          <a:lstStyle>
            <a:lvl1pPr marL="0" indent="0">
              <a:buNone/>
              <a:defRPr sz="2200">
                <a:latin typeface="Calibri"/>
                <a:cs typeface="Calibri"/>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602223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71942"/>
            <a:ext cx="5486400" cy="566738"/>
          </a:xfrm>
        </p:spPr>
        <p:txBody>
          <a:bodyPr anchor="b"/>
          <a:lstStyle>
            <a:lvl1pPr algn="l">
              <a:defRPr sz="2800" b="1">
                <a:solidFill>
                  <a:schemeClr val="accent1">
                    <a:lumMod val="50000"/>
                  </a:schemeClr>
                </a:solidFill>
                <a:latin typeface="Calibri"/>
                <a:cs typeface="Calibri"/>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34591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4638680"/>
            <a:ext cx="5486400" cy="804862"/>
          </a:xfrm>
        </p:spPr>
        <p:txBody>
          <a:bodyPr/>
          <a:lstStyle>
            <a:lvl1pPr marL="0" indent="0">
              <a:buNone/>
              <a:defRPr sz="2200">
                <a:latin typeface="Calibri"/>
                <a:cs typeface="Calibri"/>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377536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88640"/>
            <a:ext cx="9144000" cy="1470025"/>
          </a:xfrm>
        </p:spPr>
        <p:txBody>
          <a:bodyPr/>
          <a:lstStyle>
            <a:lvl1pPr>
              <a:defRPr sz="4400">
                <a:solidFill>
                  <a:schemeClr val="accent1">
                    <a:lumMod val="50000"/>
                  </a:schemeClr>
                </a:solidFill>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371600" y="1970065"/>
            <a:ext cx="6400800" cy="1752600"/>
          </a:xfrm>
        </p:spPr>
        <p:txBody>
          <a:bodyPr/>
          <a:lstStyle>
            <a:lvl1pPr marL="0" indent="0" algn="ctr">
              <a:buNone/>
              <a:defRPr sz="2400">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3059615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latin typeface="Calibri" panose="020F0502020204030204"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685800" y="1557338"/>
            <a:ext cx="7772400" cy="3800488"/>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2000">
                <a:solidFill>
                  <a:schemeClr val="accent1">
                    <a:lumMod val="50000"/>
                  </a:schemeClr>
                </a:solidFill>
                <a:latin typeface="Calibri" panose="020F0502020204030204" pitchFamily="34" charset="0"/>
                <a:cs typeface="Arial" pitchFamily="34" charset="0"/>
              </a:defRPr>
            </a:lvl3pPr>
            <a:lvl4pPr>
              <a:buNone/>
              <a:defRPr>
                <a:latin typeface="Arial" pitchFamily="34" charset="0"/>
                <a:cs typeface="Arial" pitchFamily="34" charset="0"/>
              </a:defRPr>
            </a:lvl4pPr>
          </a:lstStyle>
          <a:p>
            <a:pPr lvl="0"/>
            <a:r>
              <a:rPr lang="en-US" dirty="0"/>
              <a:t>Click to edit Master text styles</a:t>
            </a:r>
          </a:p>
          <a:p>
            <a:pPr lvl="1"/>
            <a:r>
              <a:rPr lang="en-US" dirty="0"/>
              <a:t>Second level</a:t>
            </a:r>
          </a:p>
          <a:p>
            <a:pPr lvl="2"/>
            <a:r>
              <a:rPr lang="en-US" dirty="0"/>
              <a:t>Third level</a:t>
            </a:r>
          </a:p>
          <a:p>
            <a:pPr lvl="3"/>
            <a:endParaRPr lang="en-US" dirty="0"/>
          </a:p>
        </p:txBody>
      </p:sp>
    </p:spTree>
    <p:extLst>
      <p:ext uri="{BB962C8B-B14F-4D97-AF65-F5344CB8AC3E}">
        <p14:creationId xmlns:p14="http://schemas.microsoft.com/office/powerpoint/2010/main" val="1750253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3568" y="2786047"/>
            <a:ext cx="7848872" cy="1362075"/>
          </a:xfrm>
        </p:spPr>
        <p:txBody>
          <a:bodyPr anchor="t"/>
          <a:lstStyle>
            <a:lvl1pPr algn="l">
              <a:defRPr sz="4400" b="1" cap="none">
                <a:solidFill>
                  <a:schemeClr val="accent1">
                    <a:lumMod val="50000"/>
                  </a:schemeClr>
                </a:solidFill>
                <a:latin typeface="Calibri" panose="020F0502020204030204"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1285860"/>
            <a:ext cx="7772400" cy="1500187"/>
          </a:xfrm>
        </p:spPr>
        <p:txBody>
          <a:bodyPr anchor="b"/>
          <a:lstStyle>
            <a:lvl1pPr marL="0" indent="0">
              <a:buNone/>
              <a:defRPr sz="24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2167574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685800" y="1557338"/>
            <a:ext cx="3810000" cy="4514868"/>
          </a:xfrm>
        </p:spPr>
        <p:txBody>
          <a:bodyPr/>
          <a:lstStyle>
            <a:lvl1pPr>
              <a:defRPr sz="2400">
                <a:solidFill>
                  <a:schemeClr val="tx1"/>
                </a:solidFill>
              </a:defRPr>
            </a:lvl1pPr>
            <a:lvl2pPr>
              <a:defRPr sz="2200">
                <a:solidFill>
                  <a:schemeClr val="accent1">
                    <a:lumMod val="50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0" y="1557338"/>
            <a:ext cx="3810000" cy="3800488"/>
          </a:xfrm>
        </p:spPr>
        <p:txBody>
          <a:bodyPr/>
          <a:lstStyle>
            <a:lvl1pPr>
              <a:defRPr sz="2400">
                <a:solidFill>
                  <a:schemeClr val="tx1"/>
                </a:solidFill>
                <a:latin typeface="Arial" pitchFamily="34" charset="0"/>
                <a:cs typeface="Arial" pitchFamily="34" charset="0"/>
              </a:defRPr>
            </a:lvl1pPr>
            <a:lvl2pPr>
              <a:defRPr sz="2200">
                <a:solidFill>
                  <a:schemeClr val="accent1">
                    <a:lumMod val="50000"/>
                  </a:schemeClr>
                </a:solidFill>
                <a:latin typeface="Arial" pitchFamily="34" charset="0"/>
                <a:cs typeface="Arial"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0643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lvl1pPr>
              <a:defRPr>
                <a:solidFill>
                  <a:schemeClr val="accent1">
                    <a:lumMod val="50000"/>
                  </a:schemeClr>
                </a:solidFi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67544" y="1484784"/>
            <a:ext cx="4040188" cy="639762"/>
          </a:xfrm>
        </p:spPr>
        <p:txBody>
          <a:bodyPr anchor="b"/>
          <a:lstStyle>
            <a:lvl1pPr marL="0" indent="0">
              <a:buNone/>
              <a:defRPr sz="2800" b="1">
                <a:solidFill>
                  <a:schemeClr val="accent1">
                    <a:lumMod val="50000"/>
                  </a:schemeClr>
                </a:solidFill>
                <a:latin typeface="Calibri" panose="020F0502020204030204"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897331"/>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800" b="1">
                <a:solidFill>
                  <a:schemeClr val="accent1">
                    <a:lumMod val="50000"/>
                  </a:schemeClr>
                </a:solidFill>
                <a:latin typeface="Calibri" panose="020F0502020204030204"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182951"/>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17420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1">
                    <a:lumMod val="50000"/>
                  </a:schemeClr>
                </a:solidFill>
                <a:latin typeface="Calibri" panose="020F0502020204030204"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2279368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3311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2286000"/>
            <a:ext cx="9144000" cy="1143000"/>
          </a:xfrm>
        </p:spPr>
        <p:txBody>
          <a:bodyPr/>
          <a:lstStyle>
            <a:lvl1pPr>
              <a:defRPr>
                <a:solidFill>
                  <a:schemeClr val="accent1">
                    <a:lumMod val="50000"/>
                  </a:schemeClr>
                </a:solidFill>
                <a:latin typeface="Calibri"/>
                <a:cs typeface="Calibri"/>
              </a:defRPr>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BDE24E3F-E49D-456C-9A05-3D81012CC043}" type="slidenum">
              <a:rPr lang="en-US"/>
              <a:pPr/>
              <a:t>‹#›</a:t>
            </a:fld>
            <a:endParaRPr lang="en-US" dirty="0"/>
          </a:p>
        </p:txBody>
      </p:sp>
    </p:spTree>
    <p:extLst>
      <p:ext uri="{BB962C8B-B14F-4D97-AF65-F5344CB8AC3E}">
        <p14:creationId xmlns:p14="http://schemas.microsoft.com/office/powerpoint/2010/main" val="13456488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084776"/>
          </a:xfrm>
        </p:spPr>
        <p:txBody>
          <a:bodyPr/>
          <a:lstStyle>
            <a:lvl1pPr>
              <a:defRPr sz="2400">
                <a:solidFill>
                  <a:schemeClr val="tx1"/>
                </a:solidFill>
                <a:latin typeface="Arial" pitchFamily="34" charset="0"/>
                <a:cs typeface="Arial" pitchFamily="34" charset="0"/>
              </a:defRPr>
            </a:lvl1pPr>
            <a:lvl2pPr>
              <a:defRPr sz="2200">
                <a:solidFill>
                  <a:schemeClr val="accent1">
                    <a:lumMod val="50000"/>
                  </a:schemeClr>
                </a:solidFill>
                <a:latin typeface="Arial" pitchFamily="34" charset="0"/>
                <a:cs typeface="Arial" pitchFamily="34" charset="0"/>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p:txBody>
      </p:sp>
      <p:sp>
        <p:nvSpPr>
          <p:cNvPr id="4" name="Text Placeholder 3"/>
          <p:cNvSpPr>
            <a:spLocks noGrp="1"/>
          </p:cNvSpPr>
          <p:nvPr>
            <p:ph type="body" sz="half" idx="2"/>
          </p:nvPr>
        </p:nvSpPr>
        <p:spPr>
          <a:xfrm>
            <a:off x="457200" y="1435100"/>
            <a:ext cx="3008313" cy="4851419"/>
          </a:xfrm>
        </p:spPr>
        <p:txBody>
          <a:bodyPr/>
          <a:lstStyle>
            <a:lvl1pPr marL="0" indent="0">
              <a:buNone/>
              <a:defRPr sz="22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9688511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71942"/>
            <a:ext cx="5486400" cy="566738"/>
          </a:xfrm>
        </p:spPr>
        <p:txBody>
          <a:bodyPr anchor="b"/>
          <a:lstStyle>
            <a:lvl1pPr algn="l">
              <a:defRPr sz="2800" b="1">
                <a:solidFill>
                  <a:schemeClr val="accent1">
                    <a:lumMod val="50000"/>
                  </a:schemeClr>
                </a:solidFill>
                <a:latin typeface="Arial" pitchFamily="34" charset="0"/>
                <a:cs typeface="Arial"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34591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4638680"/>
            <a:ext cx="5486400" cy="804862"/>
          </a:xfrm>
        </p:spPr>
        <p:txBody>
          <a:bodyPr/>
          <a:lstStyle>
            <a:lvl1pPr marL="0" indent="0">
              <a:buNone/>
              <a:defRPr sz="22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10299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fld id="{5D83DD9B-C919-454F-9B86-913FEE4E9BE5}" type="slidenum">
              <a:rPr lang="en-US"/>
              <a:pPr/>
              <a:t>‹#›</a:t>
            </a:fld>
            <a:endParaRPr lang="en-US" dirty="0"/>
          </a:p>
        </p:txBody>
      </p:sp>
    </p:spTree>
    <p:extLst>
      <p:ext uri="{BB962C8B-B14F-4D97-AF65-F5344CB8AC3E}">
        <p14:creationId xmlns:p14="http://schemas.microsoft.com/office/powerpoint/2010/main" val="83327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88640"/>
            <a:ext cx="9144000" cy="1470025"/>
          </a:xfrm>
        </p:spPr>
        <p:txBody>
          <a:bodyPr/>
          <a:lstStyle>
            <a:lvl1pPr>
              <a:defRPr sz="4400">
                <a:solidFill>
                  <a:schemeClr val="accent1">
                    <a:lumMod val="50000"/>
                  </a:schemeClr>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1970065"/>
            <a:ext cx="6400800" cy="1752600"/>
          </a:xfrm>
        </p:spPr>
        <p:txBody>
          <a:bodyPr/>
          <a:lstStyle>
            <a:lvl1pPr marL="0" indent="0" algn="ctr">
              <a:buNone/>
              <a:defRPr sz="2400">
                <a:latin typeface="Calibri"/>
                <a:cs typeface="Calibri"/>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909600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latin typeface="Calibri" panose="020F0502020204030204" pitchFamily="34" charset="0"/>
                <a:cs typeface="Calibri"/>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57338"/>
            <a:ext cx="7772400" cy="3800488"/>
          </a:xfrm>
        </p:spPr>
        <p:txBody>
          <a:bodyPr/>
          <a:lstStyle>
            <a:lvl1pPr>
              <a:defRPr sz="2400">
                <a:latin typeface="Calibri" panose="020F0502020204030204" pitchFamily="34" charset="0"/>
                <a:cs typeface="Calibri"/>
              </a:defRPr>
            </a:lvl1pPr>
            <a:lvl2pPr>
              <a:defRPr sz="2200">
                <a:solidFill>
                  <a:schemeClr val="accent1">
                    <a:lumMod val="50000"/>
                  </a:schemeClr>
                </a:solidFill>
                <a:latin typeface="Calibri" panose="020F0502020204030204" pitchFamily="34" charset="0"/>
                <a:cs typeface="Calibri"/>
              </a:defRPr>
            </a:lvl2pPr>
            <a:lvl3pPr>
              <a:defRPr sz="2000">
                <a:solidFill>
                  <a:schemeClr val="accent1">
                    <a:lumMod val="50000"/>
                  </a:schemeClr>
                </a:solidFill>
                <a:latin typeface="Calibri" panose="020F0502020204030204" pitchFamily="34" charset="0"/>
                <a:cs typeface="Calibri"/>
              </a:defRPr>
            </a:lvl3pPr>
            <a:lvl4pPr>
              <a:buNone/>
              <a:defRPr>
                <a:latin typeface="Calibri"/>
                <a:cs typeface="Calibri"/>
              </a:defRPr>
            </a:lvl4p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a:p>
        </p:txBody>
      </p:sp>
    </p:spTree>
    <p:extLst>
      <p:ext uri="{BB962C8B-B14F-4D97-AF65-F5344CB8AC3E}">
        <p14:creationId xmlns:p14="http://schemas.microsoft.com/office/powerpoint/2010/main" val="270845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3568" y="2786047"/>
            <a:ext cx="7848872" cy="1362075"/>
          </a:xfrm>
        </p:spPr>
        <p:txBody>
          <a:bodyPr anchor="t"/>
          <a:lstStyle>
            <a:lvl1pPr algn="l">
              <a:defRPr sz="4400" b="1" cap="none">
                <a:solidFill>
                  <a:schemeClr val="accent1">
                    <a:lumMod val="50000"/>
                  </a:schemeClr>
                </a:solidFill>
                <a:latin typeface="Calibri" panose="020F0502020204030204" pitchFamily="34" charset="0"/>
                <a:cs typeface="Calibri"/>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285860"/>
            <a:ext cx="7772400" cy="1500187"/>
          </a:xfrm>
        </p:spPr>
        <p:txBody>
          <a:bodyPr anchor="b"/>
          <a:lstStyle>
            <a:lvl1pPr marL="0" indent="0">
              <a:buNone/>
              <a:defRPr sz="2400">
                <a:latin typeface="Calibri"/>
                <a:cs typeface="Calibri"/>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363242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latin typeface="Calibri"/>
                <a:cs typeface="Calibri"/>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557338"/>
            <a:ext cx="3810000" cy="4514868"/>
          </a:xfrm>
        </p:spPr>
        <p:txBody>
          <a:bodyPr/>
          <a:lstStyle>
            <a:lvl1pPr>
              <a:defRPr sz="2400">
                <a:solidFill>
                  <a:schemeClr val="tx1"/>
                </a:solidFill>
              </a:defRPr>
            </a:lvl1pPr>
            <a:lvl2pPr>
              <a:defRPr sz="2200">
                <a:solidFill>
                  <a:schemeClr val="accent1">
                    <a:lumMod val="50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557338"/>
            <a:ext cx="3810000" cy="3800488"/>
          </a:xfrm>
        </p:spPr>
        <p:txBody>
          <a:bodyPr/>
          <a:lstStyle>
            <a:lvl1pPr>
              <a:defRPr sz="2400">
                <a:solidFill>
                  <a:schemeClr val="tx1"/>
                </a:solidFill>
                <a:latin typeface="Calibri"/>
                <a:cs typeface="Calibri"/>
              </a:defRPr>
            </a:lvl1pPr>
            <a:lvl2pPr>
              <a:defRPr sz="2200">
                <a:solidFill>
                  <a:schemeClr val="accent1">
                    <a:lumMod val="50000"/>
                  </a:schemeClr>
                </a:solidFill>
                <a:latin typeface="Calibri"/>
                <a:cs typeface="Calibri"/>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42891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lvl1pPr>
              <a:defRPr>
                <a:solidFill>
                  <a:schemeClr val="accent1">
                    <a:lumMod val="50000"/>
                  </a:schemeClr>
                </a:solidFill>
                <a:latin typeface="Calibri" panose="020F050202020403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67544" y="1484784"/>
            <a:ext cx="4040188" cy="639762"/>
          </a:xfrm>
        </p:spPr>
        <p:txBody>
          <a:bodyPr anchor="b"/>
          <a:lstStyle>
            <a:lvl1pPr marL="0" indent="0">
              <a:buNone/>
              <a:defRPr sz="2800" b="1">
                <a:solidFill>
                  <a:schemeClr val="accent1">
                    <a:lumMod val="50000"/>
                  </a:schemeClr>
                </a:solidFill>
                <a:latin typeface="Calibri" panose="020F0502020204030204" pitchFamily="34" charset="0"/>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897331"/>
          </a:xfrm>
        </p:spPr>
        <p:txBody>
          <a:bodyPr/>
          <a:lstStyle>
            <a:lvl1pPr>
              <a:defRPr sz="2400">
                <a:latin typeface="Calibri" panose="020F0502020204030204" pitchFamily="34" charset="0"/>
                <a:cs typeface="Calibri"/>
              </a:defRPr>
            </a:lvl1pPr>
            <a:lvl2pPr>
              <a:defRPr sz="2200">
                <a:solidFill>
                  <a:schemeClr val="accent1">
                    <a:lumMod val="50000"/>
                  </a:schemeClr>
                </a:solidFill>
                <a:latin typeface="Calibri" panose="020F0502020204030204" pitchFamily="34" charset="0"/>
                <a:cs typeface="Calibri"/>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800" b="1">
                <a:solidFill>
                  <a:schemeClr val="accent1">
                    <a:lumMod val="50000"/>
                  </a:schemeClr>
                </a:solidFill>
                <a:latin typeface="Calibri" panose="020F0502020204030204" pitchFamily="34" charset="0"/>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182951"/>
          </a:xfrm>
        </p:spPr>
        <p:txBody>
          <a:bodyPr/>
          <a:lstStyle>
            <a:lvl1pPr>
              <a:defRPr sz="2400">
                <a:latin typeface="Calibri" panose="020F0502020204030204" pitchFamily="34" charset="0"/>
                <a:cs typeface="Calibri"/>
              </a:defRPr>
            </a:lvl1pPr>
            <a:lvl2pPr>
              <a:defRPr sz="2200">
                <a:solidFill>
                  <a:schemeClr val="accent1">
                    <a:lumMod val="50000"/>
                  </a:schemeClr>
                </a:solidFill>
                <a:latin typeface="Calibri" panose="020F0502020204030204" pitchFamily="34" charset="0"/>
                <a:cs typeface="Calibri"/>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897682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1">
                    <a:lumMod val="50000"/>
                  </a:schemeClr>
                </a:solidFill>
                <a:latin typeface="Calibri" panose="020F0502020204030204" pitchFamily="34" charset="0"/>
                <a:cs typeface="Calibri"/>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500482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2.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2860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1027" name="Rectangle 3"/>
          <p:cNvSpPr>
            <a:spLocks noGrp="1" noChangeArrowheads="1"/>
          </p:cNvSpPr>
          <p:nvPr>
            <p:ph type="body" idx="1"/>
          </p:nvPr>
        </p:nvSpPr>
        <p:spPr bwMode="auto">
          <a:xfrm>
            <a:off x="685800" y="3929063"/>
            <a:ext cx="77724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Calibri"/>
                <a:ea typeface="Calibri"/>
                <a:cs typeface="Calibri"/>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Calibri"/>
                <a:ea typeface="Calibri"/>
                <a:cs typeface="Calibri"/>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Calibri"/>
                <a:cs typeface="Calibri"/>
              </a:defRPr>
            </a:lvl1pPr>
          </a:lstStyle>
          <a:p>
            <a:fld id="{42F1EA67-ED5D-46F3-93BF-0731F577FCCC}" type="slidenum">
              <a:rPr lang="en-US" smtClean="0"/>
              <a:pPr/>
              <a:t>‹#›</a:t>
            </a:fld>
            <a:endParaRPr lang="en-US" dirty="0"/>
          </a:p>
        </p:txBody>
      </p:sp>
      <p:pic>
        <p:nvPicPr>
          <p:cNvPr id="1031" name="Picture 19" descr="STFC_top"/>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0" y="0"/>
            <a:ext cx="914400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847" r:id="rId1"/>
    <p:sldLayoutId id="2147484848" r:id="rId2"/>
    <p:sldLayoutId id="2147484849" r:id="rId3"/>
  </p:sldLayoutIdLst>
  <p:timing>
    <p:tnLst>
      <p:par>
        <p:cTn id="1" dur="indefinite" restart="never" nodeType="tmRoot"/>
      </p:par>
    </p:tnLst>
  </p:timing>
  <p:txStyles>
    <p:titleStyle>
      <a:lvl1pPr algn="ctr" rtl="0" eaLnBrk="0" fontAlgn="base" hangingPunct="0">
        <a:spcBef>
          <a:spcPct val="0"/>
        </a:spcBef>
        <a:spcAft>
          <a:spcPct val="0"/>
        </a:spcAft>
        <a:defRPr sz="4400" b="1">
          <a:solidFill>
            <a:srgbClr val="3C8C93"/>
          </a:solidFill>
          <a:latin typeface="Calibri"/>
          <a:ea typeface="+mj-ea"/>
          <a:cs typeface="Calibri"/>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ctr" rtl="0" eaLnBrk="0" fontAlgn="base" hangingPunct="0">
        <a:spcBef>
          <a:spcPct val="20000"/>
        </a:spcBef>
        <a:spcAft>
          <a:spcPct val="0"/>
        </a:spcAft>
        <a:defRPr sz="2400">
          <a:solidFill>
            <a:schemeClr val="tx1"/>
          </a:solidFill>
          <a:latin typeface="Calibri"/>
          <a:ea typeface="+mn-ea"/>
          <a:cs typeface="Calibri"/>
        </a:defRPr>
      </a:lvl1pPr>
      <a:lvl2pPr marL="742950" indent="-285750" algn="l" rtl="0" eaLnBrk="0" fontAlgn="base" hangingPunct="0">
        <a:spcBef>
          <a:spcPct val="20000"/>
        </a:spcBef>
        <a:spcAft>
          <a:spcPct val="0"/>
        </a:spcAft>
        <a:defRPr sz="36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defRPr sz="36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defRPr sz="36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defRPr sz="36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5123"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Calibri"/>
                <a:ea typeface="ヒラギノ角ゴ Pro W3" pitchFamily="84" charset="-128"/>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Calibri"/>
                <a:ea typeface="ヒラギノ角ゴ Pro W3" pitchFamily="84" charset="-128"/>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Calibri"/>
              </a:defRPr>
            </a:lvl1pPr>
          </a:lstStyle>
          <a:p>
            <a:fld id="{6A887E4F-B464-4425-A437-1FCFE530BE27}" type="slidenum">
              <a:rPr lang="en-US" smtClean="0"/>
              <a:pPr/>
              <a:t>‹#›</a:t>
            </a:fld>
            <a:endParaRPr lang="en-US" dirty="0"/>
          </a:p>
        </p:txBody>
      </p:sp>
      <p:pic>
        <p:nvPicPr>
          <p:cNvPr id="5127" name="Picture 19" descr="SCI41098_PPT_Templates_bottom_STFC"/>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850" r:id="rId1"/>
    <p:sldLayoutId id="2147484851" r:id="rId2"/>
    <p:sldLayoutId id="2147484852" r:id="rId3"/>
    <p:sldLayoutId id="2147484853" r:id="rId4"/>
    <p:sldLayoutId id="2147484854" r:id="rId5"/>
    <p:sldLayoutId id="2147484855" r:id="rId6"/>
    <p:sldLayoutId id="2147484856" r:id="rId7"/>
    <p:sldLayoutId id="2147484857" r:id="rId8"/>
    <p:sldLayoutId id="2147484858" r:id="rId9"/>
  </p:sldLayoutIdLst>
  <p:txStyles>
    <p:titleStyle>
      <a:lvl1pPr algn="ctr" rtl="0" eaLnBrk="0" fontAlgn="base" hangingPunct="0">
        <a:spcBef>
          <a:spcPct val="0"/>
        </a:spcBef>
        <a:spcAft>
          <a:spcPct val="0"/>
        </a:spcAft>
        <a:defRPr sz="4400" b="1">
          <a:solidFill>
            <a:srgbClr val="3C8C93"/>
          </a:solidFill>
          <a:latin typeface="Calibri"/>
          <a:ea typeface="+mj-ea"/>
          <a:cs typeface="Calibri"/>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Calibri"/>
          <a:ea typeface="+mn-ea"/>
          <a:cs typeface="Calibri"/>
        </a:defRPr>
      </a:lvl1pPr>
      <a:lvl2pPr marL="742950" indent="-285750" algn="l" rtl="0" eaLnBrk="0" fontAlgn="base" hangingPunct="0">
        <a:spcBef>
          <a:spcPct val="20000"/>
        </a:spcBef>
        <a:spcAft>
          <a:spcPct val="0"/>
        </a:spcAft>
        <a:buChar char="–"/>
        <a:defRPr sz="2200">
          <a:solidFill>
            <a:srgbClr val="3C8C93"/>
          </a:solidFill>
          <a:latin typeface="Calibri"/>
          <a:ea typeface="+mn-ea"/>
          <a:cs typeface="Calibri"/>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S PGothic" pitchFamily="34" charset="-128"/>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Calibri" charset="0"/>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Calibri" charset="0"/>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1C043267-8E27-47FD-AF84-474A310130EA}" type="slidenum">
              <a:rPr lang="en-US">
                <a:solidFill>
                  <a:srgbClr val="000000"/>
                </a:solidFill>
              </a:rPr>
              <a:pPr fontAlgn="base">
                <a:spcBef>
                  <a:spcPct val="0"/>
                </a:spcBef>
                <a:spcAft>
                  <a:spcPct val="0"/>
                </a:spcAft>
                <a:defRPr/>
              </a:pPr>
              <a:t>‹#›</a:t>
            </a:fld>
            <a:endParaRPr lang="en-US" dirty="0">
              <a:solidFill>
                <a:srgbClr val="000000"/>
              </a:solidFill>
            </a:endParaRPr>
          </a:p>
        </p:txBody>
      </p:sp>
      <p:pic>
        <p:nvPicPr>
          <p:cNvPr id="2055" name="Picture 19" descr="SCI41098_PPT_Templates_bottom_STFC"/>
          <p:cNvPicPr>
            <a:picLocks noChangeAspect="1" noChangeArrowheads="1"/>
          </p:cNvPicPr>
          <p:nvPr/>
        </p:nvPicPr>
        <p:blipFill>
          <a:blip r:embed="rId11" cstate="email">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1599344"/>
      </p:ext>
    </p:extLst>
  </p:cSld>
  <p:clrMap bg1="lt1" tx1="dk1" bg2="lt2" tx2="dk2" accent1="accent1" accent2="accent2" accent3="accent3" accent4="accent4" accent5="accent5" accent6="accent6" hlink="hlink" folHlink="folHlink"/>
  <p:sldLayoutIdLst>
    <p:sldLayoutId id="2147484872" r:id="rId1"/>
    <p:sldLayoutId id="2147484873" r:id="rId2"/>
    <p:sldLayoutId id="2147484874" r:id="rId3"/>
    <p:sldLayoutId id="2147484875" r:id="rId4"/>
    <p:sldLayoutId id="2147484876" r:id="rId5"/>
    <p:sldLayoutId id="2147484877" r:id="rId6"/>
    <p:sldLayoutId id="2147484878" r:id="rId7"/>
    <p:sldLayoutId id="2147484879" r:id="rId8"/>
    <p:sldLayoutId id="2147484880" r:id="rId9"/>
  </p:sldLayoutIdLst>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70" y="2204864"/>
            <a:ext cx="9144000" cy="2302146"/>
          </a:xfrm>
          <a:prstGeom prst="rect">
            <a:avLst/>
          </a:prstGeom>
        </p:spPr>
        <p:txBody>
          <a:bodyPr wrap="square" lIns="91419" tIns="45709" rIns="91419" bIns="45709">
            <a:spAutoFit/>
          </a:bodyPr>
          <a:lstStyle/>
          <a:p>
            <a:pPr algn="ctr">
              <a:lnSpc>
                <a:spcPct val="90000"/>
              </a:lnSpc>
            </a:pPr>
            <a:r>
              <a:rPr lang="en-GB" sz="4400" b="1" dirty="0" smtClean="0">
                <a:solidFill>
                  <a:srgbClr val="006699"/>
                </a:solidFill>
                <a:latin typeface="Calibri" panose="020F0502020204030204" pitchFamily="34" charset="0"/>
                <a:cs typeface="Calibri" panose="020F0502020204030204" pitchFamily="34" charset="0"/>
              </a:rPr>
              <a:t>Building an Ambitious portfolio</a:t>
            </a:r>
            <a:endParaRPr lang="en-GB" sz="4400" b="1" dirty="0" smtClean="0">
              <a:solidFill>
                <a:srgbClr val="006699"/>
              </a:solidFill>
              <a:latin typeface="Calibri" panose="020F0502020204030204" pitchFamily="34" charset="0"/>
              <a:cs typeface="Calibri" panose="020F0502020204030204" pitchFamily="34" charset="0"/>
            </a:endParaRPr>
          </a:p>
          <a:p>
            <a:endParaRPr lang="en-GB" sz="4800" b="1" dirty="0">
              <a:solidFill>
                <a:srgbClr val="000000"/>
              </a:solidFill>
              <a:latin typeface="Calibri" pitchFamily="34" charset="0"/>
            </a:endParaRPr>
          </a:p>
          <a:p>
            <a:pPr algn="ctr" eaLnBrk="1" hangingPunct="1">
              <a:buFont typeface="Wingdings" pitchFamily="2" charset="2"/>
              <a:buNone/>
              <a:defRPr/>
            </a:pPr>
            <a:endParaRPr lang="en-GB" dirty="0">
              <a:solidFill>
                <a:srgbClr val="000000"/>
              </a:solidFill>
              <a:latin typeface="Calibri" pitchFamily="34" charset="0"/>
            </a:endParaRPr>
          </a:p>
          <a:p>
            <a:pPr algn="ctr">
              <a:defRPr/>
            </a:pPr>
            <a:endParaRPr lang="en-GB" sz="3200" dirty="0">
              <a:solidFill>
                <a:srgbClr val="000000">
                  <a:lumMod val="95000"/>
                  <a:lumOff val="5000"/>
                </a:srgbClr>
              </a:solidFill>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371600" y="3886200"/>
            <a:ext cx="6400800" cy="1487016"/>
          </a:xfrm>
        </p:spPr>
        <p:txBody>
          <a:bodyPr/>
          <a:lstStyle/>
          <a:p>
            <a:r>
              <a:rPr lang="en-GB" dirty="0" smtClean="0"/>
              <a:t>Janet Seed</a:t>
            </a:r>
          </a:p>
          <a:p>
            <a:endParaRPr lang="en-GB" b="1" dirty="0">
              <a:solidFill>
                <a:srgbClr val="000000">
                  <a:lumMod val="75000"/>
                  <a:lumOff val="25000"/>
                </a:srgbClr>
              </a:solidFill>
              <a:latin typeface="Calibri" panose="020F0502020204030204" pitchFamily="34" charset="0"/>
              <a:cs typeface="Calibri" panose="020F0502020204030204" pitchFamily="34" charset="0"/>
            </a:endParaRPr>
          </a:p>
          <a:p>
            <a:r>
              <a:rPr lang="en-GB" b="1" dirty="0" smtClean="0">
                <a:solidFill>
                  <a:srgbClr val="000000">
                    <a:lumMod val="75000"/>
                    <a:lumOff val="25000"/>
                  </a:srgbClr>
                </a:solidFill>
                <a:latin typeface="Calibri" panose="020F0502020204030204" pitchFamily="34" charset="0"/>
                <a:cs typeface="Calibri" panose="020F0502020204030204" pitchFamily="34" charset="0"/>
              </a:rPr>
              <a:t>19 June </a:t>
            </a:r>
            <a:r>
              <a:rPr lang="en-GB" b="1" dirty="0">
                <a:solidFill>
                  <a:srgbClr val="000000">
                    <a:lumMod val="75000"/>
                    <a:lumOff val="25000"/>
                  </a:srgbClr>
                </a:solidFill>
                <a:latin typeface="Calibri" panose="020F0502020204030204" pitchFamily="34" charset="0"/>
                <a:cs typeface="Calibri" panose="020F0502020204030204" pitchFamily="34" charset="0"/>
              </a:rPr>
              <a:t>2018</a:t>
            </a:r>
          </a:p>
          <a:p>
            <a:endParaRPr lang="en-GB" dirty="0"/>
          </a:p>
        </p:txBody>
      </p:sp>
      <p:pic>
        <p:nvPicPr>
          <p:cNvPr id="5" name="Picture 4"/>
          <p:cNvPicPr>
            <a:picLocks noChangeAspect="1"/>
          </p:cNvPicPr>
          <p:nvPr/>
        </p:nvPicPr>
        <p:blipFill>
          <a:blip r:embed="rId3"/>
          <a:stretch>
            <a:fillRect/>
          </a:stretch>
        </p:blipFill>
        <p:spPr>
          <a:xfrm>
            <a:off x="7164288" y="6051176"/>
            <a:ext cx="1805002" cy="474168"/>
          </a:xfrm>
          <a:prstGeom prst="rect">
            <a:avLst/>
          </a:prstGeom>
        </p:spPr>
      </p:pic>
    </p:spTree>
    <p:extLst>
      <p:ext uri="{BB962C8B-B14F-4D97-AF65-F5344CB8AC3E}">
        <p14:creationId xmlns:p14="http://schemas.microsoft.com/office/powerpoint/2010/main" val="4066208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116632"/>
            <a:ext cx="9144000" cy="863600"/>
          </a:xfrm>
        </p:spPr>
        <p:txBody>
          <a:bodyPr/>
          <a:lstStyle/>
          <a:p>
            <a:r>
              <a:rPr lang="en-GB" altLang="en-US" sz="4000" dirty="0" smtClean="0">
                <a:solidFill>
                  <a:srgbClr val="006699"/>
                </a:solidFill>
              </a:rPr>
              <a:t>Funding landscape</a:t>
            </a:r>
          </a:p>
        </p:txBody>
      </p:sp>
      <p:sp>
        <p:nvSpPr>
          <p:cNvPr id="33795" name="Content Placeholder 2"/>
          <p:cNvSpPr>
            <a:spLocks noGrp="1"/>
          </p:cNvSpPr>
          <p:nvPr>
            <p:ph idx="1"/>
          </p:nvPr>
        </p:nvSpPr>
        <p:spPr>
          <a:xfrm>
            <a:off x="179512" y="980232"/>
            <a:ext cx="8496944" cy="4968329"/>
          </a:xfrm>
        </p:spPr>
        <p:txBody>
          <a:bodyPr/>
          <a:lstStyle/>
          <a:p>
            <a:pPr>
              <a:spcBef>
                <a:spcPts val="1200"/>
              </a:spcBef>
            </a:pPr>
            <a:r>
              <a:rPr lang="en-GB" altLang="en-US" sz="2000" dirty="0" smtClean="0"/>
              <a:t>Current allocations are for 18/19 and 19/20, with an expected Spending Review during 2019 to determine budgets beyond April </a:t>
            </a:r>
            <a:r>
              <a:rPr lang="en-GB" altLang="en-US" sz="2000" dirty="0" smtClean="0"/>
              <a:t>2020.</a:t>
            </a:r>
            <a:endParaRPr lang="en-GB" altLang="en-US" sz="2000" dirty="0" smtClean="0"/>
          </a:p>
          <a:p>
            <a:pPr>
              <a:spcBef>
                <a:spcPts val="1200"/>
              </a:spcBef>
            </a:pPr>
            <a:r>
              <a:rPr lang="en-GB" altLang="en-US" sz="2000" dirty="0" smtClean="0"/>
              <a:t>Autumn Statement 2016 announced an additional £4.7B over the Current Spending Review period, ramping up </a:t>
            </a:r>
            <a:r>
              <a:rPr lang="en-GB" altLang="en-US" sz="2000" dirty="0" smtClean="0"/>
              <a:t>steeply.</a:t>
            </a:r>
            <a:endParaRPr lang="en-GB" altLang="en-US" sz="2000" dirty="0" smtClean="0"/>
          </a:p>
          <a:p>
            <a:pPr>
              <a:spcBef>
                <a:spcPts val="1200"/>
              </a:spcBef>
            </a:pPr>
            <a:r>
              <a:rPr lang="en-GB" altLang="en-US" sz="2000" dirty="0" smtClean="0"/>
              <a:t>£1.9B of this allocated to the Industrial Strategy Challenge Fund and to other ‘challenge led’ and cross cutting activities – no significant additions to Council delegated core </a:t>
            </a:r>
            <a:r>
              <a:rPr lang="en-GB" altLang="en-US" sz="2000" dirty="0" smtClean="0"/>
              <a:t>budgets.</a:t>
            </a:r>
            <a:endParaRPr lang="en-GB" altLang="en-US" sz="2000" dirty="0" smtClean="0"/>
          </a:p>
          <a:p>
            <a:pPr>
              <a:spcBef>
                <a:spcPts val="1200"/>
              </a:spcBef>
            </a:pPr>
            <a:r>
              <a:rPr lang="en-GB" altLang="en-US" sz="2000" dirty="0" smtClean="0"/>
              <a:t>STFC has received additional funding to compensate for exchange rate changes on international subscriptions and to reverse the funding cuts made to the National </a:t>
            </a:r>
            <a:r>
              <a:rPr lang="en-GB" altLang="en-US" sz="2000" dirty="0" smtClean="0"/>
              <a:t>Facilities.</a:t>
            </a:r>
            <a:endParaRPr lang="en-GB" altLang="en-US" sz="2000" dirty="0" smtClean="0"/>
          </a:p>
          <a:p>
            <a:pPr>
              <a:spcBef>
                <a:spcPts val="1200"/>
              </a:spcBef>
            </a:pPr>
            <a:r>
              <a:rPr lang="en-GB" altLang="en-US" sz="2000" dirty="0" smtClean="0"/>
              <a:t>We need to identify the highest priority science projects and </a:t>
            </a:r>
            <a:r>
              <a:rPr lang="en-GB" altLang="en-US" sz="2000" dirty="0" smtClean="0"/>
              <a:t>build an ambitious portfolio of opportunities. This will position </a:t>
            </a:r>
            <a:r>
              <a:rPr lang="en-GB" altLang="en-US" sz="2000" dirty="0" smtClean="0"/>
              <a:t>STFC to make strong bids to the ‘challenge led’ funds, the Spending Review and other </a:t>
            </a:r>
            <a:r>
              <a:rPr lang="en-GB" altLang="en-US" sz="2000" dirty="0" smtClean="0"/>
              <a:t>opportunities as they arise.</a:t>
            </a:r>
            <a:endParaRPr lang="en-GB" altLang="en-US" sz="2000" dirty="0" smtClean="0"/>
          </a:p>
        </p:txBody>
      </p:sp>
    </p:spTree>
    <p:extLst>
      <p:ext uri="{BB962C8B-B14F-4D97-AF65-F5344CB8AC3E}">
        <p14:creationId xmlns:p14="http://schemas.microsoft.com/office/powerpoint/2010/main" val="2525123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359568" y="1052736"/>
            <a:ext cx="8424863" cy="4464050"/>
          </a:xfrm>
        </p:spPr>
        <p:txBody>
          <a:bodyPr/>
          <a:lstStyle/>
          <a:p>
            <a:pPr marL="273050" indent="-273050" eaLnBrk="1" hangingPunct="1">
              <a:spcBef>
                <a:spcPct val="0"/>
              </a:spcBef>
              <a:spcAft>
                <a:spcPts val="600"/>
              </a:spcAft>
            </a:pPr>
            <a:r>
              <a:rPr lang="en-GB" altLang="en-US" sz="2000" b="1" dirty="0" smtClean="0">
                <a:solidFill>
                  <a:srgbClr val="006699"/>
                </a:solidFill>
                <a:cs typeface="Calibri" panose="020F0502020204030204" pitchFamily="34" charset="0"/>
              </a:rPr>
              <a:t>Aim: </a:t>
            </a:r>
            <a:r>
              <a:rPr lang="en-GB" altLang="en-US" sz="2000" b="1" i="1" dirty="0" smtClean="0">
                <a:cs typeface="Calibri" panose="020F0502020204030204" pitchFamily="34" charset="0"/>
              </a:rPr>
              <a:t>To develop an ambitious portfolio of outline business cases for priority projects that relate to our strategic scientific and research infrastructure objectives </a:t>
            </a:r>
          </a:p>
          <a:p>
            <a:pPr marL="273050" indent="-273050" eaLnBrk="1" hangingPunct="1">
              <a:spcBef>
                <a:spcPts val="1200"/>
              </a:spcBef>
              <a:spcAft>
                <a:spcPts val="0"/>
              </a:spcAft>
            </a:pPr>
            <a:r>
              <a:rPr lang="en-GB" altLang="en-US" sz="2000" dirty="0" smtClean="0">
                <a:cs typeface="Calibri" panose="020F0502020204030204" pitchFamily="34" charset="0"/>
              </a:rPr>
              <a:t>There is no specific funding stream set aside for </a:t>
            </a:r>
            <a:r>
              <a:rPr lang="en-GB" altLang="en-US" sz="2000" smtClean="0">
                <a:cs typeface="Calibri" panose="020F0502020204030204" pitchFamily="34" charset="0"/>
              </a:rPr>
              <a:t>these projects.</a:t>
            </a:r>
          </a:p>
          <a:p>
            <a:pPr marL="273050" indent="-273050" eaLnBrk="1" hangingPunct="1">
              <a:spcBef>
                <a:spcPts val="1200"/>
              </a:spcBef>
              <a:spcAft>
                <a:spcPts val="0"/>
              </a:spcAft>
            </a:pPr>
            <a:r>
              <a:rPr lang="en-GB" altLang="en-US" sz="2000" dirty="0" smtClean="0">
                <a:cs typeface="Calibri" panose="020F0502020204030204" pitchFamily="34" charset="0"/>
              </a:rPr>
              <a:t>To </a:t>
            </a:r>
            <a:r>
              <a:rPr lang="en-GB" altLang="en-US" sz="2000" dirty="0" smtClean="0">
                <a:cs typeface="Calibri" panose="020F0502020204030204" pitchFamily="34" charset="0"/>
              </a:rPr>
              <a:t>be driven by our communities, and their science </a:t>
            </a:r>
            <a:r>
              <a:rPr lang="en-GB" altLang="en-US" sz="2000" dirty="0" smtClean="0">
                <a:cs typeface="Calibri" panose="020F0502020204030204" pitchFamily="34" charset="0"/>
              </a:rPr>
              <a:t>priorities.</a:t>
            </a:r>
            <a:endParaRPr lang="en-GB" altLang="en-US" sz="2000" dirty="0" smtClean="0">
              <a:cs typeface="Calibri" panose="020F0502020204030204" pitchFamily="34" charset="0"/>
            </a:endParaRPr>
          </a:p>
          <a:p>
            <a:pPr marL="273050" indent="-273050" eaLnBrk="1" hangingPunct="1">
              <a:spcBef>
                <a:spcPts val="1200"/>
              </a:spcBef>
              <a:spcAft>
                <a:spcPts val="0"/>
              </a:spcAft>
            </a:pPr>
            <a:r>
              <a:rPr lang="en-GB" altLang="en-US" sz="2000" dirty="0" smtClean="0">
                <a:cs typeface="Calibri" panose="020F0502020204030204" pitchFamily="34" charset="0"/>
              </a:rPr>
              <a:t>Request from STFC for a community consensus on 4 priority projects in each ‘area’, with a range of financial sizes, (</a:t>
            </a:r>
            <a:r>
              <a:rPr lang="en-GB" altLang="en-US" sz="2000" dirty="0" err="1" smtClean="0">
                <a:cs typeface="Calibri" panose="020F0502020204030204" pitchFamily="34" charset="0"/>
              </a:rPr>
              <a:t>eg</a:t>
            </a:r>
            <a:r>
              <a:rPr lang="en-GB" altLang="en-US" sz="2000" dirty="0" smtClean="0">
                <a:cs typeface="Calibri" panose="020F0502020204030204" pitchFamily="34" charset="0"/>
              </a:rPr>
              <a:t> 1 large, 1-2 medium and 1 small</a:t>
            </a:r>
            <a:r>
              <a:rPr lang="en-GB" altLang="en-US" sz="2000" dirty="0" smtClean="0">
                <a:cs typeface="Calibri" panose="020F0502020204030204" pitchFamily="34" charset="0"/>
              </a:rPr>
              <a:t>).</a:t>
            </a:r>
            <a:endParaRPr lang="en-GB" altLang="en-US" sz="2000" dirty="0" smtClean="0">
              <a:cs typeface="Calibri" panose="020F0502020204030204" pitchFamily="34" charset="0"/>
            </a:endParaRPr>
          </a:p>
          <a:p>
            <a:pPr marL="273050" indent="-273050" eaLnBrk="1" hangingPunct="1">
              <a:spcBef>
                <a:spcPts val="1200"/>
              </a:spcBef>
              <a:spcAft>
                <a:spcPts val="0"/>
              </a:spcAft>
            </a:pPr>
            <a:r>
              <a:rPr lang="en-GB" altLang="en-US" sz="2000" dirty="0" smtClean="0">
                <a:cs typeface="Calibri" panose="020F0502020204030204" pitchFamily="34" charset="0"/>
              </a:rPr>
              <a:t>Projects to be able to start within the next 5 to 6 </a:t>
            </a:r>
            <a:r>
              <a:rPr lang="en-GB" altLang="en-US" sz="2000" dirty="0" smtClean="0">
                <a:cs typeface="Calibri" panose="020F0502020204030204" pitchFamily="34" charset="0"/>
              </a:rPr>
              <a:t>years.</a:t>
            </a:r>
            <a:endParaRPr lang="en-GB" altLang="en-US" sz="2000" dirty="0" smtClean="0">
              <a:cs typeface="Calibri" panose="020F0502020204030204" pitchFamily="34" charset="0"/>
            </a:endParaRPr>
          </a:p>
          <a:p>
            <a:pPr marL="273050" indent="-273050" eaLnBrk="1" hangingPunct="1">
              <a:spcBef>
                <a:spcPts val="1200"/>
              </a:spcBef>
              <a:spcAft>
                <a:spcPts val="0"/>
              </a:spcAft>
            </a:pPr>
            <a:r>
              <a:rPr lang="en-GB" altLang="en-US" sz="2000" dirty="0" smtClean="0">
                <a:cs typeface="Calibri" panose="020F0502020204030204" pitchFamily="34" charset="0"/>
              </a:rPr>
              <a:t>In Scope: - Particle physics, particle astrophysics, nuclear physics, astronomy, UK  National Facilities (Diamond, CLF and ISIS), e-infrastructure, accelerator R&amp;D, enabling technologies, laboratory </a:t>
            </a:r>
            <a:r>
              <a:rPr lang="en-GB" altLang="en-US" sz="2000" dirty="0" smtClean="0">
                <a:cs typeface="Calibri" panose="020F0502020204030204" pitchFamily="34" charset="0"/>
              </a:rPr>
              <a:t>departments.</a:t>
            </a:r>
            <a:endParaRPr lang="en-GB" altLang="en-US" sz="2000" dirty="0" smtClean="0">
              <a:cs typeface="Calibri" panose="020F0502020204030204" pitchFamily="34" charset="0"/>
            </a:endParaRPr>
          </a:p>
          <a:p>
            <a:pPr marL="273050" indent="-273050" eaLnBrk="1" hangingPunct="1">
              <a:spcBef>
                <a:spcPts val="1200"/>
              </a:spcBef>
              <a:spcAft>
                <a:spcPts val="0"/>
              </a:spcAft>
            </a:pPr>
            <a:r>
              <a:rPr lang="en-GB" altLang="en-US" sz="2000" dirty="0" smtClean="0">
                <a:cs typeface="Calibri" panose="020F0502020204030204" pitchFamily="34" charset="0"/>
              </a:rPr>
              <a:t>Out of scope: - Estates, and campus </a:t>
            </a:r>
            <a:r>
              <a:rPr lang="en-GB" altLang="en-US" sz="2000" dirty="0" smtClean="0">
                <a:cs typeface="Calibri" panose="020F0502020204030204" pitchFamily="34" charset="0"/>
              </a:rPr>
              <a:t>development.</a:t>
            </a:r>
            <a:endParaRPr lang="en-GB" altLang="en-US" sz="2000" dirty="0" smtClean="0">
              <a:cs typeface="Calibri" panose="020F0502020204030204" pitchFamily="34" charset="0"/>
            </a:endParaRPr>
          </a:p>
        </p:txBody>
      </p:sp>
      <p:sp>
        <p:nvSpPr>
          <p:cNvPr id="35843" name="Title 1"/>
          <p:cNvSpPr txBox="1">
            <a:spLocks/>
          </p:cNvSpPr>
          <p:nvPr/>
        </p:nvSpPr>
        <p:spPr bwMode="auto">
          <a:xfrm>
            <a:off x="0" y="0"/>
            <a:ext cx="9144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5" rIns="91407" bIns="45705" anchor="ctr"/>
          <a:lstStyle>
            <a:lvl1pPr>
              <a:spcBef>
                <a:spcPct val="20000"/>
              </a:spcBef>
              <a:buChar char="•"/>
              <a:defRPr sz="2400">
                <a:solidFill>
                  <a:schemeClr val="tx1"/>
                </a:solidFill>
                <a:latin typeface="Arial" panose="020B0604020202020204" pitchFamily="34" charset="0"/>
                <a:ea typeface="ヒラギノ角ゴ Pro W3" charset="-128"/>
                <a:cs typeface="Arial" panose="020B0604020202020204" pitchFamily="34" charset="0"/>
              </a:defRPr>
            </a:lvl1pPr>
            <a:lvl2pPr marL="742950" indent="-285750">
              <a:spcBef>
                <a:spcPct val="20000"/>
              </a:spcBef>
              <a:buChar char="–"/>
              <a:defRPr sz="2200">
                <a:solidFill>
                  <a:srgbClr val="3C8C93"/>
                </a:solidFill>
                <a:latin typeface="Arial" panose="020B0604020202020204" pitchFamily="34" charset="0"/>
                <a:ea typeface="ヒラギノ角ゴ Pro W3" charset="-128"/>
                <a:cs typeface="Arial" panose="020B0604020202020204" pitchFamily="34" charset="0"/>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GB" altLang="en-US" sz="4000" b="1" dirty="0">
                <a:solidFill>
                  <a:srgbClr val="006699"/>
                </a:solidFill>
                <a:latin typeface="Calibri" panose="020F0502020204030204" pitchFamily="34" charset="0"/>
                <a:cs typeface="Calibri" panose="020F0502020204030204" pitchFamily="34" charset="0"/>
              </a:rPr>
              <a:t>Generating project ideas</a:t>
            </a:r>
          </a:p>
        </p:txBody>
      </p:sp>
    </p:spTree>
    <p:extLst>
      <p:ext uri="{BB962C8B-B14F-4D97-AF65-F5344CB8AC3E}">
        <p14:creationId xmlns:p14="http://schemas.microsoft.com/office/powerpoint/2010/main" val="2301409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extLst>
          </p:cNvPr>
          <p:cNvSpPr>
            <a:spLocks noGrp="1"/>
          </p:cNvSpPr>
          <p:nvPr>
            <p:ph idx="1"/>
          </p:nvPr>
        </p:nvSpPr>
        <p:spPr>
          <a:xfrm>
            <a:off x="359568" y="916732"/>
            <a:ext cx="8424863" cy="4464050"/>
          </a:xfrm>
        </p:spPr>
        <p:txBody>
          <a:bodyPr>
            <a:noAutofit/>
          </a:bodyPr>
          <a:lstStyle/>
          <a:p>
            <a:pPr eaLnBrk="1" hangingPunct="1">
              <a:spcBef>
                <a:spcPct val="0"/>
              </a:spcBef>
              <a:spcAft>
                <a:spcPts val="600"/>
              </a:spcAft>
              <a:defRPr/>
            </a:pPr>
            <a:r>
              <a:rPr lang="en-GB" sz="2000" b="1" dirty="0" smtClean="0"/>
              <a:t>Timescale and Process </a:t>
            </a:r>
          </a:p>
          <a:p>
            <a:pPr lvl="1" eaLnBrk="1" hangingPunct="1">
              <a:spcBef>
                <a:spcPts val="600"/>
              </a:spcBef>
              <a:spcAft>
                <a:spcPts val="0"/>
              </a:spcAft>
              <a:buFont typeface="Calibri" panose="020F0502020204030204" pitchFamily="34" charset="0"/>
              <a:buChar char="₋"/>
              <a:defRPr/>
            </a:pPr>
            <a:r>
              <a:rPr lang="en-GB" sz="1800" dirty="0">
                <a:solidFill>
                  <a:srgbClr val="006699"/>
                </a:solidFill>
              </a:rPr>
              <a:t>Generation of ideas from the community to be completed by early September 2018 to be compatible with Phase 2 of </a:t>
            </a:r>
            <a:r>
              <a:rPr lang="en-GB" sz="1800" dirty="0" smtClean="0">
                <a:solidFill>
                  <a:srgbClr val="006699"/>
                </a:solidFill>
              </a:rPr>
              <a:t>SPF.</a:t>
            </a:r>
            <a:endParaRPr lang="en-GB" sz="1800" dirty="0">
              <a:solidFill>
                <a:srgbClr val="006699"/>
              </a:solidFill>
            </a:endParaRPr>
          </a:p>
          <a:p>
            <a:pPr lvl="1" eaLnBrk="1" hangingPunct="1">
              <a:spcBef>
                <a:spcPts val="600"/>
              </a:spcBef>
              <a:spcAft>
                <a:spcPts val="0"/>
              </a:spcAft>
              <a:buFont typeface="Calibri" panose="020F0502020204030204" pitchFamily="34" charset="0"/>
              <a:buChar char="₋"/>
              <a:defRPr/>
            </a:pPr>
            <a:r>
              <a:rPr lang="en-GB" sz="1800" dirty="0">
                <a:solidFill>
                  <a:srgbClr val="006699"/>
                </a:solidFill>
              </a:rPr>
              <a:t>Process will be tailored to each area, ensuring compatibility with other current exercises </a:t>
            </a:r>
            <a:r>
              <a:rPr lang="en-GB" sz="1800" dirty="0" err="1">
                <a:solidFill>
                  <a:srgbClr val="006699"/>
                </a:solidFill>
              </a:rPr>
              <a:t>eg</a:t>
            </a:r>
            <a:r>
              <a:rPr lang="en-GB" sz="1800" dirty="0">
                <a:solidFill>
                  <a:srgbClr val="006699"/>
                </a:solidFill>
              </a:rPr>
              <a:t> Research Infrastructure Roadmap and STFC Programme </a:t>
            </a:r>
            <a:r>
              <a:rPr lang="en-GB" sz="1800" dirty="0" smtClean="0">
                <a:solidFill>
                  <a:srgbClr val="006699"/>
                </a:solidFill>
              </a:rPr>
              <a:t>Evaluations.</a:t>
            </a:r>
            <a:endParaRPr lang="en-GB" sz="1800" dirty="0">
              <a:solidFill>
                <a:srgbClr val="006699"/>
              </a:solidFill>
            </a:endParaRPr>
          </a:p>
          <a:p>
            <a:pPr eaLnBrk="1" hangingPunct="1">
              <a:spcBef>
                <a:spcPts val="1200"/>
              </a:spcBef>
              <a:spcAft>
                <a:spcPts val="0"/>
              </a:spcAft>
              <a:buFontTx/>
              <a:buChar char="•"/>
              <a:defRPr/>
            </a:pPr>
            <a:r>
              <a:rPr lang="en-GB" sz="2000" b="1" dirty="0"/>
              <a:t>Particle Physics, Astronomy and Nuclear Physics</a:t>
            </a:r>
          </a:p>
          <a:p>
            <a:pPr lvl="1" eaLnBrk="1" hangingPunct="1">
              <a:spcBef>
                <a:spcPts val="600"/>
              </a:spcBef>
              <a:spcAft>
                <a:spcPts val="0"/>
              </a:spcAft>
              <a:buFont typeface="Calibri" panose="020F0502020204030204" pitchFamily="34" charset="0"/>
              <a:buChar char="₋"/>
              <a:defRPr/>
            </a:pPr>
            <a:r>
              <a:rPr lang="en-GB" sz="1800" dirty="0">
                <a:solidFill>
                  <a:srgbClr val="006699"/>
                </a:solidFill>
              </a:rPr>
              <a:t>Route to the community will be through the standing STFC Advisory Panels (PPAP, PAAP, NPAP, AAP and SSAP)  building on the input they will be making to the Programme Evaluations this </a:t>
            </a:r>
            <a:r>
              <a:rPr lang="en-GB" sz="1800" dirty="0" smtClean="0">
                <a:solidFill>
                  <a:srgbClr val="006699"/>
                </a:solidFill>
              </a:rPr>
              <a:t>year.</a:t>
            </a:r>
            <a:endParaRPr lang="en-GB" sz="1800" dirty="0">
              <a:solidFill>
                <a:srgbClr val="006699"/>
              </a:solidFill>
            </a:endParaRPr>
          </a:p>
          <a:p>
            <a:pPr eaLnBrk="1" hangingPunct="1">
              <a:spcBef>
                <a:spcPts val="1200"/>
              </a:spcBef>
              <a:spcAft>
                <a:spcPts val="0"/>
              </a:spcAft>
              <a:defRPr/>
            </a:pPr>
            <a:r>
              <a:rPr lang="en-GB" sz="2000" b="1" dirty="0"/>
              <a:t>UK National Facilities</a:t>
            </a:r>
          </a:p>
          <a:p>
            <a:pPr lvl="1" eaLnBrk="1" hangingPunct="1">
              <a:spcBef>
                <a:spcPts val="600"/>
              </a:spcBef>
              <a:spcAft>
                <a:spcPts val="0"/>
              </a:spcAft>
              <a:buFont typeface="Calibri" panose="020F0502020204030204" pitchFamily="34" charset="0"/>
              <a:buChar char="₋"/>
              <a:defRPr/>
            </a:pPr>
            <a:r>
              <a:rPr lang="en-GB" sz="1800" dirty="0">
                <a:solidFill>
                  <a:srgbClr val="006699"/>
                </a:solidFill>
              </a:rPr>
              <a:t>Initial input will be from the 3 Facility Directors, with consultation with the STFC Advisory Panels (Life Sciences and Soft Matter, and Physical Sciences and Engineering) and the independent Facility </a:t>
            </a:r>
            <a:r>
              <a:rPr lang="en-GB" sz="1800" dirty="0" smtClean="0">
                <a:solidFill>
                  <a:srgbClr val="006699"/>
                </a:solidFill>
              </a:rPr>
              <a:t>Boards.</a:t>
            </a:r>
            <a:endParaRPr lang="en-GB" sz="1800" dirty="0">
              <a:solidFill>
                <a:srgbClr val="006699"/>
              </a:solidFill>
            </a:endParaRPr>
          </a:p>
          <a:p>
            <a:pPr marL="0" indent="0" eaLnBrk="1" hangingPunct="1">
              <a:spcBef>
                <a:spcPct val="0"/>
              </a:spcBef>
              <a:spcAft>
                <a:spcPts val="600"/>
              </a:spcAft>
              <a:buFontTx/>
              <a:buNone/>
              <a:defRPr/>
            </a:pPr>
            <a:endParaRPr lang="en-GB" sz="2000" dirty="0">
              <a:solidFill>
                <a:srgbClr val="006699"/>
              </a:solidFill>
            </a:endParaRPr>
          </a:p>
          <a:p>
            <a:pPr marL="274539" indent="-274539" eaLnBrk="1" hangingPunct="1">
              <a:spcBef>
                <a:spcPct val="0"/>
              </a:spcBef>
              <a:spcAft>
                <a:spcPts val="600"/>
              </a:spcAft>
              <a:defRPr/>
            </a:pPr>
            <a:endParaRPr lang="en-GB" sz="2000" dirty="0" smtClean="0">
              <a:solidFill>
                <a:srgbClr val="006699"/>
              </a:solidFill>
            </a:endParaRPr>
          </a:p>
          <a:p>
            <a:pPr marL="274539" indent="-274539" eaLnBrk="1" hangingPunct="1">
              <a:spcBef>
                <a:spcPct val="0"/>
              </a:spcBef>
              <a:spcAft>
                <a:spcPts val="600"/>
              </a:spcAft>
              <a:defRPr/>
            </a:pPr>
            <a:endParaRPr lang="en-GB" sz="2000" dirty="0">
              <a:solidFill>
                <a:srgbClr val="006699"/>
              </a:solidFill>
            </a:endParaRPr>
          </a:p>
          <a:p>
            <a:pPr marL="274539" indent="-274539" eaLnBrk="1" hangingPunct="1">
              <a:spcBef>
                <a:spcPct val="0"/>
              </a:spcBef>
              <a:spcAft>
                <a:spcPts val="600"/>
              </a:spcAft>
              <a:defRPr/>
            </a:pPr>
            <a:endParaRPr lang="en-GB" sz="2000" dirty="0" smtClean="0">
              <a:solidFill>
                <a:srgbClr val="006699"/>
              </a:solidFill>
            </a:endParaRPr>
          </a:p>
        </p:txBody>
      </p:sp>
      <p:sp>
        <p:nvSpPr>
          <p:cNvPr id="36867" name="Title 1"/>
          <p:cNvSpPr txBox="1">
            <a:spLocks/>
          </p:cNvSpPr>
          <p:nvPr/>
        </p:nvSpPr>
        <p:spPr bwMode="auto">
          <a:xfrm>
            <a:off x="0" y="-10368"/>
            <a:ext cx="9144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5" rIns="91407" bIns="45705" anchor="ctr"/>
          <a:lstStyle>
            <a:lvl1pPr>
              <a:spcBef>
                <a:spcPct val="20000"/>
              </a:spcBef>
              <a:buChar char="•"/>
              <a:defRPr sz="2400">
                <a:solidFill>
                  <a:schemeClr val="tx1"/>
                </a:solidFill>
                <a:latin typeface="Arial" panose="020B0604020202020204" pitchFamily="34" charset="0"/>
                <a:ea typeface="ヒラギノ角ゴ Pro W3" charset="-128"/>
                <a:cs typeface="Arial" panose="020B0604020202020204" pitchFamily="34" charset="0"/>
              </a:defRPr>
            </a:lvl1pPr>
            <a:lvl2pPr marL="742950" indent="-285750">
              <a:spcBef>
                <a:spcPct val="20000"/>
              </a:spcBef>
              <a:buChar char="–"/>
              <a:defRPr sz="2200">
                <a:solidFill>
                  <a:srgbClr val="3C8C93"/>
                </a:solidFill>
                <a:latin typeface="Arial" panose="020B0604020202020204" pitchFamily="34" charset="0"/>
                <a:ea typeface="ヒラギノ角ゴ Pro W3" charset="-128"/>
                <a:cs typeface="Arial" panose="020B0604020202020204" pitchFamily="34" charset="0"/>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GB" altLang="en-US" sz="4000" b="1" dirty="0">
                <a:solidFill>
                  <a:srgbClr val="006699"/>
                </a:solidFill>
                <a:latin typeface="Calibri" panose="020F0502020204030204" pitchFamily="34" charset="0"/>
              </a:rPr>
              <a:t>Generating project ideas</a:t>
            </a:r>
          </a:p>
        </p:txBody>
      </p:sp>
    </p:spTree>
    <p:extLst>
      <p:ext uri="{BB962C8B-B14F-4D97-AF65-F5344CB8AC3E}">
        <p14:creationId xmlns:p14="http://schemas.microsoft.com/office/powerpoint/2010/main" val="2576164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extLst>
          </p:cNvPr>
          <p:cNvSpPr>
            <a:spLocks noGrp="1"/>
          </p:cNvSpPr>
          <p:nvPr>
            <p:ph idx="1"/>
          </p:nvPr>
        </p:nvSpPr>
        <p:spPr>
          <a:xfrm>
            <a:off x="359568" y="836712"/>
            <a:ext cx="8424863" cy="5256584"/>
          </a:xfrm>
        </p:spPr>
        <p:txBody>
          <a:bodyPr>
            <a:noAutofit/>
          </a:bodyPr>
          <a:lstStyle/>
          <a:p>
            <a:pPr eaLnBrk="1" hangingPunct="1">
              <a:spcBef>
                <a:spcPct val="0"/>
              </a:spcBef>
              <a:spcAft>
                <a:spcPts val="600"/>
              </a:spcAft>
              <a:defRPr/>
            </a:pPr>
            <a:r>
              <a:rPr lang="en-GB" sz="2000" b="1" dirty="0" smtClean="0"/>
              <a:t>Enabling technologies and laboratory departments</a:t>
            </a:r>
          </a:p>
          <a:p>
            <a:pPr lvl="1" eaLnBrk="1" hangingPunct="1">
              <a:spcBef>
                <a:spcPct val="0"/>
              </a:spcBef>
              <a:spcAft>
                <a:spcPts val="600"/>
              </a:spcAft>
              <a:buFont typeface="Calibri" panose="020F0502020204030204" pitchFamily="34" charset="0"/>
              <a:buChar char="₋"/>
              <a:defRPr/>
            </a:pPr>
            <a:r>
              <a:rPr lang="en-GB" sz="1800" dirty="0" smtClean="0">
                <a:solidFill>
                  <a:srgbClr val="006699"/>
                </a:solidFill>
              </a:rPr>
              <a:t>E-infrastructure will build on the current work for the e-infrastructure roadmap with the Computing Advisory </a:t>
            </a:r>
            <a:r>
              <a:rPr lang="en-GB" sz="1800" dirty="0" smtClean="0">
                <a:solidFill>
                  <a:srgbClr val="006699"/>
                </a:solidFill>
              </a:rPr>
              <a:t>Panel.</a:t>
            </a:r>
            <a:endParaRPr lang="en-GB" sz="1800" dirty="0" smtClean="0">
              <a:solidFill>
                <a:srgbClr val="006699"/>
              </a:solidFill>
            </a:endParaRPr>
          </a:p>
          <a:p>
            <a:pPr lvl="1" eaLnBrk="1" hangingPunct="1">
              <a:spcBef>
                <a:spcPct val="0"/>
              </a:spcBef>
              <a:spcAft>
                <a:spcPts val="600"/>
              </a:spcAft>
              <a:buFont typeface="Calibri" panose="020F0502020204030204" pitchFamily="34" charset="0"/>
              <a:buChar char="₋"/>
              <a:defRPr/>
            </a:pPr>
            <a:r>
              <a:rPr lang="en-GB" sz="1800" dirty="0" smtClean="0">
                <a:solidFill>
                  <a:srgbClr val="006699"/>
                </a:solidFill>
              </a:rPr>
              <a:t>Consultation </a:t>
            </a:r>
            <a:r>
              <a:rPr lang="en-GB" sz="1800" dirty="0">
                <a:solidFill>
                  <a:srgbClr val="006699"/>
                </a:solidFill>
              </a:rPr>
              <a:t>for Accelerator R&amp;D priorities will be with the Accelerator Strategy Board, Cockcroft and John Adams Institutes and ASTEC</a:t>
            </a:r>
          </a:p>
          <a:p>
            <a:pPr lvl="1" eaLnBrk="1" hangingPunct="1">
              <a:spcBef>
                <a:spcPct val="0"/>
              </a:spcBef>
              <a:spcAft>
                <a:spcPts val="600"/>
              </a:spcAft>
              <a:buFont typeface="Calibri" panose="020F0502020204030204" pitchFamily="34" charset="0"/>
              <a:buChar char="₋"/>
              <a:defRPr/>
            </a:pPr>
            <a:r>
              <a:rPr lang="en-GB" sz="1800" dirty="0">
                <a:solidFill>
                  <a:srgbClr val="006699"/>
                </a:solidFill>
              </a:rPr>
              <a:t>Consultation with Laboratory </a:t>
            </a:r>
            <a:r>
              <a:rPr lang="en-GB" sz="1800" dirty="0" smtClean="0">
                <a:solidFill>
                  <a:srgbClr val="006699"/>
                </a:solidFill>
              </a:rPr>
              <a:t>Directors.</a:t>
            </a:r>
            <a:endParaRPr lang="en-GB" sz="1800" dirty="0">
              <a:solidFill>
                <a:srgbClr val="006699"/>
              </a:solidFill>
            </a:endParaRPr>
          </a:p>
          <a:p>
            <a:pPr eaLnBrk="1" hangingPunct="1">
              <a:spcBef>
                <a:spcPct val="0"/>
              </a:spcBef>
              <a:spcAft>
                <a:spcPts val="600"/>
              </a:spcAft>
              <a:defRPr/>
            </a:pPr>
            <a:r>
              <a:rPr lang="en-GB" sz="2000" b="1" dirty="0"/>
              <a:t>Output</a:t>
            </a:r>
          </a:p>
          <a:p>
            <a:pPr lvl="1" eaLnBrk="1" hangingPunct="1">
              <a:spcBef>
                <a:spcPct val="0"/>
              </a:spcBef>
              <a:spcAft>
                <a:spcPts val="600"/>
              </a:spcAft>
              <a:buFont typeface="Calibri" panose="020F0502020204030204" pitchFamily="34" charset="0"/>
              <a:buChar char="₋"/>
              <a:defRPr/>
            </a:pPr>
            <a:r>
              <a:rPr lang="en-GB" sz="1800" dirty="0">
                <a:solidFill>
                  <a:srgbClr val="006699"/>
                </a:solidFill>
              </a:rPr>
              <a:t>For each project, a 4 page </a:t>
            </a:r>
            <a:r>
              <a:rPr lang="en-GB" sz="1800" b="1" dirty="0">
                <a:solidFill>
                  <a:srgbClr val="006699"/>
                </a:solidFill>
              </a:rPr>
              <a:t>outline</a:t>
            </a:r>
            <a:r>
              <a:rPr lang="en-GB" sz="1800" dirty="0">
                <a:solidFill>
                  <a:srgbClr val="006699"/>
                </a:solidFill>
              </a:rPr>
              <a:t> business case, written by the identified project lead</a:t>
            </a:r>
          </a:p>
          <a:p>
            <a:pPr eaLnBrk="1" hangingPunct="1">
              <a:spcBef>
                <a:spcPct val="0"/>
              </a:spcBef>
              <a:spcAft>
                <a:spcPts val="600"/>
              </a:spcAft>
              <a:defRPr/>
            </a:pPr>
            <a:r>
              <a:rPr lang="en-GB" sz="2000" b="1" dirty="0"/>
              <a:t>Subsequent steps</a:t>
            </a:r>
          </a:p>
          <a:p>
            <a:pPr lvl="1" eaLnBrk="1" hangingPunct="1">
              <a:spcBef>
                <a:spcPct val="0"/>
              </a:spcBef>
              <a:spcAft>
                <a:spcPts val="600"/>
              </a:spcAft>
              <a:buFont typeface="Calibri" panose="020F0502020204030204" pitchFamily="34" charset="0"/>
              <a:buChar char="₋"/>
              <a:defRPr/>
            </a:pPr>
            <a:r>
              <a:rPr lang="en-GB" sz="1800" dirty="0">
                <a:solidFill>
                  <a:srgbClr val="006699"/>
                </a:solidFill>
              </a:rPr>
              <a:t>Extraordinary meeting of Science Board in October : - to confirm that the science to be delivered by each project is worth </a:t>
            </a:r>
            <a:r>
              <a:rPr lang="en-GB" sz="1800" dirty="0" smtClean="0">
                <a:solidFill>
                  <a:srgbClr val="006699"/>
                </a:solidFill>
              </a:rPr>
              <a:t>pursuing.</a:t>
            </a:r>
            <a:endParaRPr lang="en-GB" sz="1800" dirty="0">
              <a:solidFill>
                <a:srgbClr val="006699"/>
              </a:solidFill>
            </a:endParaRPr>
          </a:p>
          <a:p>
            <a:pPr lvl="1" eaLnBrk="1" hangingPunct="1">
              <a:spcBef>
                <a:spcPct val="0"/>
              </a:spcBef>
              <a:spcAft>
                <a:spcPts val="600"/>
              </a:spcAft>
              <a:buFont typeface="Calibri" panose="020F0502020204030204" pitchFamily="34" charset="0"/>
              <a:buChar char="₋"/>
              <a:defRPr/>
            </a:pPr>
            <a:r>
              <a:rPr lang="en-GB" sz="1800" dirty="0">
                <a:solidFill>
                  <a:srgbClr val="006699"/>
                </a:solidFill>
              </a:rPr>
              <a:t>Will </a:t>
            </a:r>
            <a:r>
              <a:rPr lang="en-GB" sz="1800" dirty="0" smtClean="0">
                <a:solidFill>
                  <a:srgbClr val="006699"/>
                </a:solidFill>
              </a:rPr>
              <a:t>involve </a:t>
            </a:r>
            <a:r>
              <a:rPr lang="en-GB" sz="1800" dirty="0" smtClean="0">
                <a:solidFill>
                  <a:srgbClr val="006699"/>
                </a:solidFill>
              </a:rPr>
              <a:t>STFC Council.</a:t>
            </a:r>
            <a:endParaRPr lang="en-GB" sz="1800" dirty="0">
              <a:solidFill>
                <a:srgbClr val="006699"/>
              </a:solidFill>
            </a:endParaRPr>
          </a:p>
          <a:p>
            <a:pPr lvl="1" eaLnBrk="1" hangingPunct="1">
              <a:spcBef>
                <a:spcPct val="0"/>
              </a:spcBef>
              <a:spcAft>
                <a:spcPts val="600"/>
              </a:spcAft>
              <a:buFont typeface="Calibri" panose="020F0502020204030204" pitchFamily="34" charset="0"/>
              <a:buChar char="₋"/>
              <a:defRPr/>
            </a:pPr>
            <a:r>
              <a:rPr lang="en-GB" sz="1800" dirty="0">
                <a:solidFill>
                  <a:srgbClr val="006699"/>
                </a:solidFill>
              </a:rPr>
              <a:t>Further work needed to identify implications/ feasibility,  any interactions between projects, timelines. </a:t>
            </a:r>
            <a:endParaRPr lang="en-GB" sz="1600" dirty="0" smtClean="0">
              <a:solidFill>
                <a:srgbClr val="006699"/>
              </a:solidFill>
            </a:endParaRPr>
          </a:p>
          <a:p>
            <a:pPr marL="0" indent="0" eaLnBrk="1" hangingPunct="1">
              <a:spcBef>
                <a:spcPct val="0"/>
              </a:spcBef>
              <a:spcAft>
                <a:spcPts val="600"/>
              </a:spcAft>
              <a:buFontTx/>
              <a:buNone/>
              <a:defRPr/>
            </a:pPr>
            <a:endParaRPr lang="en-GB" sz="2000" dirty="0" smtClean="0">
              <a:solidFill>
                <a:srgbClr val="006699"/>
              </a:solidFill>
            </a:endParaRPr>
          </a:p>
        </p:txBody>
      </p:sp>
      <p:sp>
        <p:nvSpPr>
          <p:cNvPr id="37891" name="Title 1"/>
          <p:cNvSpPr txBox="1">
            <a:spLocks/>
          </p:cNvSpPr>
          <p:nvPr/>
        </p:nvSpPr>
        <p:spPr bwMode="auto">
          <a:xfrm>
            <a:off x="0" y="53975"/>
            <a:ext cx="9144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5" rIns="91407" bIns="45705" anchor="ctr"/>
          <a:lstStyle>
            <a:lvl1pPr>
              <a:spcBef>
                <a:spcPct val="20000"/>
              </a:spcBef>
              <a:buChar char="•"/>
              <a:defRPr sz="2400">
                <a:solidFill>
                  <a:schemeClr val="tx1"/>
                </a:solidFill>
                <a:latin typeface="Arial" panose="020B0604020202020204" pitchFamily="34" charset="0"/>
                <a:ea typeface="ヒラギノ角ゴ Pro W3" charset="-128"/>
                <a:cs typeface="Arial" panose="020B0604020202020204" pitchFamily="34" charset="0"/>
              </a:defRPr>
            </a:lvl1pPr>
            <a:lvl2pPr marL="742950" indent="-285750">
              <a:spcBef>
                <a:spcPct val="20000"/>
              </a:spcBef>
              <a:buChar char="–"/>
              <a:defRPr sz="2200">
                <a:solidFill>
                  <a:srgbClr val="3C8C93"/>
                </a:solidFill>
                <a:latin typeface="Arial" panose="020B0604020202020204" pitchFamily="34" charset="0"/>
                <a:ea typeface="ヒラギノ角ゴ Pro W3" charset="-128"/>
                <a:cs typeface="Arial" panose="020B0604020202020204" pitchFamily="34" charset="0"/>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GB" altLang="en-US" sz="4000" b="1" dirty="0">
                <a:solidFill>
                  <a:srgbClr val="006699"/>
                </a:solidFill>
                <a:latin typeface="Calibri" panose="020F0502020204030204" pitchFamily="34" charset="0"/>
              </a:rPr>
              <a:t>Generating project ideas</a:t>
            </a:r>
          </a:p>
        </p:txBody>
      </p:sp>
    </p:spTree>
    <p:extLst>
      <p:ext uri="{BB962C8B-B14F-4D97-AF65-F5344CB8AC3E}">
        <p14:creationId xmlns:p14="http://schemas.microsoft.com/office/powerpoint/2010/main" val="1305482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43808" y="1124744"/>
            <a:ext cx="3159125" cy="28289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3"/>
          <a:stretch>
            <a:fillRect/>
          </a:stretch>
        </p:blipFill>
        <p:spPr>
          <a:xfrm>
            <a:off x="251520" y="6165304"/>
            <a:ext cx="1805002" cy="474168"/>
          </a:xfrm>
          <a:prstGeom prst="rect">
            <a:avLst/>
          </a:prstGeom>
        </p:spPr>
      </p:pic>
    </p:spTree>
    <p:extLst>
      <p:ext uri="{BB962C8B-B14F-4D97-AF65-F5344CB8AC3E}">
        <p14:creationId xmlns:p14="http://schemas.microsoft.com/office/powerpoint/2010/main" val="916221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STFC_PowerPoint_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1_Blank Presentation">
  <a:themeElements>
    <a:clrScheme name="Custom 1">
      <a:dk1>
        <a:srgbClr val="000000"/>
      </a:dk1>
      <a:lt1>
        <a:srgbClr val="FFFFFF"/>
      </a:lt1>
      <a:dk2>
        <a:srgbClr val="000000"/>
      </a:dk2>
      <a:lt2>
        <a:srgbClr val="808080"/>
      </a:lt2>
      <a:accent1>
        <a:srgbClr val="006699"/>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ABF215B8A3384E874FC40A3B0B2302" ma:contentTypeVersion="4" ma:contentTypeDescription="Create a new document." ma:contentTypeScope="" ma:versionID="f198c3dfa143f328b4bfb76fd905c4a6">
  <xsd:schema xmlns:xsd="http://www.w3.org/2001/XMLSchema" xmlns:xs="http://www.w3.org/2001/XMLSchema" xmlns:p="http://schemas.microsoft.com/office/2006/metadata/properties" xmlns:ns1="http://schemas.microsoft.com/sharepoint/v3" targetNamespace="http://schemas.microsoft.com/office/2006/metadata/properties" ma:root="true" ma:fieldsID="e66758ad48435124b95dc0df0729e68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3DFA70B-2EBB-489B-8E34-F6A10FA685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E48F0D-BF64-462E-8350-40C896A295A7}">
  <ds:schemaRefs>
    <ds:schemaRef ds:uri="http://schemas.microsoft.com/office/2006/metadata/longProperties"/>
  </ds:schemaRefs>
</ds:datastoreItem>
</file>

<file path=customXml/itemProps3.xml><?xml version="1.0" encoding="utf-8"?>
<ds:datastoreItem xmlns:ds="http://schemas.openxmlformats.org/officeDocument/2006/customXml" ds:itemID="{2AEDD1CD-9190-4F8F-B585-354F10A56AC8}">
  <ds:schemaRefs>
    <ds:schemaRef ds:uri="http://schemas.microsoft.com/sharepoint/v3/contenttype/forms"/>
  </ds:schemaRefs>
</ds:datastoreItem>
</file>

<file path=customXml/itemProps4.xml><?xml version="1.0" encoding="utf-8"?>
<ds:datastoreItem xmlns:ds="http://schemas.openxmlformats.org/officeDocument/2006/customXml" ds:itemID="{2A10C611-EEC8-4570-A09A-CC3FAA8D6B17}">
  <ds:schemaRefs>
    <ds:schemaRef ds:uri="http://schemas.microsoft.com/office/2006/metadata/properties"/>
    <ds:schemaRef ds:uri="http://schemas.microsoft.com/office/2006/documentManagement/types"/>
    <ds:schemaRef ds:uri="http://purl.org/dc/terms/"/>
    <ds:schemaRef ds:uri="http://purl.org/dc/dcmitype/"/>
    <ds:schemaRef ds:uri="http://schemas.microsoft.com/office/infopath/2007/PartnerControls"/>
    <ds:schemaRef ds:uri="http://purl.org/dc/elements/1.1/"/>
    <ds:schemaRef ds:uri="http://www.w3.org/XML/1998/namespace"/>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STFC_PowerPoint_template</Template>
  <TotalTime>6036</TotalTime>
  <Words>550</Words>
  <Application>Microsoft Office PowerPoint</Application>
  <PresentationFormat>On-screen Show (4:3)</PresentationFormat>
  <Paragraphs>41</Paragraphs>
  <Slides>6</Slides>
  <Notes>1</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STFC_PowerPoint_template</vt:lpstr>
      <vt:lpstr>1_Blank Presentation</vt:lpstr>
      <vt:lpstr>11_Blank Presentation</vt:lpstr>
      <vt:lpstr>PowerPoint Presentation</vt:lpstr>
      <vt:lpstr>Funding landscape</vt:lpstr>
      <vt:lpstr>PowerPoint Presentation</vt:lpstr>
      <vt:lpstr>PowerPoint Presentation</vt:lpstr>
      <vt:lpstr>PowerPoint Presentation</vt:lpstr>
      <vt:lpstr>PowerPoint Presentation</vt:lpstr>
    </vt:vector>
  </TitlesOfParts>
  <Company>STFC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STFC Corporate PowerPoint Template</dc:title>
  <dc:creator>kw77</dc:creator>
  <cp:lastModifiedBy>Seed, Janet (STFC,SO,SPC)</cp:lastModifiedBy>
  <cp:revision>426</cp:revision>
  <cp:lastPrinted>2018-05-21T10:02:24Z</cp:lastPrinted>
  <dcterms:created xsi:type="dcterms:W3CDTF">2012-07-12T11:46:55Z</dcterms:created>
  <dcterms:modified xsi:type="dcterms:W3CDTF">2018-06-15T12:16:24Z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Summers, Karen (STFC,RAL,OBR)</vt:lpwstr>
  </property>
  <property fmtid="{D5CDD505-2E9C-101B-9397-08002B2CF9AE}" pid="4" name="xd_Signature">
    <vt:lpwstr/>
  </property>
  <property fmtid="{D5CDD505-2E9C-101B-9397-08002B2CF9AE}" pid="5" name="display_urn:schemas-microsoft-com:office:office#Author">
    <vt:lpwstr>Summers, Karen (STFC,RAL,OBR)</vt:lpwstr>
  </property>
  <property fmtid="{D5CDD505-2E9C-101B-9397-08002B2CF9AE}" pid="6" name="TemplateUrl">
    <vt:lpwstr/>
  </property>
  <property fmtid="{D5CDD505-2E9C-101B-9397-08002B2CF9AE}" pid="7" name="xd_ProgID">
    <vt:lpwstr/>
  </property>
  <property fmtid="{D5CDD505-2E9C-101B-9397-08002B2CF9AE}" pid="8" name="ContentTypeId">
    <vt:lpwstr>0x010100F731947B08D5984288BC8B16A979FF50</vt:lpwstr>
  </property>
</Properties>
</file>