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4294" r:id="rId2"/>
  </p:sldMasterIdLst>
  <p:notesMasterIdLst>
    <p:notesMasterId r:id="rId21"/>
  </p:notesMasterIdLst>
  <p:handoutMasterIdLst>
    <p:handoutMasterId r:id="rId22"/>
  </p:handoutMasterIdLst>
  <p:sldIdLst>
    <p:sldId id="681" r:id="rId3"/>
    <p:sldId id="706" r:id="rId4"/>
    <p:sldId id="699" r:id="rId5"/>
    <p:sldId id="700" r:id="rId6"/>
    <p:sldId id="715" r:id="rId7"/>
    <p:sldId id="710" r:id="rId8"/>
    <p:sldId id="701" r:id="rId9"/>
    <p:sldId id="703" r:id="rId10"/>
    <p:sldId id="711" r:id="rId11"/>
    <p:sldId id="712" r:id="rId12"/>
    <p:sldId id="713" r:id="rId13"/>
    <p:sldId id="714" r:id="rId14"/>
    <p:sldId id="707" r:id="rId15"/>
    <p:sldId id="708" r:id="rId16"/>
    <p:sldId id="709" r:id="rId17"/>
    <p:sldId id="704" r:id="rId18"/>
    <p:sldId id="702" r:id="rId19"/>
    <p:sldId id="716" r:id="rId20"/>
  </p:sldIdLst>
  <p:sldSz cx="9906000" cy="6858000" type="A4"/>
  <p:notesSz cx="6811963" cy="9942513"/>
  <p:defaultTextStyle>
    <a:defPPr>
      <a:defRPr lang="en-GB"/>
    </a:defPPr>
    <a:lvl1pPr algn="ctr" rtl="0" fontAlgn="base">
      <a:spcBef>
        <a:spcPct val="50000"/>
      </a:spcBef>
      <a:spcAft>
        <a:spcPct val="0"/>
      </a:spcAft>
      <a:buFont typeface="Wingdings" pitchFamily="2" charset="2"/>
      <a:buChar char="l"/>
      <a:defRPr sz="2200" b="1" kern="1200">
        <a:solidFill>
          <a:srgbClr val="0000CC"/>
        </a:solidFill>
        <a:latin typeface="Times" pitchFamily="18" charset="0"/>
        <a:ea typeface="ＭＳ Ｐゴシック" pitchFamily="34" charset="-128"/>
        <a:cs typeface="+mn-cs"/>
      </a:defRPr>
    </a:lvl1pPr>
    <a:lvl2pPr marL="457200" algn="ctr" rtl="0" fontAlgn="base">
      <a:spcBef>
        <a:spcPct val="50000"/>
      </a:spcBef>
      <a:spcAft>
        <a:spcPct val="0"/>
      </a:spcAft>
      <a:buFont typeface="Wingdings" pitchFamily="2" charset="2"/>
      <a:buChar char="l"/>
      <a:defRPr sz="2200" b="1" kern="1200">
        <a:solidFill>
          <a:srgbClr val="0000CC"/>
        </a:solidFill>
        <a:latin typeface="Times" pitchFamily="18" charset="0"/>
        <a:ea typeface="ＭＳ Ｐゴシック" pitchFamily="34" charset="-128"/>
        <a:cs typeface="+mn-cs"/>
      </a:defRPr>
    </a:lvl2pPr>
    <a:lvl3pPr marL="914400" algn="ctr" rtl="0" fontAlgn="base">
      <a:spcBef>
        <a:spcPct val="50000"/>
      </a:spcBef>
      <a:spcAft>
        <a:spcPct val="0"/>
      </a:spcAft>
      <a:buFont typeface="Wingdings" pitchFamily="2" charset="2"/>
      <a:buChar char="l"/>
      <a:defRPr sz="2200" b="1" kern="1200">
        <a:solidFill>
          <a:srgbClr val="0000CC"/>
        </a:solidFill>
        <a:latin typeface="Times" pitchFamily="18" charset="0"/>
        <a:ea typeface="ＭＳ Ｐゴシック" pitchFamily="34" charset="-128"/>
        <a:cs typeface="+mn-cs"/>
      </a:defRPr>
    </a:lvl3pPr>
    <a:lvl4pPr marL="1371600" algn="ctr" rtl="0" fontAlgn="base">
      <a:spcBef>
        <a:spcPct val="50000"/>
      </a:spcBef>
      <a:spcAft>
        <a:spcPct val="0"/>
      </a:spcAft>
      <a:buFont typeface="Wingdings" pitchFamily="2" charset="2"/>
      <a:buChar char="l"/>
      <a:defRPr sz="2200" b="1" kern="1200">
        <a:solidFill>
          <a:srgbClr val="0000CC"/>
        </a:solidFill>
        <a:latin typeface="Times" pitchFamily="18" charset="0"/>
        <a:ea typeface="ＭＳ Ｐゴシック" pitchFamily="34" charset="-128"/>
        <a:cs typeface="+mn-cs"/>
      </a:defRPr>
    </a:lvl4pPr>
    <a:lvl5pPr marL="1828800" algn="ctr" rtl="0" fontAlgn="base">
      <a:spcBef>
        <a:spcPct val="50000"/>
      </a:spcBef>
      <a:spcAft>
        <a:spcPct val="0"/>
      </a:spcAft>
      <a:buFont typeface="Wingdings" pitchFamily="2" charset="2"/>
      <a:buChar char="l"/>
      <a:defRPr sz="2200" b="1" kern="1200">
        <a:solidFill>
          <a:srgbClr val="0000CC"/>
        </a:solidFill>
        <a:latin typeface="Times" pitchFamily="18" charset="0"/>
        <a:ea typeface="ＭＳ Ｐゴシック" pitchFamily="34" charset="-128"/>
        <a:cs typeface="+mn-cs"/>
      </a:defRPr>
    </a:lvl5pPr>
    <a:lvl6pPr marL="2286000" algn="l" defTabSz="914400" rtl="0" eaLnBrk="1" latinLnBrk="0" hangingPunct="1">
      <a:defRPr sz="2200" b="1" kern="1200">
        <a:solidFill>
          <a:srgbClr val="0000CC"/>
        </a:solidFill>
        <a:latin typeface="Times" pitchFamily="18" charset="0"/>
        <a:ea typeface="ＭＳ Ｐゴシック" pitchFamily="34" charset="-128"/>
        <a:cs typeface="+mn-cs"/>
      </a:defRPr>
    </a:lvl6pPr>
    <a:lvl7pPr marL="2743200" algn="l" defTabSz="914400" rtl="0" eaLnBrk="1" latinLnBrk="0" hangingPunct="1">
      <a:defRPr sz="2200" b="1" kern="1200">
        <a:solidFill>
          <a:srgbClr val="0000CC"/>
        </a:solidFill>
        <a:latin typeface="Times" pitchFamily="18" charset="0"/>
        <a:ea typeface="ＭＳ Ｐゴシック" pitchFamily="34" charset="-128"/>
        <a:cs typeface="+mn-cs"/>
      </a:defRPr>
    </a:lvl7pPr>
    <a:lvl8pPr marL="3200400" algn="l" defTabSz="914400" rtl="0" eaLnBrk="1" latinLnBrk="0" hangingPunct="1">
      <a:defRPr sz="2200" b="1" kern="1200">
        <a:solidFill>
          <a:srgbClr val="0000CC"/>
        </a:solidFill>
        <a:latin typeface="Times" pitchFamily="18" charset="0"/>
        <a:ea typeface="ＭＳ Ｐゴシック" pitchFamily="34" charset="-128"/>
        <a:cs typeface="+mn-cs"/>
      </a:defRPr>
    </a:lvl8pPr>
    <a:lvl9pPr marL="3657600" algn="l" defTabSz="914400" rtl="0" eaLnBrk="1" latinLnBrk="0" hangingPunct="1">
      <a:defRPr sz="2200" b="1" kern="1200">
        <a:solidFill>
          <a:srgbClr val="0000CC"/>
        </a:solidFill>
        <a:latin typeface="Times"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4280">
          <p15:clr>
            <a:srgbClr val="A4A3A4"/>
          </p15:clr>
        </p15:guide>
      </p15:sldGuideLst>
    </p:ext>
    <p:ext uri="{2D200454-40CA-4A62-9FC3-DE9A4176ACB9}">
      <p15:notesGuideLst xmlns:p15="http://schemas.microsoft.com/office/powerpoint/2012/main">
        <p15:guide id="1" orient="horz" pos="3132">
          <p15:clr>
            <a:srgbClr val="A4A3A4"/>
          </p15:clr>
        </p15:guide>
        <p15:guide id="2" pos="21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74AFF"/>
    <a:srgbClr val="3345F0"/>
    <a:srgbClr val="2D3EDB"/>
    <a:srgbClr val="394BFD"/>
    <a:srgbClr val="DA35DA"/>
    <a:srgbClr val="900090"/>
    <a:srgbClr val="000000"/>
    <a:srgbClr val="2432FF"/>
    <a:srgbClr val="7DC0FF"/>
    <a:srgbClr val="96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4613" autoAdjust="0"/>
  </p:normalViewPr>
  <p:slideViewPr>
    <p:cSldViewPr snapToGrid="0">
      <p:cViewPr varScale="1">
        <p:scale>
          <a:sx n="119" d="100"/>
          <a:sy n="119" d="100"/>
        </p:scale>
        <p:origin x="1448" y="184"/>
      </p:cViewPr>
      <p:guideLst>
        <p:guide orient="horz" pos="2160"/>
        <p:guide pos="42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80" d="100"/>
          <a:sy n="80" d="100"/>
        </p:scale>
        <p:origin x="-2808" y="-96"/>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22588" cy="531813"/>
          </a:xfrm>
          <a:prstGeom prst="rect">
            <a:avLst/>
          </a:prstGeom>
          <a:noFill/>
          <a:ln w="9525">
            <a:noFill/>
            <a:miter lim="800000"/>
            <a:headEnd/>
            <a:tailEnd/>
          </a:ln>
          <a:effectLst/>
        </p:spPr>
        <p:txBody>
          <a:bodyPr vert="horz" wrap="square" lIns="91464" tIns="45731" rIns="91464" bIns="45731" numCol="1" anchor="t" anchorCtr="0" compatLnSpc="1">
            <a:prstTxWarp prst="textNoShape">
              <a:avLst/>
            </a:prstTxWarp>
          </a:bodyPr>
          <a:lstStyle>
            <a:lvl1pPr algn="l" defTabSz="915989">
              <a:spcBef>
                <a:spcPct val="0"/>
              </a:spcBef>
              <a:buFontTx/>
              <a:buNone/>
              <a:defRPr sz="1200" b="0">
                <a:solidFill>
                  <a:schemeClr val="tx1"/>
                </a:solidFill>
                <a:latin typeface="Times New Roman" pitchFamily="18" charset="0"/>
                <a:ea typeface="+mn-ea"/>
                <a:cs typeface="Arial" charset="0"/>
              </a:defRPr>
            </a:lvl1pPr>
          </a:lstStyle>
          <a:p>
            <a:pPr>
              <a:defRPr/>
            </a:pPr>
            <a:endParaRPr lang="en-GB" altLang="en-GB"/>
          </a:p>
        </p:txBody>
      </p:sp>
      <p:sp>
        <p:nvSpPr>
          <p:cNvPr id="46083" name="Rectangle 3"/>
          <p:cNvSpPr>
            <a:spLocks noGrp="1" noChangeArrowheads="1"/>
          </p:cNvSpPr>
          <p:nvPr>
            <p:ph type="dt" sz="quarter" idx="1"/>
          </p:nvPr>
        </p:nvSpPr>
        <p:spPr bwMode="auto">
          <a:xfrm>
            <a:off x="3848100" y="0"/>
            <a:ext cx="2998788" cy="531813"/>
          </a:xfrm>
          <a:prstGeom prst="rect">
            <a:avLst/>
          </a:prstGeom>
          <a:noFill/>
          <a:ln w="9525">
            <a:noFill/>
            <a:miter lim="800000"/>
            <a:headEnd/>
            <a:tailEnd/>
          </a:ln>
          <a:effectLst/>
        </p:spPr>
        <p:txBody>
          <a:bodyPr vert="horz" wrap="square" lIns="91464" tIns="45731" rIns="91464" bIns="45731" numCol="1" anchor="t" anchorCtr="0" compatLnSpc="1">
            <a:prstTxWarp prst="textNoShape">
              <a:avLst/>
            </a:prstTxWarp>
          </a:bodyPr>
          <a:lstStyle>
            <a:lvl1pPr algn="r" defTabSz="915989">
              <a:spcBef>
                <a:spcPct val="0"/>
              </a:spcBef>
              <a:buFontTx/>
              <a:buNone/>
              <a:defRPr sz="1200" b="0">
                <a:solidFill>
                  <a:schemeClr val="tx1"/>
                </a:solidFill>
                <a:latin typeface="Times New Roman" pitchFamily="18" charset="0"/>
                <a:ea typeface="+mn-ea"/>
                <a:cs typeface="Arial" charset="0"/>
              </a:defRPr>
            </a:lvl1pPr>
          </a:lstStyle>
          <a:p>
            <a:pPr>
              <a:defRPr/>
            </a:pPr>
            <a:endParaRPr lang="en-GB" altLang="en-GB"/>
          </a:p>
        </p:txBody>
      </p:sp>
      <p:sp>
        <p:nvSpPr>
          <p:cNvPr id="46084" name="Rectangle 4"/>
          <p:cNvSpPr>
            <a:spLocks noGrp="1" noChangeArrowheads="1"/>
          </p:cNvSpPr>
          <p:nvPr>
            <p:ph type="ftr" sz="quarter" idx="2"/>
          </p:nvPr>
        </p:nvSpPr>
        <p:spPr bwMode="auto">
          <a:xfrm>
            <a:off x="0" y="9409113"/>
            <a:ext cx="2922588" cy="531812"/>
          </a:xfrm>
          <a:prstGeom prst="rect">
            <a:avLst/>
          </a:prstGeom>
          <a:noFill/>
          <a:ln w="9525">
            <a:noFill/>
            <a:miter lim="800000"/>
            <a:headEnd/>
            <a:tailEnd/>
          </a:ln>
          <a:effectLst/>
        </p:spPr>
        <p:txBody>
          <a:bodyPr vert="horz" wrap="square" lIns="91464" tIns="45731" rIns="91464" bIns="45731" numCol="1" anchor="b" anchorCtr="0" compatLnSpc="1">
            <a:prstTxWarp prst="textNoShape">
              <a:avLst/>
            </a:prstTxWarp>
          </a:bodyPr>
          <a:lstStyle>
            <a:lvl1pPr algn="l" defTabSz="915989">
              <a:spcBef>
                <a:spcPct val="0"/>
              </a:spcBef>
              <a:buFontTx/>
              <a:buNone/>
              <a:defRPr sz="1200" b="0">
                <a:solidFill>
                  <a:schemeClr val="tx1"/>
                </a:solidFill>
                <a:latin typeface="Times New Roman" pitchFamily="18" charset="0"/>
                <a:ea typeface="+mn-ea"/>
                <a:cs typeface="Arial" charset="0"/>
              </a:defRPr>
            </a:lvl1pPr>
          </a:lstStyle>
          <a:p>
            <a:pPr>
              <a:defRPr/>
            </a:pPr>
            <a:endParaRPr lang="en-GB" altLang="en-GB"/>
          </a:p>
        </p:txBody>
      </p:sp>
      <p:sp>
        <p:nvSpPr>
          <p:cNvPr id="46085" name="Rectangle 5"/>
          <p:cNvSpPr>
            <a:spLocks noGrp="1" noChangeArrowheads="1"/>
          </p:cNvSpPr>
          <p:nvPr>
            <p:ph type="sldNum" sz="quarter" idx="3"/>
          </p:nvPr>
        </p:nvSpPr>
        <p:spPr bwMode="auto">
          <a:xfrm>
            <a:off x="3848100" y="9409113"/>
            <a:ext cx="2998788" cy="531812"/>
          </a:xfrm>
          <a:prstGeom prst="rect">
            <a:avLst/>
          </a:prstGeom>
          <a:noFill/>
          <a:ln w="9525">
            <a:noFill/>
            <a:miter lim="800000"/>
            <a:headEnd/>
            <a:tailEnd/>
          </a:ln>
          <a:effectLst/>
        </p:spPr>
        <p:txBody>
          <a:bodyPr vert="horz" wrap="square" lIns="91464" tIns="45731" rIns="91464" bIns="45731" numCol="1" anchor="b" anchorCtr="0" compatLnSpc="1">
            <a:prstTxWarp prst="textNoShape">
              <a:avLst/>
            </a:prstTxWarp>
          </a:bodyPr>
          <a:lstStyle>
            <a:lvl1pPr algn="r" defTabSz="915988">
              <a:spcBef>
                <a:spcPct val="0"/>
              </a:spcBef>
              <a:buFontTx/>
              <a:buNone/>
              <a:defRPr sz="1200" b="0">
                <a:solidFill>
                  <a:schemeClr val="tx1"/>
                </a:solidFill>
                <a:latin typeface="Times New Roman" pitchFamily="18" charset="0"/>
              </a:defRPr>
            </a:lvl1pPr>
          </a:lstStyle>
          <a:p>
            <a:fld id="{5CED8CE8-5666-4A68-BC79-EDC1A4846509}" type="slidenum">
              <a:rPr lang="en-GB" altLang="en-US"/>
              <a:pPr/>
              <a:t>‹#›</a:t>
            </a:fld>
            <a:endParaRPr lang="en-GB" altLang="en-US"/>
          </a:p>
        </p:txBody>
      </p:sp>
    </p:spTree>
    <p:extLst>
      <p:ext uri="{BB962C8B-B14F-4D97-AF65-F5344CB8AC3E}">
        <p14:creationId xmlns:p14="http://schemas.microsoft.com/office/powerpoint/2010/main" val="39208106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55925" cy="495300"/>
          </a:xfrm>
          <a:prstGeom prst="rect">
            <a:avLst/>
          </a:prstGeom>
          <a:noFill/>
          <a:ln w="9525">
            <a:noFill/>
            <a:miter lim="800000"/>
            <a:headEnd/>
            <a:tailEnd/>
          </a:ln>
          <a:effectLst/>
        </p:spPr>
        <p:txBody>
          <a:bodyPr vert="horz" wrap="square" lIns="91464" tIns="45731" rIns="91464" bIns="45731" numCol="1" anchor="t" anchorCtr="0" compatLnSpc="1">
            <a:prstTxWarp prst="textNoShape">
              <a:avLst/>
            </a:prstTxWarp>
          </a:bodyPr>
          <a:lstStyle>
            <a:lvl1pPr algn="l" defTabSz="915989">
              <a:spcBef>
                <a:spcPct val="0"/>
              </a:spcBef>
              <a:buFontTx/>
              <a:buNone/>
              <a:defRPr sz="1200" b="0">
                <a:solidFill>
                  <a:schemeClr val="tx1"/>
                </a:solidFill>
                <a:latin typeface="Times New Roman" pitchFamily="18" charset="0"/>
                <a:ea typeface="+mn-ea"/>
                <a:cs typeface="Arial" charset="0"/>
              </a:defRPr>
            </a:lvl1pPr>
          </a:lstStyle>
          <a:p>
            <a:pPr>
              <a:defRPr/>
            </a:pPr>
            <a:endParaRPr lang="en-GB" altLang="en-GB"/>
          </a:p>
        </p:txBody>
      </p:sp>
      <p:sp>
        <p:nvSpPr>
          <p:cNvPr id="7171" name="Rectangle 3"/>
          <p:cNvSpPr>
            <a:spLocks noGrp="1" noChangeArrowheads="1"/>
          </p:cNvSpPr>
          <p:nvPr>
            <p:ph type="dt" idx="1"/>
          </p:nvPr>
        </p:nvSpPr>
        <p:spPr bwMode="auto">
          <a:xfrm>
            <a:off x="3856038" y="0"/>
            <a:ext cx="2955925" cy="495300"/>
          </a:xfrm>
          <a:prstGeom prst="rect">
            <a:avLst/>
          </a:prstGeom>
          <a:noFill/>
          <a:ln w="9525">
            <a:noFill/>
            <a:miter lim="800000"/>
            <a:headEnd/>
            <a:tailEnd/>
          </a:ln>
          <a:effectLst/>
        </p:spPr>
        <p:txBody>
          <a:bodyPr vert="horz" wrap="square" lIns="91464" tIns="45731" rIns="91464" bIns="45731" numCol="1" anchor="t" anchorCtr="0" compatLnSpc="1">
            <a:prstTxWarp prst="textNoShape">
              <a:avLst/>
            </a:prstTxWarp>
          </a:bodyPr>
          <a:lstStyle>
            <a:lvl1pPr algn="r" defTabSz="915989">
              <a:spcBef>
                <a:spcPct val="0"/>
              </a:spcBef>
              <a:buFontTx/>
              <a:buNone/>
              <a:defRPr sz="1200" b="0">
                <a:solidFill>
                  <a:schemeClr val="tx1"/>
                </a:solidFill>
                <a:latin typeface="Times New Roman" pitchFamily="18" charset="0"/>
                <a:ea typeface="+mn-ea"/>
                <a:cs typeface="Arial" charset="0"/>
              </a:defRPr>
            </a:lvl1pPr>
          </a:lstStyle>
          <a:p>
            <a:pPr>
              <a:defRPr/>
            </a:pPr>
            <a:endParaRPr lang="en-GB" altLang="en-GB"/>
          </a:p>
        </p:txBody>
      </p:sp>
      <p:sp>
        <p:nvSpPr>
          <p:cNvPr id="22532" name="Rectangle 4"/>
          <p:cNvSpPr>
            <a:spLocks noGrp="1" noRot="1" noChangeAspect="1" noChangeArrowheads="1" noTextEdit="1"/>
          </p:cNvSpPr>
          <p:nvPr>
            <p:ph type="sldImg" idx="2"/>
          </p:nvPr>
        </p:nvSpPr>
        <p:spPr bwMode="auto">
          <a:xfrm>
            <a:off x="712788" y="746125"/>
            <a:ext cx="5383212" cy="3727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3" name="Rectangle 5"/>
          <p:cNvSpPr>
            <a:spLocks noGrp="1" noChangeArrowheads="1"/>
          </p:cNvSpPr>
          <p:nvPr>
            <p:ph type="body" sz="quarter" idx="3"/>
          </p:nvPr>
        </p:nvSpPr>
        <p:spPr bwMode="auto">
          <a:xfrm>
            <a:off x="909638" y="4721225"/>
            <a:ext cx="4992687" cy="4475163"/>
          </a:xfrm>
          <a:prstGeom prst="rect">
            <a:avLst/>
          </a:prstGeom>
          <a:noFill/>
          <a:ln w="9525">
            <a:noFill/>
            <a:miter lim="800000"/>
            <a:headEnd/>
            <a:tailEnd/>
          </a:ln>
          <a:effectLst/>
        </p:spPr>
        <p:txBody>
          <a:bodyPr vert="horz" wrap="square" lIns="91464" tIns="45731" rIns="91464" bIns="45731" numCol="1" anchor="t" anchorCtr="0" compatLnSpc="1">
            <a:prstTxWarp prst="textNoShape">
              <a:avLst/>
            </a:prstTxWarp>
          </a:bodyPr>
          <a:lstStyle/>
          <a:p>
            <a:pPr lvl="0"/>
            <a:r>
              <a:rPr lang="en-GB" altLang="en-GB" noProof="0"/>
              <a:t>Click to edit Master text styles</a:t>
            </a:r>
          </a:p>
          <a:p>
            <a:pPr lvl="1"/>
            <a:r>
              <a:rPr lang="en-GB" altLang="en-GB" noProof="0"/>
              <a:t>Second level</a:t>
            </a:r>
          </a:p>
          <a:p>
            <a:pPr lvl="2"/>
            <a:r>
              <a:rPr lang="en-GB" altLang="en-GB" noProof="0"/>
              <a:t>Third level</a:t>
            </a:r>
          </a:p>
          <a:p>
            <a:pPr lvl="3"/>
            <a:r>
              <a:rPr lang="en-GB" altLang="en-GB" noProof="0"/>
              <a:t>Fourth level</a:t>
            </a:r>
          </a:p>
          <a:p>
            <a:pPr lvl="4"/>
            <a:r>
              <a:rPr lang="en-GB" altLang="en-GB" noProof="0"/>
              <a:t>Fifth level</a:t>
            </a:r>
          </a:p>
        </p:txBody>
      </p:sp>
      <p:sp>
        <p:nvSpPr>
          <p:cNvPr id="7174" name="Rectangle 6"/>
          <p:cNvSpPr>
            <a:spLocks noGrp="1" noChangeArrowheads="1"/>
          </p:cNvSpPr>
          <p:nvPr>
            <p:ph type="ftr" sz="quarter" idx="4"/>
          </p:nvPr>
        </p:nvSpPr>
        <p:spPr bwMode="auto">
          <a:xfrm>
            <a:off x="0" y="9447213"/>
            <a:ext cx="2955925" cy="495300"/>
          </a:xfrm>
          <a:prstGeom prst="rect">
            <a:avLst/>
          </a:prstGeom>
          <a:noFill/>
          <a:ln w="9525">
            <a:noFill/>
            <a:miter lim="800000"/>
            <a:headEnd/>
            <a:tailEnd/>
          </a:ln>
          <a:effectLst/>
        </p:spPr>
        <p:txBody>
          <a:bodyPr vert="horz" wrap="square" lIns="91464" tIns="45731" rIns="91464" bIns="45731" numCol="1" anchor="b" anchorCtr="0" compatLnSpc="1">
            <a:prstTxWarp prst="textNoShape">
              <a:avLst/>
            </a:prstTxWarp>
          </a:bodyPr>
          <a:lstStyle>
            <a:lvl1pPr algn="l" defTabSz="915989">
              <a:spcBef>
                <a:spcPct val="0"/>
              </a:spcBef>
              <a:buFontTx/>
              <a:buNone/>
              <a:defRPr sz="1200" b="0">
                <a:solidFill>
                  <a:schemeClr val="tx1"/>
                </a:solidFill>
                <a:latin typeface="Times New Roman" pitchFamily="18" charset="0"/>
                <a:ea typeface="+mn-ea"/>
                <a:cs typeface="Arial" charset="0"/>
              </a:defRPr>
            </a:lvl1pPr>
          </a:lstStyle>
          <a:p>
            <a:pPr>
              <a:defRPr/>
            </a:pPr>
            <a:endParaRPr lang="en-GB" altLang="en-GB"/>
          </a:p>
        </p:txBody>
      </p:sp>
      <p:sp>
        <p:nvSpPr>
          <p:cNvPr id="7175" name="Rectangle 7"/>
          <p:cNvSpPr>
            <a:spLocks noGrp="1" noChangeArrowheads="1"/>
          </p:cNvSpPr>
          <p:nvPr>
            <p:ph type="sldNum" sz="quarter" idx="5"/>
          </p:nvPr>
        </p:nvSpPr>
        <p:spPr bwMode="auto">
          <a:xfrm>
            <a:off x="3856038" y="9447213"/>
            <a:ext cx="2955925" cy="495300"/>
          </a:xfrm>
          <a:prstGeom prst="rect">
            <a:avLst/>
          </a:prstGeom>
          <a:noFill/>
          <a:ln w="9525">
            <a:noFill/>
            <a:miter lim="800000"/>
            <a:headEnd/>
            <a:tailEnd/>
          </a:ln>
          <a:effectLst/>
        </p:spPr>
        <p:txBody>
          <a:bodyPr vert="horz" wrap="square" lIns="91464" tIns="45731" rIns="91464" bIns="45731" numCol="1" anchor="b" anchorCtr="0" compatLnSpc="1">
            <a:prstTxWarp prst="textNoShape">
              <a:avLst/>
            </a:prstTxWarp>
          </a:bodyPr>
          <a:lstStyle>
            <a:lvl1pPr algn="r" defTabSz="915988">
              <a:spcBef>
                <a:spcPct val="0"/>
              </a:spcBef>
              <a:buFontTx/>
              <a:buNone/>
              <a:defRPr sz="1200" b="0">
                <a:solidFill>
                  <a:schemeClr val="tx1"/>
                </a:solidFill>
                <a:latin typeface="Times New Roman" pitchFamily="18" charset="0"/>
              </a:defRPr>
            </a:lvl1pPr>
          </a:lstStyle>
          <a:p>
            <a:fld id="{BD8C3639-9B5A-4081-9F33-1411393B5850}" type="slidenum">
              <a:rPr lang="en-GB" altLang="en-US"/>
              <a:pPr/>
              <a:t>‹#›</a:t>
            </a:fld>
            <a:endParaRPr lang="en-GB" altLang="en-US"/>
          </a:p>
        </p:txBody>
      </p:sp>
    </p:spTree>
    <p:extLst>
      <p:ext uri="{BB962C8B-B14F-4D97-AF65-F5344CB8AC3E}">
        <p14:creationId xmlns:p14="http://schemas.microsoft.com/office/powerpoint/2010/main" val="299008593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60400" y="1219200"/>
            <a:ext cx="85852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GB"/>
          </a:p>
        </p:txBody>
      </p:sp>
      <p:sp>
        <p:nvSpPr>
          <p:cNvPr id="5" name="Line 8"/>
          <p:cNvSpPr>
            <a:spLocks noChangeShapeType="1"/>
          </p:cNvSpPr>
          <p:nvPr/>
        </p:nvSpPr>
        <p:spPr bwMode="auto">
          <a:xfrm>
            <a:off x="2146300" y="3962400"/>
            <a:ext cx="7054850" cy="0"/>
          </a:xfrm>
          <a:prstGeom prst="line">
            <a:avLst/>
          </a:prstGeom>
          <a:noFill/>
          <a:ln w="19050">
            <a:solidFill>
              <a:schemeClr val="accent1"/>
            </a:solidFill>
            <a:round/>
            <a:headEnd/>
            <a:tailEnd/>
          </a:ln>
          <a:extLst>
            <a:ext uri="{909E8E84-426E-40dd-AFC4-6F175D3DCCD1}">
              <a14:hiddenFill xmlns:a14="http://schemas.microsoft.com/office/drawing/2010/main" xmlns="">
                <a:noFill/>
              </a14:hiddenFill>
            </a:ext>
          </a:extLst>
        </p:spPr>
        <p:txBody>
          <a:bodyPr/>
          <a:lstStyle/>
          <a:p>
            <a:endParaRPr lang="en-GB"/>
          </a:p>
        </p:txBody>
      </p:sp>
      <p:sp>
        <p:nvSpPr>
          <p:cNvPr id="358402" name="Rectangle 2"/>
          <p:cNvSpPr>
            <a:spLocks noGrp="1" noChangeArrowheads="1"/>
          </p:cNvSpPr>
          <p:nvPr>
            <p:ph type="ctrTitle"/>
          </p:nvPr>
        </p:nvSpPr>
        <p:spPr>
          <a:xfrm>
            <a:off x="990600" y="1524000"/>
            <a:ext cx="8258175" cy="1752600"/>
          </a:xfrm>
        </p:spPr>
        <p:txBody>
          <a:bodyPr/>
          <a:lstStyle>
            <a:lvl1pPr>
              <a:defRPr sz="5000"/>
            </a:lvl1pPr>
          </a:lstStyle>
          <a:p>
            <a:r>
              <a:rPr lang="en-GB" altLang="en-US"/>
              <a:t>Click to edit Master title style</a:t>
            </a:r>
          </a:p>
        </p:txBody>
      </p:sp>
      <p:sp>
        <p:nvSpPr>
          <p:cNvPr id="358403" name="Rectangle 3"/>
          <p:cNvSpPr>
            <a:spLocks noGrp="1" noChangeArrowheads="1"/>
          </p:cNvSpPr>
          <p:nvPr>
            <p:ph type="subTitle" idx="1"/>
          </p:nvPr>
        </p:nvSpPr>
        <p:spPr>
          <a:xfrm>
            <a:off x="2146300" y="3962400"/>
            <a:ext cx="7099300" cy="1752600"/>
          </a:xfrm>
        </p:spPr>
        <p:txBody>
          <a:bodyPr/>
          <a:lstStyle>
            <a:lvl1pPr marL="0" indent="0">
              <a:buFont typeface="Wingdings" pitchFamily="2" charset="2"/>
              <a:buNone/>
              <a:defRPr sz="2800"/>
            </a:lvl1pPr>
          </a:lstStyle>
          <a:p>
            <a:r>
              <a:rPr lang="en-GB" altLang="en-US"/>
              <a:t>Click to edit Master subtitle style</a:t>
            </a:r>
          </a:p>
        </p:txBody>
      </p:sp>
      <p:sp>
        <p:nvSpPr>
          <p:cNvPr id="6" name="Rectangle 4"/>
          <p:cNvSpPr>
            <a:spLocks noGrp="1" noChangeArrowheads="1"/>
          </p:cNvSpPr>
          <p:nvPr>
            <p:ph type="dt" sz="half" idx="10"/>
          </p:nvPr>
        </p:nvSpPr>
        <p:spPr>
          <a:xfrm>
            <a:off x="495300" y="6243638"/>
            <a:ext cx="2311400" cy="457200"/>
          </a:xfrm>
        </p:spPr>
        <p:txBody>
          <a:bodyPr/>
          <a:lstStyle>
            <a:lvl1pPr>
              <a:defRPr sz="1200"/>
            </a:lvl1pPr>
          </a:lstStyle>
          <a:p>
            <a:pPr>
              <a:defRPr/>
            </a:pPr>
            <a:r>
              <a:rPr lang="en-GB"/>
              <a:t>16th July 2018</a:t>
            </a:r>
            <a:endParaRPr lang="en-GB" altLang="en-US"/>
          </a:p>
        </p:txBody>
      </p:sp>
      <p:sp>
        <p:nvSpPr>
          <p:cNvPr id="7" name="Rectangle 5"/>
          <p:cNvSpPr>
            <a:spLocks noGrp="1" noChangeArrowheads="1"/>
          </p:cNvSpPr>
          <p:nvPr>
            <p:ph type="ftr" sz="quarter" idx="11"/>
          </p:nvPr>
        </p:nvSpPr>
        <p:spPr>
          <a:xfrm>
            <a:off x="3384550" y="6243638"/>
            <a:ext cx="3136900" cy="457200"/>
          </a:xfrm>
        </p:spPr>
        <p:txBody>
          <a:bodyPr/>
          <a:lstStyle>
            <a:lvl1pPr>
              <a:defRPr sz="1200"/>
            </a:lvl1pPr>
          </a:lstStyle>
          <a:p>
            <a:pPr>
              <a:defRPr/>
            </a:pPr>
            <a:endParaRPr lang="en-GB" altLang="en-US"/>
          </a:p>
        </p:txBody>
      </p:sp>
      <p:sp>
        <p:nvSpPr>
          <p:cNvPr id="8" name="Rectangle 6"/>
          <p:cNvSpPr>
            <a:spLocks noGrp="1" noChangeArrowheads="1"/>
          </p:cNvSpPr>
          <p:nvPr>
            <p:ph type="sldNum" sz="quarter" idx="12"/>
          </p:nvPr>
        </p:nvSpPr>
        <p:spPr>
          <a:xfrm>
            <a:off x="7099300" y="6243638"/>
            <a:ext cx="2311400" cy="457200"/>
          </a:xfrm>
        </p:spPr>
        <p:txBody>
          <a:bodyPr/>
          <a:lstStyle>
            <a:lvl1pPr>
              <a:defRPr sz="1200"/>
            </a:lvl1pPr>
          </a:lstStyle>
          <a:p>
            <a:fld id="{ABB4307B-2207-4B2D-90A4-47AB593032F6}" type="slidenum">
              <a:rPr lang="en-GB" altLang="en-US"/>
              <a:pPr/>
              <a:t>‹#›</a:t>
            </a:fld>
            <a:endParaRPr lang="en-GB" altLang="en-US"/>
          </a:p>
        </p:txBody>
      </p:sp>
    </p:spTree>
    <p:extLst>
      <p:ext uri="{BB962C8B-B14F-4D97-AF65-F5344CB8AC3E}">
        <p14:creationId xmlns:p14="http://schemas.microsoft.com/office/powerpoint/2010/main" val="148065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A06C3CE3-3A05-4072-A449-BE19058D5896}" type="slidenum">
              <a:rPr lang="en-GB" altLang="en-US" smtClean="0"/>
              <a:pPr/>
              <a:t>‹#›</a:t>
            </a:fld>
            <a:endParaRPr lang="en-GB" altLang="en-US" dirty="0"/>
          </a:p>
        </p:txBody>
      </p:sp>
    </p:spTree>
    <p:extLst>
      <p:ext uri="{BB962C8B-B14F-4D97-AF65-F5344CB8AC3E}">
        <p14:creationId xmlns:p14="http://schemas.microsoft.com/office/powerpoint/2010/main" val="570066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7813"/>
            <a:ext cx="2228850" cy="60309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7813"/>
            <a:ext cx="6534150" cy="6030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1F1E322B-613D-4081-BB9D-AE3F58A384DF}" type="slidenum">
              <a:rPr lang="en-GB" altLang="en-US" smtClean="0"/>
              <a:pPr/>
              <a:t>‹#›</a:t>
            </a:fld>
            <a:endParaRPr lang="en-GB" altLang="en-US" dirty="0"/>
          </a:p>
        </p:txBody>
      </p:sp>
    </p:spTree>
    <p:extLst>
      <p:ext uri="{BB962C8B-B14F-4D97-AF65-F5344CB8AC3E}">
        <p14:creationId xmlns:p14="http://schemas.microsoft.com/office/powerpoint/2010/main" val="1037547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5400" cy="652462"/>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5300" y="1006475"/>
            <a:ext cx="4381500" cy="530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029200" y="1006475"/>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5029200" y="3733800"/>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8" name="Rectangle 6"/>
          <p:cNvSpPr>
            <a:spLocks noGrp="1" noChangeArrowheads="1"/>
          </p:cNvSpPr>
          <p:nvPr>
            <p:ph type="sldNum" sz="quarter" idx="12"/>
          </p:nvPr>
        </p:nvSpPr>
        <p:spPr>
          <a:ln/>
        </p:spPr>
        <p:txBody>
          <a:bodyPr/>
          <a:lstStyle>
            <a:lvl1pPr>
              <a:defRPr/>
            </a:lvl1pPr>
          </a:lstStyle>
          <a:p>
            <a:fld id="{B4DDE00E-A80D-4B23-8072-3D92E3F36214}" type="slidenum">
              <a:rPr lang="en-GB" altLang="en-US" smtClean="0"/>
              <a:pPr/>
              <a:t>‹#›</a:t>
            </a:fld>
            <a:endParaRPr lang="en-GB" altLang="en-US" dirty="0"/>
          </a:p>
        </p:txBody>
      </p:sp>
    </p:spTree>
    <p:extLst>
      <p:ext uri="{BB962C8B-B14F-4D97-AF65-F5344CB8AC3E}">
        <p14:creationId xmlns:p14="http://schemas.microsoft.com/office/powerpoint/2010/main" val="2214456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5400" cy="652462"/>
          </a:xfrm>
        </p:spPr>
        <p:txBody>
          <a:bodyPr/>
          <a:lstStyle/>
          <a:p>
            <a:r>
              <a:rPr lang="en-US"/>
              <a:t>Click to edit Master title style</a:t>
            </a:r>
            <a:endParaRPr lang="en-GB"/>
          </a:p>
        </p:txBody>
      </p:sp>
      <p:sp>
        <p:nvSpPr>
          <p:cNvPr id="3" name="Content Placeholder 2"/>
          <p:cNvSpPr>
            <a:spLocks noGrp="1"/>
          </p:cNvSpPr>
          <p:nvPr>
            <p:ph sz="half" idx="1"/>
          </p:nvPr>
        </p:nvSpPr>
        <p:spPr>
          <a:xfrm>
            <a:off x="495300" y="1006475"/>
            <a:ext cx="4381500" cy="530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029200" y="1006475"/>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5029200" y="3733800"/>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8" name="Rectangle 6"/>
          <p:cNvSpPr>
            <a:spLocks noGrp="1" noChangeArrowheads="1"/>
          </p:cNvSpPr>
          <p:nvPr>
            <p:ph type="sldNum" sz="quarter" idx="12"/>
          </p:nvPr>
        </p:nvSpPr>
        <p:spPr>
          <a:ln/>
        </p:spPr>
        <p:txBody>
          <a:bodyPr/>
          <a:lstStyle>
            <a:lvl1pPr>
              <a:defRPr/>
            </a:lvl1pPr>
          </a:lstStyle>
          <a:p>
            <a:fld id="{23CC56B6-F522-4591-94F9-84D79336782C}" type="slidenum">
              <a:rPr lang="en-GB" altLang="en-US" smtClean="0"/>
              <a:pPr/>
              <a:t>‹#›</a:t>
            </a:fld>
            <a:endParaRPr lang="en-GB" altLang="en-US" dirty="0"/>
          </a:p>
        </p:txBody>
      </p:sp>
    </p:spTree>
    <p:extLst>
      <p:ext uri="{BB962C8B-B14F-4D97-AF65-F5344CB8AC3E}">
        <p14:creationId xmlns:p14="http://schemas.microsoft.com/office/powerpoint/2010/main" val="1674762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5400" cy="652462"/>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5300" y="1006475"/>
            <a:ext cx="4381500" cy="530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006475"/>
            <a:ext cx="4381500" cy="530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10B0F89E-0BE2-495A-9E38-4197A8BF54BF}" type="slidenum">
              <a:rPr lang="en-GB" altLang="en-US" smtClean="0"/>
              <a:pPr/>
              <a:t>‹#›</a:t>
            </a:fld>
            <a:endParaRPr lang="en-GB" altLang="en-US" dirty="0"/>
          </a:p>
        </p:txBody>
      </p:sp>
    </p:spTree>
    <p:extLst>
      <p:ext uri="{BB962C8B-B14F-4D97-AF65-F5344CB8AC3E}">
        <p14:creationId xmlns:p14="http://schemas.microsoft.com/office/powerpoint/2010/main" val="4183901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95300" y="277813"/>
            <a:ext cx="8915400" cy="652462"/>
          </a:xfrm>
        </p:spPr>
        <p:txBody>
          <a:bodyPr/>
          <a:lstStyle/>
          <a:p>
            <a:r>
              <a:rPr lang="en-US"/>
              <a:t>Click to edit Master title style</a:t>
            </a:r>
            <a:endParaRPr lang="en-GB"/>
          </a:p>
        </p:txBody>
      </p:sp>
      <p:sp>
        <p:nvSpPr>
          <p:cNvPr id="3" name="Content Placeholder 2"/>
          <p:cNvSpPr>
            <a:spLocks noGrp="1"/>
          </p:cNvSpPr>
          <p:nvPr>
            <p:ph sz="quarter" idx="1"/>
          </p:nvPr>
        </p:nvSpPr>
        <p:spPr>
          <a:xfrm>
            <a:off x="495300" y="1006475"/>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029200" y="1006475"/>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95300" y="3733800"/>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5029200" y="3733800"/>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fld id="{DFA7FE50-AED6-432F-BD62-CF84A5455ED7}" type="slidenum">
              <a:rPr lang="en-GB" altLang="en-US" smtClean="0"/>
              <a:pPr/>
              <a:t>‹#›</a:t>
            </a:fld>
            <a:endParaRPr lang="en-GB" altLang="en-US" dirty="0"/>
          </a:p>
        </p:txBody>
      </p:sp>
    </p:spTree>
    <p:extLst>
      <p:ext uri="{BB962C8B-B14F-4D97-AF65-F5344CB8AC3E}">
        <p14:creationId xmlns:p14="http://schemas.microsoft.com/office/powerpoint/2010/main" val="1155160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5400" cy="652462"/>
          </a:xfrm>
        </p:spPr>
        <p:txBody>
          <a:bodyPr/>
          <a:lstStyle/>
          <a:p>
            <a:r>
              <a:rPr lang="en-US"/>
              <a:t>Click to edit Master title style</a:t>
            </a:r>
            <a:endParaRPr lang="en-GB"/>
          </a:p>
        </p:txBody>
      </p:sp>
      <p:sp>
        <p:nvSpPr>
          <p:cNvPr id="3" name="Content Placeholder 2"/>
          <p:cNvSpPr>
            <a:spLocks noGrp="1"/>
          </p:cNvSpPr>
          <p:nvPr>
            <p:ph sz="quarter" idx="1"/>
          </p:nvPr>
        </p:nvSpPr>
        <p:spPr>
          <a:xfrm>
            <a:off x="495300" y="1006475"/>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95300" y="3733800"/>
            <a:ext cx="43815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half" idx="3"/>
          </p:nvPr>
        </p:nvSpPr>
        <p:spPr>
          <a:xfrm>
            <a:off x="5029200" y="1006475"/>
            <a:ext cx="4381500" cy="530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8" name="Rectangle 6"/>
          <p:cNvSpPr>
            <a:spLocks noGrp="1" noChangeArrowheads="1"/>
          </p:cNvSpPr>
          <p:nvPr>
            <p:ph type="sldNum" sz="quarter" idx="12"/>
          </p:nvPr>
        </p:nvSpPr>
        <p:spPr>
          <a:ln/>
        </p:spPr>
        <p:txBody>
          <a:bodyPr/>
          <a:lstStyle>
            <a:lvl1pPr>
              <a:defRPr/>
            </a:lvl1pPr>
          </a:lstStyle>
          <a:p>
            <a:fld id="{0D4699E5-99F6-4573-95CA-C42AA72F0C76}" type="slidenum">
              <a:rPr lang="en-GB" altLang="en-US" smtClean="0"/>
              <a:pPr/>
              <a:t>‹#›</a:t>
            </a:fld>
            <a:endParaRPr lang="en-GB" altLang="en-US" dirty="0"/>
          </a:p>
        </p:txBody>
      </p:sp>
    </p:spTree>
    <p:extLst>
      <p:ext uri="{BB962C8B-B14F-4D97-AF65-F5344CB8AC3E}">
        <p14:creationId xmlns:p14="http://schemas.microsoft.com/office/powerpoint/2010/main" val="2596532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5400" cy="652462"/>
          </a:xfrm>
        </p:spPr>
        <p:txBody>
          <a:bodyPr/>
          <a:lstStyle/>
          <a:p>
            <a:r>
              <a:rPr lang="en-US"/>
              <a:t>Click to edit Master title style</a:t>
            </a:r>
            <a:endParaRPr lang="en-GB"/>
          </a:p>
        </p:txBody>
      </p:sp>
      <p:sp>
        <p:nvSpPr>
          <p:cNvPr id="3" name="Content Placeholder 2"/>
          <p:cNvSpPr>
            <a:spLocks noGrp="1"/>
          </p:cNvSpPr>
          <p:nvPr>
            <p:ph sz="half" idx="1"/>
          </p:nvPr>
        </p:nvSpPr>
        <p:spPr>
          <a:xfrm>
            <a:off x="495300" y="1006475"/>
            <a:ext cx="4381500" cy="530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29200" y="1006475"/>
            <a:ext cx="4381500" cy="530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BFABD538-ECC4-4255-B313-CA133B5662D9}" type="slidenum">
              <a:rPr lang="en-GB" altLang="en-US" smtClean="0"/>
              <a:pPr/>
              <a:t>‹#›</a:t>
            </a:fld>
            <a:endParaRPr lang="en-GB" altLang="en-US" dirty="0"/>
          </a:p>
        </p:txBody>
      </p:sp>
    </p:spTree>
    <p:extLst>
      <p:ext uri="{BB962C8B-B14F-4D97-AF65-F5344CB8AC3E}">
        <p14:creationId xmlns:p14="http://schemas.microsoft.com/office/powerpoint/2010/main" val="2521373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5400" cy="652462"/>
          </a:xfrm>
        </p:spPr>
        <p:txBody>
          <a:bodyPr/>
          <a:lstStyle/>
          <a:p>
            <a:r>
              <a:rPr lang="en-US"/>
              <a:t>Click to edit Master title style</a:t>
            </a:r>
            <a:endParaRPr lang="en-GB"/>
          </a:p>
        </p:txBody>
      </p:sp>
      <p:sp>
        <p:nvSpPr>
          <p:cNvPr id="3" name="Content Placeholder 2"/>
          <p:cNvSpPr>
            <a:spLocks noGrp="1"/>
          </p:cNvSpPr>
          <p:nvPr>
            <p:ph sz="half" idx="1"/>
          </p:nvPr>
        </p:nvSpPr>
        <p:spPr>
          <a:xfrm>
            <a:off x="495300" y="1006475"/>
            <a:ext cx="89154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3733800"/>
            <a:ext cx="8915400" cy="257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22D44422-E2AC-4B24-89FF-B845C277C6DC}" type="slidenum">
              <a:rPr lang="en-GB" altLang="en-US" smtClean="0"/>
              <a:pPr/>
              <a:t>‹#›</a:t>
            </a:fld>
            <a:endParaRPr lang="en-GB" altLang="en-US" dirty="0"/>
          </a:p>
        </p:txBody>
      </p:sp>
    </p:spTree>
    <p:extLst>
      <p:ext uri="{BB962C8B-B14F-4D97-AF65-F5344CB8AC3E}">
        <p14:creationId xmlns:p14="http://schemas.microsoft.com/office/powerpoint/2010/main" val="144202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5400" cy="652462"/>
          </a:xfrm>
        </p:spPr>
        <p:txBody>
          <a:bodyPr/>
          <a:lstStyle/>
          <a:p>
            <a:r>
              <a:rPr lang="en-US"/>
              <a:t>Click to edit Master title style</a:t>
            </a:r>
            <a:endParaRPr lang="en-GB"/>
          </a:p>
        </p:txBody>
      </p:sp>
      <p:sp>
        <p:nvSpPr>
          <p:cNvPr id="3" name="Table Placeholder 2"/>
          <p:cNvSpPr>
            <a:spLocks noGrp="1"/>
          </p:cNvSpPr>
          <p:nvPr>
            <p:ph type="tbl" idx="1"/>
          </p:nvPr>
        </p:nvSpPr>
        <p:spPr>
          <a:xfrm>
            <a:off x="495300" y="1006475"/>
            <a:ext cx="8915400" cy="5302250"/>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D140477D-253E-4DEE-8978-08CE5641D5F5}" type="slidenum">
              <a:rPr lang="en-GB" altLang="en-US" smtClean="0"/>
              <a:pPr/>
              <a:t>‹#›</a:t>
            </a:fld>
            <a:endParaRPr lang="en-GB" altLang="en-US" dirty="0"/>
          </a:p>
        </p:txBody>
      </p:sp>
    </p:spTree>
    <p:extLst>
      <p:ext uri="{BB962C8B-B14F-4D97-AF65-F5344CB8AC3E}">
        <p14:creationId xmlns:p14="http://schemas.microsoft.com/office/powerpoint/2010/main" val="269396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2pPr>
              <a:defRPr>
                <a:solidFill>
                  <a:srgbClr val="394BFD"/>
                </a:solidFill>
              </a:defRPr>
            </a:lvl2pPr>
            <a:lvl3pPr>
              <a:defRPr>
                <a:solidFill>
                  <a:srgbClr val="FF0000"/>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p:cNvSpPr>
            <a:spLocks noGrp="1" noChangeArrowheads="1"/>
          </p:cNvSpPr>
          <p:nvPr>
            <p:ph type="dt" sz="half" idx="10"/>
          </p:nvPr>
        </p:nvSpPr>
        <p:spPr/>
        <p:txBody>
          <a:bodyPr/>
          <a:lstStyle>
            <a:lvl1pPr>
              <a:defRPr/>
            </a:lvl1pPr>
          </a:lstStyle>
          <a:p>
            <a:pPr>
              <a:defRPr/>
            </a:pPr>
            <a:r>
              <a:rPr lang="en-GB"/>
              <a:t>16th July 2018</a:t>
            </a: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vl1pPr>
          </a:lstStyle>
          <a:p>
            <a:fld id="{38A4D2D7-83F5-4541-9D32-B2FDCDFFC81E}" type="slidenum">
              <a:rPr lang="en-GB" altLang="en-US" smtClean="0"/>
              <a:pPr/>
              <a:t>‹#›</a:t>
            </a:fld>
            <a:endParaRPr lang="en-GB" altLang="en-US" dirty="0"/>
          </a:p>
        </p:txBody>
      </p:sp>
    </p:spTree>
    <p:extLst>
      <p:ext uri="{BB962C8B-B14F-4D97-AF65-F5344CB8AC3E}">
        <p14:creationId xmlns:p14="http://schemas.microsoft.com/office/powerpoint/2010/main" val="778949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a:noFill/>
        </p:spPr>
        <p:txBody>
          <a:bodyPr/>
          <a:lstStyle/>
          <a:p>
            <a:r>
              <a:rPr lang="en-GB"/>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Arial"/>
            </a:endParaRPr>
          </a:p>
        </p:txBody>
      </p:sp>
      <p:sp>
        <p:nvSpPr>
          <p:cNvPr id="6" name="Slide Number Placeholder 5"/>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3361506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Arial"/>
            </a:endParaRPr>
          </a:p>
        </p:txBody>
      </p:sp>
      <p:sp>
        <p:nvSpPr>
          <p:cNvPr id="6" name="Slide Number Placeholder 5"/>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24194178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Arial"/>
            </a:endParaRPr>
          </a:p>
        </p:txBody>
      </p:sp>
      <p:sp>
        <p:nvSpPr>
          <p:cNvPr id="6" name="Slide Number Placeholder 5"/>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2081308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Arial"/>
            </a:endParaRPr>
          </a:p>
        </p:txBody>
      </p:sp>
      <p:sp>
        <p:nvSpPr>
          <p:cNvPr id="7" name="Slide Number Placeholder 6"/>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25486575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Arial"/>
            </a:endParaRPr>
          </a:p>
        </p:txBody>
      </p:sp>
      <p:sp>
        <p:nvSpPr>
          <p:cNvPr id="9" name="Slide Number Placeholder 8"/>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6521274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Arial"/>
            </a:endParaRPr>
          </a:p>
        </p:txBody>
      </p:sp>
      <p:sp>
        <p:nvSpPr>
          <p:cNvPr id="5" name="Slide Number Placeholder 4"/>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29192879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Arial"/>
            </a:endParaRPr>
          </a:p>
        </p:txBody>
      </p:sp>
      <p:sp>
        <p:nvSpPr>
          <p:cNvPr id="4" name="Slide Number Placeholder 3"/>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1332512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Arial"/>
            </a:endParaRPr>
          </a:p>
        </p:txBody>
      </p:sp>
      <p:sp>
        <p:nvSpPr>
          <p:cNvPr id="7" name="Slide Number Placeholder 6"/>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15695886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Arial"/>
            </a:endParaRPr>
          </a:p>
        </p:txBody>
      </p:sp>
      <p:sp>
        <p:nvSpPr>
          <p:cNvPr id="7" name="Slide Number Placeholder 6"/>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29756127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Arial"/>
            </a:endParaRPr>
          </a:p>
        </p:txBody>
      </p:sp>
      <p:sp>
        <p:nvSpPr>
          <p:cNvPr id="6" name="Slide Number Placeholder 5"/>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188169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GB"/>
              <a:t>16th July 2018</a:t>
            </a: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vl1pPr>
          </a:lstStyle>
          <a:p>
            <a:fld id="{C8EAD42A-E9B0-41D7-904F-8A3A594AA3D2}" type="slidenum">
              <a:rPr lang="en-GB" altLang="en-US" smtClean="0"/>
              <a:pPr/>
              <a:t>‹#›</a:t>
            </a:fld>
            <a:endParaRPr lang="en-GB" altLang="en-US" dirty="0"/>
          </a:p>
        </p:txBody>
      </p:sp>
    </p:spTree>
    <p:extLst>
      <p:ext uri="{BB962C8B-B14F-4D97-AF65-F5344CB8AC3E}">
        <p14:creationId xmlns:p14="http://schemas.microsoft.com/office/powerpoint/2010/main" val="38480993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en-GB">
                <a:solidFill>
                  <a:prstClr val="black">
                    <a:tint val="75000"/>
                  </a:prstClr>
                </a:solidFill>
                <a:latin typeface="Arial"/>
              </a:rPr>
              <a:t>16th July 2018</a:t>
            </a:r>
            <a:endParaRPr lang="en-US">
              <a:solidFill>
                <a:prstClr val="black">
                  <a:tint val="75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Arial"/>
            </a:endParaRPr>
          </a:p>
        </p:txBody>
      </p:sp>
      <p:sp>
        <p:nvSpPr>
          <p:cNvPr id="6" name="Slide Number Placeholder 5"/>
          <p:cNvSpPr>
            <a:spLocks noGrp="1"/>
          </p:cNvSpPr>
          <p:nvPr>
            <p:ph type="sldNum" sz="quarter" idx="12"/>
          </p:nvPr>
        </p:nvSpPr>
        <p:spPr/>
        <p:txBody>
          <a:bodyPr/>
          <a:lstStyle/>
          <a:p>
            <a:fld id="{2B1663B0-B5BC-B141-8B64-0D67B89A7D0A}"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1739309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006475"/>
            <a:ext cx="4381500" cy="530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006475"/>
            <a:ext cx="4381500" cy="530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03FFBC05-92F9-41C4-BEE5-B9C42204204E}" type="slidenum">
              <a:rPr lang="en-GB" altLang="en-US" smtClean="0"/>
              <a:pPr/>
              <a:t>‹#›</a:t>
            </a:fld>
            <a:endParaRPr lang="en-GB" altLang="en-US" dirty="0"/>
          </a:p>
        </p:txBody>
      </p:sp>
    </p:spTree>
    <p:extLst>
      <p:ext uri="{BB962C8B-B14F-4D97-AF65-F5344CB8AC3E}">
        <p14:creationId xmlns:p14="http://schemas.microsoft.com/office/powerpoint/2010/main" val="3927435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fld id="{26AC2823-2227-48E8-8AAF-B9E5DAD86056}" type="slidenum">
              <a:rPr lang="en-GB" altLang="en-US" smtClean="0"/>
              <a:pPr/>
              <a:t>‹#›</a:t>
            </a:fld>
            <a:endParaRPr lang="en-GB" altLang="en-US" dirty="0"/>
          </a:p>
        </p:txBody>
      </p:sp>
    </p:spTree>
    <p:extLst>
      <p:ext uri="{BB962C8B-B14F-4D97-AF65-F5344CB8AC3E}">
        <p14:creationId xmlns:p14="http://schemas.microsoft.com/office/powerpoint/2010/main" val="269468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fld id="{F21175E5-16AB-4B64-B2C8-BEC48E990EE8}" type="slidenum">
              <a:rPr lang="en-GB" altLang="en-US" smtClean="0"/>
              <a:pPr/>
              <a:t>‹#›</a:t>
            </a:fld>
            <a:endParaRPr lang="en-GB" altLang="en-US" dirty="0"/>
          </a:p>
        </p:txBody>
      </p:sp>
    </p:spTree>
    <p:extLst>
      <p:ext uri="{BB962C8B-B14F-4D97-AF65-F5344CB8AC3E}">
        <p14:creationId xmlns:p14="http://schemas.microsoft.com/office/powerpoint/2010/main" val="388266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GB"/>
              <a:t>16th July 2018</a:t>
            </a:r>
            <a:endParaRPr lang="en-GB" altLang="en-US"/>
          </a:p>
        </p:txBody>
      </p:sp>
      <p:sp>
        <p:nvSpPr>
          <p:cNvPr id="3" name="Rectangle 5"/>
          <p:cNvSpPr>
            <a:spLocks noGrp="1" noChangeArrowheads="1"/>
          </p:cNvSpPr>
          <p:nvPr>
            <p:ph type="ftr" sz="quarter" idx="11"/>
          </p:nvPr>
        </p:nvSpPr>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p:txBody>
          <a:bodyPr/>
          <a:lstStyle>
            <a:lvl1pPr>
              <a:defRPr/>
            </a:lvl1pPr>
          </a:lstStyle>
          <a:p>
            <a:fld id="{1C2E3995-A210-4BDF-AFA3-6114831AD80C}" type="slidenum">
              <a:rPr lang="en-GB" altLang="en-US" smtClean="0"/>
              <a:pPr/>
              <a:t>‹#›</a:t>
            </a:fld>
            <a:endParaRPr lang="en-GB" altLang="en-US" dirty="0"/>
          </a:p>
        </p:txBody>
      </p:sp>
    </p:spTree>
    <p:extLst>
      <p:ext uri="{BB962C8B-B14F-4D97-AF65-F5344CB8AC3E}">
        <p14:creationId xmlns:p14="http://schemas.microsoft.com/office/powerpoint/2010/main" val="397638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D8E1091E-0219-4FFC-A49F-B2755FBD209E}" type="slidenum">
              <a:rPr lang="en-GB" altLang="en-US" smtClean="0"/>
              <a:pPr/>
              <a:t>‹#›</a:t>
            </a:fld>
            <a:endParaRPr lang="en-GB" altLang="en-US" dirty="0"/>
          </a:p>
        </p:txBody>
      </p:sp>
    </p:spTree>
    <p:extLst>
      <p:ext uri="{BB962C8B-B14F-4D97-AF65-F5344CB8AC3E}">
        <p14:creationId xmlns:p14="http://schemas.microsoft.com/office/powerpoint/2010/main" val="1421663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16th July 2018</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FA63ADD7-C00C-4B8D-B1D5-510B741DDC26}" type="slidenum">
              <a:rPr lang="en-GB" altLang="en-US" smtClean="0"/>
              <a:pPr/>
              <a:t>‹#›</a:t>
            </a:fld>
            <a:endParaRPr lang="en-GB" altLang="en-US" dirty="0"/>
          </a:p>
        </p:txBody>
      </p:sp>
    </p:spTree>
    <p:extLst>
      <p:ext uri="{BB962C8B-B14F-4D97-AF65-F5344CB8AC3E}">
        <p14:creationId xmlns:p14="http://schemas.microsoft.com/office/powerpoint/2010/main" val="259015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143717"/>
            <a:ext cx="8915400" cy="652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a:t>Click to edit Master title style</a:t>
            </a:r>
          </a:p>
        </p:txBody>
      </p:sp>
      <p:sp>
        <p:nvSpPr>
          <p:cNvPr id="1027" name="Rectangle 3"/>
          <p:cNvSpPr>
            <a:spLocks noGrp="1" noChangeArrowheads="1"/>
          </p:cNvSpPr>
          <p:nvPr>
            <p:ph type="body" idx="1"/>
          </p:nvPr>
        </p:nvSpPr>
        <p:spPr bwMode="auto">
          <a:xfrm>
            <a:off x="495300" y="1006475"/>
            <a:ext cx="8915400" cy="530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p:txBody>
      </p:sp>
      <p:sp>
        <p:nvSpPr>
          <p:cNvPr id="357380" name="Rectangle 4"/>
          <p:cNvSpPr>
            <a:spLocks noGrp="1" noChangeArrowheads="1"/>
          </p:cNvSpPr>
          <p:nvPr>
            <p:ph type="dt" sz="half" idx="2"/>
          </p:nvPr>
        </p:nvSpPr>
        <p:spPr bwMode="auto">
          <a:xfrm>
            <a:off x="495300" y="6375400"/>
            <a:ext cx="2311400" cy="325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FontTx/>
              <a:buNone/>
              <a:defRPr sz="1800" b="0">
                <a:solidFill>
                  <a:schemeClr val="tx1"/>
                </a:solidFill>
                <a:latin typeface="+mj-lt"/>
                <a:ea typeface="+mn-ea"/>
                <a:cs typeface="Arial" charset="0"/>
              </a:defRPr>
            </a:lvl1pPr>
          </a:lstStyle>
          <a:p>
            <a:pPr>
              <a:defRPr/>
            </a:pPr>
            <a:r>
              <a:rPr lang="en-GB"/>
              <a:t>16th July 2018</a:t>
            </a:r>
            <a:endParaRPr lang="en-GB" altLang="en-US"/>
          </a:p>
        </p:txBody>
      </p:sp>
      <p:sp>
        <p:nvSpPr>
          <p:cNvPr id="357381" name="Rectangle 5"/>
          <p:cNvSpPr>
            <a:spLocks noGrp="1" noChangeArrowheads="1"/>
          </p:cNvSpPr>
          <p:nvPr>
            <p:ph type="ftr" sz="quarter" idx="3"/>
          </p:nvPr>
        </p:nvSpPr>
        <p:spPr bwMode="auto">
          <a:xfrm>
            <a:off x="3196818" y="6391275"/>
            <a:ext cx="3451363" cy="3143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800" b="0">
                <a:solidFill>
                  <a:schemeClr val="tx1"/>
                </a:solidFill>
                <a:latin typeface="+mj-lt"/>
                <a:ea typeface="+mn-ea"/>
                <a:cs typeface="Arial" charset="0"/>
              </a:defRPr>
            </a:lvl1pPr>
          </a:lstStyle>
          <a:p>
            <a:pPr>
              <a:defRPr/>
            </a:pPr>
            <a:endParaRPr lang="en-GB" altLang="en-US" dirty="0"/>
          </a:p>
        </p:txBody>
      </p:sp>
      <p:sp>
        <p:nvSpPr>
          <p:cNvPr id="357382" name="Rectangle 6"/>
          <p:cNvSpPr>
            <a:spLocks noGrp="1" noChangeArrowheads="1"/>
          </p:cNvSpPr>
          <p:nvPr>
            <p:ph type="sldNum" sz="quarter" idx="4"/>
          </p:nvPr>
        </p:nvSpPr>
        <p:spPr bwMode="auto">
          <a:xfrm>
            <a:off x="7099300" y="6399213"/>
            <a:ext cx="2311400" cy="3016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800" b="0">
                <a:solidFill>
                  <a:schemeClr val="tx1"/>
                </a:solidFill>
                <a:latin typeface="Garamond" pitchFamily="18" charset="0"/>
              </a:defRPr>
            </a:lvl1pPr>
          </a:lstStyle>
          <a:p>
            <a:fld id="{C1306BD8-6677-446A-B6D7-F2DF376113CD}" type="slidenum">
              <a:rPr lang="en-GB" altLang="en-US" smtClean="0"/>
              <a:pPr/>
              <a:t>‹#›</a:t>
            </a:fld>
            <a:endParaRPr lang="en-GB" altLang="en-US" dirty="0"/>
          </a:p>
        </p:txBody>
      </p:sp>
      <p:sp>
        <p:nvSpPr>
          <p:cNvPr id="1031" name="Freeform 7"/>
          <p:cNvSpPr>
            <a:spLocks noChangeArrowheads="1"/>
          </p:cNvSpPr>
          <p:nvPr/>
        </p:nvSpPr>
        <p:spPr bwMode="auto">
          <a:xfrm flipV="1">
            <a:off x="410203" y="220876"/>
            <a:ext cx="8917947" cy="709958"/>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GB"/>
          </a:p>
        </p:txBody>
      </p:sp>
      <p:sp>
        <p:nvSpPr>
          <p:cNvPr id="1032" name="Line 8"/>
          <p:cNvSpPr>
            <a:spLocks noChangeShapeType="1"/>
          </p:cNvSpPr>
          <p:nvPr/>
        </p:nvSpPr>
        <p:spPr bwMode="auto">
          <a:xfrm>
            <a:off x="496888" y="6327775"/>
            <a:ext cx="8915400" cy="0"/>
          </a:xfrm>
          <a:prstGeom prst="line">
            <a:avLst/>
          </a:prstGeom>
          <a:noFill/>
          <a:ln w="19050">
            <a:solidFill>
              <a:schemeClr val="accent1"/>
            </a:solidFill>
            <a:round/>
            <a:headEnd/>
            <a:tailEnd/>
          </a:ln>
          <a:extLst>
            <a:ext uri="{909E8E84-426E-40dd-AFC4-6F175D3DCCD1}">
              <a14:hiddenFill xmlns:a14="http://schemas.microsoft.com/office/drawing/2010/main" xmlns="">
                <a:noFill/>
              </a14:hiddenFill>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4290" r:id="rId1"/>
    <p:sldLayoutId id="2147484291" r:id="rId2"/>
    <p:sldLayoutId id="2147484292" r:id="rId3"/>
    <p:sldLayoutId id="2147484275" r:id="rId4"/>
    <p:sldLayoutId id="2147484276" r:id="rId5"/>
    <p:sldLayoutId id="2147484277" r:id="rId6"/>
    <p:sldLayoutId id="2147484293" r:id="rId7"/>
    <p:sldLayoutId id="2147484278" r:id="rId8"/>
    <p:sldLayoutId id="2147484279" r:id="rId9"/>
    <p:sldLayoutId id="2147484280" r:id="rId10"/>
    <p:sldLayoutId id="2147484281" r:id="rId11"/>
    <p:sldLayoutId id="2147484282" r:id="rId12"/>
    <p:sldLayoutId id="2147484283" r:id="rId13"/>
    <p:sldLayoutId id="2147484284" r:id="rId14"/>
    <p:sldLayoutId id="2147484285" r:id="rId15"/>
    <p:sldLayoutId id="2147484286" r:id="rId16"/>
    <p:sldLayoutId id="2147484287" r:id="rId17"/>
    <p:sldLayoutId id="2147484288" r:id="rId18"/>
    <p:sldLayoutId id="2147484289" r:id="rId19"/>
  </p:sldLayoutIdLst>
  <p:hf hdr="0"/>
  <p:txStyles>
    <p:titleStyle>
      <a:lvl1pPr algn="l" rtl="0" eaLnBrk="0" fontAlgn="base" hangingPunct="0">
        <a:spcBef>
          <a:spcPct val="0"/>
        </a:spcBef>
        <a:spcAft>
          <a:spcPct val="0"/>
        </a:spcAft>
        <a:defRPr sz="4200">
          <a:solidFill>
            <a:schemeClr val="tx2"/>
          </a:solidFill>
          <a:latin typeface="+mj-lt"/>
          <a:ea typeface="ＭＳ Ｐゴシック" charset="0"/>
          <a:cs typeface="+mj-cs"/>
        </a:defRPr>
      </a:lvl1pPr>
      <a:lvl2pPr algn="l" rtl="0" eaLnBrk="0" fontAlgn="base" hangingPunct="0">
        <a:spcBef>
          <a:spcPct val="0"/>
        </a:spcBef>
        <a:spcAft>
          <a:spcPct val="0"/>
        </a:spcAft>
        <a:defRPr sz="4200">
          <a:solidFill>
            <a:schemeClr val="tx2"/>
          </a:solidFill>
          <a:latin typeface="Garamond" pitchFamily="18" charset="0"/>
          <a:ea typeface="ＭＳ Ｐゴシック" charset="0"/>
        </a:defRPr>
      </a:lvl2pPr>
      <a:lvl3pPr algn="l" rtl="0" eaLnBrk="0" fontAlgn="base" hangingPunct="0">
        <a:spcBef>
          <a:spcPct val="0"/>
        </a:spcBef>
        <a:spcAft>
          <a:spcPct val="0"/>
        </a:spcAft>
        <a:defRPr sz="4200">
          <a:solidFill>
            <a:schemeClr val="tx2"/>
          </a:solidFill>
          <a:latin typeface="Garamond" pitchFamily="18" charset="0"/>
          <a:ea typeface="ＭＳ Ｐゴシック" charset="0"/>
        </a:defRPr>
      </a:lvl3pPr>
      <a:lvl4pPr algn="l" rtl="0" eaLnBrk="0" fontAlgn="base" hangingPunct="0">
        <a:spcBef>
          <a:spcPct val="0"/>
        </a:spcBef>
        <a:spcAft>
          <a:spcPct val="0"/>
        </a:spcAft>
        <a:defRPr sz="4200">
          <a:solidFill>
            <a:schemeClr val="tx2"/>
          </a:solidFill>
          <a:latin typeface="Garamond" pitchFamily="18" charset="0"/>
          <a:ea typeface="ＭＳ Ｐゴシック" charset="0"/>
        </a:defRPr>
      </a:lvl4pPr>
      <a:lvl5pPr algn="l" rtl="0" eaLnBrk="0" fontAlgn="base" hangingPunct="0">
        <a:spcBef>
          <a:spcPct val="0"/>
        </a:spcBef>
        <a:spcAft>
          <a:spcPct val="0"/>
        </a:spcAft>
        <a:defRPr sz="4200">
          <a:solidFill>
            <a:schemeClr val="tx2"/>
          </a:solidFill>
          <a:latin typeface="Garamond" pitchFamily="18" charset="0"/>
          <a:ea typeface="ＭＳ Ｐゴシック"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000" indent="-342900" algn="l" rtl="0" eaLnBrk="0" fontAlgn="base" hangingPunct="0">
        <a:spcBef>
          <a:spcPct val="20000"/>
        </a:spcBef>
        <a:spcAft>
          <a:spcPts val="1200"/>
        </a:spcAft>
        <a:buClr>
          <a:schemeClr val="accent1"/>
        </a:buClr>
        <a:buSzPct val="65000"/>
        <a:buFont typeface="Wingdings" pitchFamily="2" charset="2"/>
        <a:buChar char="n"/>
        <a:defRPr sz="2400">
          <a:solidFill>
            <a:schemeClr val="tx1"/>
          </a:solidFill>
          <a:latin typeface="+mn-lt"/>
          <a:ea typeface="ＭＳ Ｐゴシック" charset="0"/>
          <a:cs typeface="+mn-cs"/>
        </a:defRPr>
      </a:lvl1pPr>
      <a:lvl2pPr marL="669925" indent="-325438" algn="l" rtl="0" eaLnBrk="0" fontAlgn="base" hangingPunct="0">
        <a:spcBef>
          <a:spcPct val="20000"/>
        </a:spcBef>
        <a:spcAft>
          <a:spcPts val="0"/>
        </a:spcAft>
        <a:buClr>
          <a:schemeClr val="accent2"/>
        </a:buClr>
        <a:buSzPct val="60000"/>
        <a:buFont typeface="Wingdings" pitchFamily="2" charset="2"/>
        <a:buChar char="q"/>
        <a:defRPr sz="2000">
          <a:solidFill>
            <a:srgbClr val="FF0000"/>
          </a:solidFill>
          <a:latin typeface="+mn-lt"/>
          <a:ea typeface="ＭＳ Ｐゴシック" charset="0"/>
        </a:defRPr>
      </a:lvl2pPr>
      <a:lvl3pPr marL="1022350" indent="-350838" algn="l" rtl="0" eaLnBrk="0" fontAlgn="base" hangingPunct="0">
        <a:spcBef>
          <a:spcPct val="20000"/>
        </a:spcBef>
        <a:spcAft>
          <a:spcPts val="0"/>
        </a:spcAft>
        <a:buClr>
          <a:schemeClr val="accent1"/>
        </a:buClr>
        <a:buSzPct val="120000"/>
        <a:buFont typeface="Lucida Grande"/>
        <a:buChar char="-"/>
        <a:defRPr sz="2000">
          <a:solidFill>
            <a:srgbClr val="0000FF"/>
          </a:solidFill>
          <a:latin typeface="+mn-lt"/>
          <a:ea typeface="ＭＳ Ｐゴシック" charset="0"/>
        </a:defRPr>
      </a:lvl3pPr>
      <a:lvl4pPr marL="1339850" indent="-315913" algn="l" rtl="0" eaLnBrk="0" fontAlgn="base" hangingPunct="0">
        <a:spcBef>
          <a:spcPct val="20000"/>
        </a:spcBef>
        <a:spcAft>
          <a:spcPts val="1200"/>
        </a:spcAft>
        <a:buClr>
          <a:schemeClr val="accent2"/>
        </a:buClr>
        <a:buSzPct val="70000"/>
        <a:buFont typeface="Lucida Grande"/>
        <a:buChar char="-"/>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906000" cy="1417638"/>
          </a:xfrm>
          <a:prstGeom prst="rect">
            <a:avLst/>
          </a:prstGeom>
          <a:solidFill>
            <a:srgbClr val="52F8FF"/>
          </a:solidFill>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buFontTx/>
              <a:buNone/>
            </a:pPr>
            <a:r>
              <a:rPr lang="en-GB" b="0">
                <a:solidFill>
                  <a:prstClr val="black">
                    <a:tint val="75000"/>
                  </a:prstClr>
                </a:solidFill>
                <a:latin typeface="Arial"/>
                <a:ea typeface="+mn-ea"/>
              </a:rPr>
              <a:t>16th July 2018</a:t>
            </a:r>
            <a:endParaRPr lang="en-US" b="0">
              <a:solidFill>
                <a:prstClr val="black">
                  <a:tint val="75000"/>
                </a:prstClr>
              </a:solidFill>
              <a:latin typeface="Arial"/>
              <a:ea typeface="+mn-ea"/>
            </a:endParaRPr>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buFontTx/>
              <a:buNone/>
            </a:pPr>
            <a:endParaRPr lang="en-US" b="0">
              <a:solidFill>
                <a:prstClr val="black">
                  <a:tint val="75000"/>
                </a:prstClr>
              </a:solidFill>
              <a:latin typeface="Arial"/>
              <a:ea typeface="+mn-ea"/>
            </a:endParaRP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buFontTx/>
              <a:buNone/>
            </a:pPr>
            <a:fld id="{2B1663B0-B5BC-B141-8B64-0D67B89A7D0A}" type="slidenum">
              <a:rPr lang="en-US" b="0" smtClean="0">
                <a:solidFill>
                  <a:prstClr val="black">
                    <a:tint val="75000"/>
                  </a:prstClr>
                </a:solidFill>
                <a:latin typeface="Arial"/>
                <a:ea typeface="+mn-ea"/>
              </a:rPr>
              <a:pPr defTabSz="457200" fontAlgn="auto">
                <a:spcBef>
                  <a:spcPts val="0"/>
                </a:spcBef>
                <a:spcAft>
                  <a:spcPts val="0"/>
                </a:spcAft>
                <a:buFontTx/>
                <a:buNone/>
              </a:pPr>
              <a:t>‹#›</a:t>
            </a:fld>
            <a:endParaRPr lang="en-US" b="0">
              <a:solidFill>
                <a:prstClr val="black">
                  <a:tint val="75000"/>
                </a:prstClr>
              </a:solidFill>
              <a:latin typeface="Arial"/>
              <a:ea typeface="+mn-ea"/>
            </a:endParaRPr>
          </a:p>
        </p:txBody>
      </p:sp>
    </p:spTree>
    <p:extLst>
      <p:ext uri="{BB962C8B-B14F-4D97-AF65-F5344CB8AC3E}">
        <p14:creationId xmlns:p14="http://schemas.microsoft.com/office/powerpoint/2010/main" val="151673649"/>
      </p:ext>
    </p:extLst>
  </p:cSld>
  <p:clrMap bg1="lt1" tx1="dk1" bg2="lt2" tx2="dk2" accent1="accent1" accent2="accent2" accent3="accent3" accent4="accent4" accent5="accent5" accent6="accent6" hlink="hlink" folHlink="folHlink"/>
  <p:sldLayoutIdLst>
    <p:sldLayoutId id="2147484295" r:id="rId1"/>
    <p:sldLayoutId id="2147484296" r:id="rId2"/>
    <p:sldLayoutId id="2147484297" r:id="rId3"/>
    <p:sldLayoutId id="2147484298" r:id="rId4"/>
    <p:sldLayoutId id="2147484299" r:id="rId5"/>
    <p:sldLayoutId id="2147484300" r:id="rId6"/>
    <p:sldLayoutId id="2147484301" r:id="rId7"/>
    <p:sldLayoutId id="2147484302" r:id="rId8"/>
    <p:sldLayoutId id="2147484303" r:id="rId9"/>
    <p:sldLayoutId id="2147484304" r:id="rId10"/>
    <p:sldLayoutId id="2147484305"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ndico.cern.ch/event/644287/timetabl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700117"/>
            <a:ext cx="8420100" cy="1755774"/>
          </a:xfrm>
        </p:spPr>
        <p:txBody>
          <a:bodyPr>
            <a:normAutofit fontScale="90000"/>
          </a:bodyPr>
          <a:lstStyle/>
          <a:p>
            <a:r>
              <a:rPr lang="en-US" dirty="0">
                <a:solidFill>
                  <a:srgbClr val="3366FF"/>
                </a:solidFill>
              </a:rPr>
              <a:t>Particle Physics Advisory Panel</a:t>
            </a:r>
            <a:br>
              <a:rPr lang="en-US" dirty="0">
                <a:solidFill>
                  <a:srgbClr val="3366FF"/>
                </a:solidFill>
              </a:rPr>
            </a:br>
            <a:r>
              <a:rPr lang="en-US" dirty="0">
                <a:solidFill>
                  <a:srgbClr val="3366FF"/>
                </a:solidFill>
              </a:rPr>
              <a:t>Community Meeting</a:t>
            </a:r>
            <a:br>
              <a:rPr lang="en-US" dirty="0">
                <a:solidFill>
                  <a:srgbClr val="3366FF"/>
                </a:solidFill>
              </a:rPr>
            </a:br>
            <a:r>
              <a:rPr lang="en-US" dirty="0">
                <a:solidFill>
                  <a:srgbClr val="3366FF"/>
                </a:solidFill>
              </a:rPr>
              <a:t>Input to European Strategy </a:t>
            </a:r>
          </a:p>
        </p:txBody>
      </p:sp>
      <p:sp>
        <p:nvSpPr>
          <p:cNvPr id="3" name="Subtitle 2"/>
          <p:cNvSpPr>
            <a:spLocks noGrp="1"/>
          </p:cNvSpPr>
          <p:nvPr>
            <p:ph type="subTitle" idx="1"/>
          </p:nvPr>
        </p:nvSpPr>
        <p:spPr/>
        <p:txBody>
          <a:bodyPr>
            <a:normAutofit/>
          </a:bodyPr>
          <a:lstStyle/>
          <a:p>
            <a:endParaRPr lang="en-US" sz="2400" dirty="0"/>
          </a:p>
          <a:p>
            <a:r>
              <a:rPr lang="en-US" sz="2400" dirty="0"/>
              <a:t>Discussion Session</a:t>
            </a:r>
          </a:p>
        </p:txBody>
      </p:sp>
    </p:spTree>
    <p:extLst>
      <p:ext uri="{BB962C8B-B14F-4D97-AF65-F5344CB8AC3E}">
        <p14:creationId xmlns:p14="http://schemas.microsoft.com/office/powerpoint/2010/main" val="4083801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E036B-0D1D-CD49-BB11-8CF47648DA2B}"/>
              </a:ext>
            </a:extLst>
          </p:cNvPr>
          <p:cNvSpPr>
            <a:spLocks noGrp="1"/>
          </p:cNvSpPr>
          <p:nvPr>
            <p:ph type="title"/>
          </p:nvPr>
        </p:nvSpPr>
        <p:spPr/>
        <p:txBody>
          <a:bodyPr/>
          <a:lstStyle/>
          <a:p>
            <a:r>
              <a:rPr lang="en-US" dirty="0"/>
              <a:t>2012 PPAP document - Neutrinos</a:t>
            </a:r>
          </a:p>
        </p:txBody>
      </p:sp>
      <p:sp>
        <p:nvSpPr>
          <p:cNvPr id="3" name="Content Placeholder 2">
            <a:extLst>
              <a:ext uri="{FF2B5EF4-FFF2-40B4-BE49-F238E27FC236}">
                <a16:creationId xmlns:a16="http://schemas.microsoft.com/office/drawing/2014/main" id="{01A78145-F863-CA40-BB00-21A39A068328}"/>
              </a:ext>
            </a:extLst>
          </p:cNvPr>
          <p:cNvSpPr>
            <a:spLocks noGrp="1"/>
          </p:cNvSpPr>
          <p:nvPr>
            <p:ph idx="1"/>
          </p:nvPr>
        </p:nvSpPr>
        <p:spPr/>
        <p:txBody>
          <a:bodyPr/>
          <a:lstStyle/>
          <a:p>
            <a:pPr marL="0" indent="0">
              <a:buNone/>
            </a:pPr>
            <a:endParaRPr lang="en-GB" sz="1800" dirty="0">
              <a:solidFill>
                <a:srgbClr val="3345F0"/>
              </a:solidFill>
            </a:endParaRPr>
          </a:p>
          <a:p>
            <a:pPr marL="0" indent="0">
              <a:buNone/>
            </a:pPr>
            <a:r>
              <a:rPr lang="en-GB" sz="1800" dirty="0">
                <a:solidFill>
                  <a:srgbClr val="3345F0"/>
                </a:solidFill>
              </a:rPr>
              <a:t>Recommendations:</a:t>
            </a:r>
          </a:p>
          <a:p>
            <a:r>
              <a:rPr lang="en-GB" sz="1800" dirty="0">
                <a:solidFill>
                  <a:srgbClr val="3345F0"/>
                </a:solidFill>
              </a:rPr>
              <a:t>Europe should develop a coherent strategy to either host the next generation long-baseline neutrino oscillation project or to participate in a global project.</a:t>
            </a:r>
          </a:p>
          <a:p>
            <a:r>
              <a:rPr lang="en-GB" sz="1800" dirty="0">
                <a:solidFill>
                  <a:srgbClr val="3345F0"/>
                </a:solidFill>
              </a:rPr>
              <a:t>Dedicated </a:t>
            </a:r>
            <a:r>
              <a:rPr lang="en-GB" sz="1800" dirty="0" err="1">
                <a:solidFill>
                  <a:srgbClr val="3345F0"/>
                </a:solidFill>
              </a:rPr>
              <a:t>neutrinoless</a:t>
            </a:r>
            <a:r>
              <a:rPr lang="en-GB" sz="1800" dirty="0">
                <a:solidFill>
                  <a:srgbClr val="3345F0"/>
                </a:solidFill>
              </a:rPr>
              <a:t> double beta decay experiments should be pursued; global coordination of national- or regional-scale programmes would be desirable.</a:t>
            </a:r>
          </a:p>
          <a:p>
            <a:r>
              <a:rPr lang="en-GB" sz="1800" dirty="0">
                <a:solidFill>
                  <a:srgbClr val="FF0000"/>
                </a:solidFill>
              </a:rPr>
              <a:t>Europe should pursue a programme of R&amp;D into the construction of a very large scale Liquid Argon detector.</a:t>
            </a:r>
          </a:p>
          <a:p>
            <a:r>
              <a:rPr lang="en-GB" sz="1800" dirty="0">
                <a:solidFill>
                  <a:srgbClr val="3345F0"/>
                </a:solidFill>
              </a:rPr>
              <a:t>Europe should continue to play a leading role in accelerator R&amp;D in high power neutrino beams. </a:t>
            </a:r>
          </a:p>
          <a:p>
            <a:endParaRPr lang="en-US" dirty="0"/>
          </a:p>
        </p:txBody>
      </p:sp>
      <p:sp>
        <p:nvSpPr>
          <p:cNvPr id="4" name="Date Placeholder 3">
            <a:extLst>
              <a:ext uri="{FF2B5EF4-FFF2-40B4-BE49-F238E27FC236}">
                <a16:creationId xmlns:a16="http://schemas.microsoft.com/office/drawing/2014/main" id="{7210E9E5-B837-BF41-9ABF-B26954EE0559}"/>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B2D4EE63-CE7B-674C-B015-7970C81AD0C5}"/>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EA3CA87E-FF46-B848-B83F-3DC2B248F06A}"/>
              </a:ext>
            </a:extLst>
          </p:cNvPr>
          <p:cNvSpPr>
            <a:spLocks noGrp="1"/>
          </p:cNvSpPr>
          <p:nvPr>
            <p:ph type="sldNum" sz="quarter" idx="12"/>
          </p:nvPr>
        </p:nvSpPr>
        <p:spPr/>
        <p:txBody>
          <a:bodyPr/>
          <a:lstStyle/>
          <a:p>
            <a:fld id="{38A4D2D7-83F5-4541-9D32-B2FDCDFFC81E}" type="slidenum">
              <a:rPr lang="en-GB" altLang="en-US" smtClean="0"/>
              <a:pPr/>
              <a:t>10</a:t>
            </a:fld>
            <a:endParaRPr lang="en-GB" altLang="en-US" dirty="0"/>
          </a:p>
        </p:txBody>
      </p:sp>
    </p:spTree>
    <p:extLst>
      <p:ext uri="{BB962C8B-B14F-4D97-AF65-F5344CB8AC3E}">
        <p14:creationId xmlns:p14="http://schemas.microsoft.com/office/powerpoint/2010/main" val="730314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37324-7B26-6B49-9ECA-72750F848191}"/>
              </a:ext>
            </a:extLst>
          </p:cNvPr>
          <p:cNvSpPr>
            <a:spLocks noGrp="1"/>
          </p:cNvSpPr>
          <p:nvPr>
            <p:ph type="title"/>
          </p:nvPr>
        </p:nvSpPr>
        <p:spPr/>
        <p:txBody>
          <a:bodyPr/>
          <a:lstStyle/>
          <a:p>
            <a:r>
              <a:rPr lang="en-US" dirty="0"/>
              <a:t>2012 PPAP Document – Non-accelerator</a:t>
            </a:r>
          </a:p>
        </p:txBody>
      </p:sp>
      <p:sp>
        <p:nvSpPr>
          <p:cNvPr id="3" name="Content Placeholder 2">
            <a:extLst>
              <a:ext uri="{FF2B5EF4-FFF2-40B4-BE49-F238E27FC236}">
                <a16:creationId xmlns:a16="http://schemas.microsoft.com/office/drawing/2014/main" id="{FCE5FF93-779C-C443-A046-C1CFADE3E13C}"/>
              </a:ext>
            </a:extLst>
          </p:cNvPr>
          <p:cNvSpPr>
            <a:spLocks noGrp="1"/>
          </p:cNvSpPr>
          <p:nvPr>
            <p:ph idx="1"/>
          </p:nvPr>
        </p:nvSpPr>
        <p:spPr/>
        <p:txBody>
          <a:bodyPr/>
          <a:lstStyle/>
          <a:p>
            <a:pPr marL="0" indent="0">
              <a:buNone/>
            </a:pPr>
            <a:endParaRPr lang="en-GB" sz="1800" dirty="0">
              <a:solidFill>
                <a:srgbClr val="374AFF"/>
              </a:solidFill>
            </a:endParaRPr>
          </a:p>
          <a:p>
            <a:pPr marL="0" indent="0">
              <a:buNone/>
            </a:pPr>
            <a:r>
              <a:rPr lang="en-GB" sz="1800" dirty="0">
                <a:solidFill>
                  <a:srgbClr val="374AFF"/>
                </a:solidFill>
              </a:rPr>
              <a:t>Recommendations:</a:t>
            </a:r>
          </a:p>
          <a:p>
            <a:r>
              <a:rPr lang="en-GB" sz="1800" dirty="0">
                <a:solidFill>
                  <a:srgbClr val="374AFF"/>
                </a:solidFill>
              </a:rPr>
              <a:t>A coordinated strategy for coherent European involvement in tonne-scale direct dark matter search experiments and efforts towards directional capability should be pursued on both the regional and global scales. </a:t>
            </a:r>
          </a:p>
          <a:p>
            <a:r>
              <a:rPr lang="en-GB" sz="1800" dirty="0">
                <a:solidFill>
                  <a:srgbClr val="374AFF"/>
                </a:solidFill>
              </a:rPr>
              <a:t>Precision dipole moment search experiments should be pursued.</a:t>
            </a:r>
          </a:p>
          <a:p>
            <a:endParaRPr lang="en-US" dirty="0"/>
          </a:p>
        </p:txBody>
      </p:sp>
      <p:sp>
        <p:nvSpPr>
          <p:cNvPr id="4" name="Date Placeholder 3">
            <a:extLst>
              <a:ext uri="{FF2B5EF4-FFF2-40B4-BE49-F238E27FC236}">
                <a16:creationId xmlns:a16="http://schemas.microsoft.com/office/drawing/2014/main" id="{B7146DE9-6C6F-664C-BD8C-BA35727124DA}"/>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10B33C30-74A3-6841-A299-4DFBAF6C8CB1}"/>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78710745-5C76-E94D-980D-C3E935E07B38}"/>
              </a:ext>
            </a:extLst>
          </p:cNvPr>
          <p:cNvSpPr>
            <a:spLocks noGrp="1"/>
          </p:cNvSpPr>
          <p:nvPr>
            <p:ph type="sldNum" sz="quarter" idx="12"/>
          </p:nvPr>
        </p:nvSpPr>
        <p:spPr/>
        <p:txBody>
          <a:bodyPr/>
          <a:lstStyle/>
          <a:p>
            <a:fld id="{38A4D2D7-83F5-4541-9D32-B2FDCDFFC81E}" type="slidenum">
              <a:rPr lang="en-GB" altLang="en-US" smtClean="0"/>
              <a:pPr/>
              <a:t>11</a:t>
            </a:fld>
            <a:endParaRPr lang="en-GB" altLang="en-US" dirty="0"/>
          </a:p>
        </p:txBody>
      </p:sp>
    </p:spTree>
    <p:extLst>
      <p:ext uri="{BB962C8B-B14F-4D97-AF65-F5344CB8AC3E}">
        <p14:creationId xmlns:p14="http://schemas.microsoft.com/office/powerpoint/2010/main" val="3636780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2136-5D51-9D4A-B915-04916F2F98BC}"/>
              </a:ext>
            </a:extLst>
          </p:cNvPr>
          <p:cNvSpPr>
            <a:spLocks noGrp="1"/>
          </p:cNvSpPr>
          <p:nvPr>
            <p:ph type="title"/>
          </p:nvPr>
        </p:nvSpPr>
        <p:spPr/>
        <p:txBody>
          <a:bodyPr/>
          <a:lstStyle/>
          <a:p>
            <a:r>
              <a:rPr lang="en-GB" sz="3600" dirty="0"/>
              <a:t>2012 Document - Accelerator and detector R&amp;D</a:t>
            </a:r>
            <a:br>
              <a:rPr lang="en-GB" sz="3600" dirty="0"/>
            </a:br>
            <a:endParaRPr lang="en-US" sz="3600" dirty="0"/>
          </a:p>
        </p:txBody>
      </p:sp>
      <p:sp>
        <p:nvSpPr>
          <p:cNvPr id="3" name="Content Placeholder 2">
            <a:extLst>
              <a:ext uri="{FF2B5EF4-FFF2-40B4-BE49-F238E27FC236}">
                <a16:creationId xmlns:a16="http://schemas.microsoft.com/office/drawing/2014/main" id="{AD11B55C-0E45-1141-BE94-714EF366C44F}"/>
              </a:ext>
            </a:extLst>
          </p:cNvPr>
          <p:cNvSpPr>
            <a:spLocks noGrp="1"/>
          </p:cNvSpPr>
          <p:nvPr>
            <p:ph idx="1"/>
          </p:nvPr>
        </p:nvSpPr>
        <p:spPr/>
        <p:txBody>
          <a:bodyPr/>
          <a:lstStyle/>
          <a:p>
            <a:pPr marL="0" indent="0">
              <a:buNone/>
            </a:pPr>
            <a:endParaRPr lang="en-GB" sz="1800" dirty="0">
              <a:solidFill>
                <a:srgbClr val="374AFF"/>
              </a:solidFill>
            </a:endParaRPr>
          </a:p>
          <a:p>
            <a:pPr marL="0" indent="0">
              <a:buNone/>
            </a:pPr>
            <a:r>
              <a:rPr lang="en-GB" sz="1800" dirty="0">
                <a:solidFill>
                  <a:srgbClr val="374AFF"/>
                </a:solidFill>
              </a:rPr>
              <a:t>Recommendation:</a:t>
            </a:r>
          </a:p>
          <a:p>
            <a:r>
              <a:rPr lang="en-GB" sz="1800" dirty="0">
                <a:solidFill>
                  <a:srgbClr val="374AFF"/>
                </a:solidFill>
              </a:rPr>
              <a:t>In order to promote the long-term vitality of experimental particle physics it is essential for Europe to invest in R&amp;D on advanced technologies for both future accelerators and detectors at the energy and intensity frontiers. </a:t>
            </a:r>
          </a:p>
          <a:p>
            <a:endParaRPr lang="en-US" dirty="0"/>
          </a:p>
        </p:txBody>
      </p:sp>
      <p:sp>
        <p:nvSpPr>
          <p:cNvPr id="4" name="Date Placeholder 3">
            <a:extLst>
              <a:ext uri="{FF2B5EF4-FFF2-40B4-BE49-F238E27FC236}">
                <a16:creationId xmlns:a16="http://schemas.microsoft.com/office/drawing/2014/main" id="{659F2C8B-0AF7-F041-AB93-5AC032BA6E48}"/>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67542ACE-C74E-214F-B444-E2CFA1A18659}"/>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C965D0D4-AA4C-7C42-9BF2-D691748B304A}"/>
              </a:ext>
            </a:extLst>
          </p:cNvPr>
          <p:cNvSpPr>
            <a:spLocks noGrp="1"/>
          </p:cNvSpPr>
          <p:nvPr>
            <p:ph type="sldNum" sz="quarter" idx="12"/>
          </p:nvPr>
        </p:nvSpPr>
        <p:spPr/>
        <p:txBody>
          <a:bodyPr/>
          <a:lstStyle/>
          <a:p>
            <a:fld id="{38A4D2D7-83F5-4541-9D32-B2FDCDFFC81E}" type="slidenum">
              <a:rPr lang="en-GB" altLang="en-US" smtClean="0"/>
              <a:pPr/>
              <a:t>12</a:t>
            </a:fld>
            <a:endParaRPr lang="en-GB" altLang="en-US" dirty="0"/>
          </a:p>
        </p:txBody>
      </p:sp>
    </p:spTree>
    <p:extLst>
      <p:ext uri="{BB962C8B-B14F-4D97-AF65-F5344CB8AC3E}">
        <p14:creationId xmlns:p14="http://schemas.microsoft.com/office/powerpoint/2010/main" val="280035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3DB76-F3BB-1B4D-8527-CAD6670094E4}"/>
              </a:ext>
            </a:extLst>
          </p:cNvPr>
          <p:cNvSpPr>
            <a:spLocks noGrp="1"/>
          </p:cNvSpPr>
          <p:nvPr>
            <p:ph type="title"/>
          </p:nvPr>
        </p:nvSpPr>
        <p:spPr/>
        <p:txBody>
          <a:bodyPr/>
          <a:lstStyle/>
          <a:p>
            <a:r>
              <a:rPr lang="en-US" dirty="0"/>
              <a:t>List of flavour experiments</a:t>
            </a:r>
          </a:p>
        </p:txBody>
      </p:sp>
      <p:sp>
        <p:nvSpPr>
          <p:cNvPr id="3" name="Content Placeholder 2">
            <a:extLst>
              <a:ext uri="{FF2B5EF4-FFF2-40B4-BE49-F238E27FC236}">
                <a16:creationId xmlns:a16="http://schemas.microsoft.com/office/drawing/2014/main" id="{4791B964-6568-3341-9A5B-ADED3404E6D8}"/>
              </a:ext>
            </a:extLst>
          </p:cNvPr>
          <p:cNvSpPr>
            <a:spLocks noGrp="1"/>
          </p:cNvSpPr>
          <p:nvPr>
            <p:ph idx="1"/>
          </p:nvPr>
        </p:nvSpPr>
        <p:spPr/>
        <p:txBody>
          <a:bodyPr/>
          <a:lstStyle/>
          <a:p>
            <a:r>
              <a:rPr lang="en-GB" sz="2000" dirty="0"/>
              <a:t>Many flavour experiments on small to medium scale</a:t>
            </a:r>
          </a:p>
          <a:p>
            <a:pPr marL="670825" lvl="1">
              <a:spcBef>
                <a:spcPts val="0"/>
              </a:spcBef>
              <a:buSzPct val="100000"/>
              <a:buFont typeface="System Font Regular"/>
              <a:buChar char="-"/>
            </a:pPr>
            <a:r>
              <a:rPr lang="en-GB" dirty="0"/>
              <a:t>Electron EDM (several experiments)*</a:t>
            </a:r>
          </a:p>
          <a:p>
            <a:pPr marL="670825" lvl="1">
              <a:spcBef>
                <a:spcPts val="0"/>
              </a:spcBef>
              <a:buSzPct val="100000"/>
              <a:buFont typeface="System Font Regular"/>
              <a:buChar char="-"/>
            </a:pPr>
            <a:r>
              <a:rPr lang="en-GB" dirty="0"/>
              <a:t>Neutron EDM (several experiments)*</a:t>
            </a:r>
          </a:p>
          <a:p>
            <a:pPr marL="670825" lvl="1">
              <a:spcBef>
                <a:spcPts val="0"/>
              </a:spcBef>
              <a:buSzPct val="100000"/>
              <a:buFont typeface="System Font Regular"/>
              <a:buChar char="-"/>
            </a:pPr>
            <a:r>
              <a:rPr lang="en-GB" dirty="0"/>
              <a:t>g-2*</a:t>
            </a:r>
          </a:p>
          <a:p>
            <a:pPr marL="670825" lvl="1">
              <a:spcBef>
                <a:spcPts val="0"/>
              </a:spcBef>
              <a:buSzPct val="100000"/>
              <a:buFont typeface="System Font Regular"/>
              <a:buChar char="-"/>
            </a:pPr>
            <a:r>
              <a:rPr lang="en-GB" dirty="0" err="1"/>
              <a:t>MUonE</a:t>
            </a:r>
            <a:r>
              <a:rPr lang="en-GB" dirty="0"/>
              <a:t> (mu-e scattering to reduce theory uncertainty on g-2)</a:t>
            </a:r>
          </a:p>
          <a:p>
            <a:pPr marL="670825" lvl="1">
              <a:spcBef>
                <a:spcPts val="0"/>
              </a:spcBef>
              <a:buSzPct val="100000"/>
              <a:buFont typeface="System Font Regular"/>
              <a:buChar char="-"/>
            </a:pPr>
            <a:r>
              <a:rPr lang="en-GB" dirty="0"/>
              <a:t>Mu2e, COMET/PRISM (mu + N -&gt; e + N)*</a:t>
            </a:r>
          </a:p>
          <a:p>
            <a:pPr marL="670825" lvl="1">
              <a:spcBef>
                <a:spcPts val="0"/>
              </a:spcBef>
              <a:buSzPct val="100000"/>
              <a:buFont typeface="System Font Regular"/>
              <a:buChar char="-"/>
            </a:pPr>
            <a:r>
              <a:rPr lang="en-GB" dirty="0"/>
              <a:t>MEG, MEG-II (mu -&gt; e gamma)</a:t>
            </a:r>
          </a:p>
          <a:p>
            <a:pPr marL="670825" lvl="1">
              <a:spcBef>
                <a:spcPts val="0"/>
              </a:spcBef>
              <a:buSzPct val="100000"/>
              <a:buFont typeface="System Font Regular"/>
              <a:buChar char="-"/>
            </a:pPr>
            <a:r>
              <a:rPr lang="en-GB" dirty="0"/>
              <a:t>Mu3e (mu -&gt; 3e)*</a:t>
            </a:r>
          </a:p>
          <a:p>
            <a:pPr marL="670825" lvl="1">
              <a:spcBef>
                <a:spcPts val="0"/>
              </a:spcBef>
              <a:buSzPct val="100000"/>
              <a:buFont typeface="System Font Regular"/>
              <a:buChar char="-"/>
            </a:pPr>
            <a:r>
              <a:rPr lang="en-GB" dirty="0"/>
              <a:t>NA62 (K+ \to pi+ nu nu main mode)*</a:t>
            </a:r>
          </a:p>
          <a:p>
            <a:pPr marL="670825" lvl="1">
              <a:spcBef>
                <a:spcPts val="0"/>
              </a:spcBef>
              <a:buSzPct val="100000"/>
              <a:buFont typeface="System Font Regular"/>
              <a:buChar char="-"/>
            </a:pPr>
            <a:r>
              <a:rPr lang="en-GB" dirty="0"/>
              <a:t>KOTO (KL \to pi0 nu nu man mode</a:t>
            </a:r>
          </a:p>
          <a:p>
            <a:pPr marL="670825" lvl="1">
              <a:spcBef>
                <a:spcPts val="0"/>
              </a:spcBef>
              <a:buSzPct val="100000"/>
              <a:buFont typeface="System Font Regular"/>
              <a:buChar char="-"/>
            </a:pPr>
            <a:r>
              <a:rPr lang="en-GB" dirty="0" err="1"/>
              <a:t>SHiP</a:t>
            </a:r>
            <a:r>
              <a:rPr lang="en-GB" dirty="0"/>
              <a:t>*</a:t>
            </a:r>
          </a:p>
          <a:p>
            <a:pPr marL="670825" lvl="1">
              <a:spcBef>
                <a:spcPts val="0"/>
              </a:spcBef>
              <a:buSzPct val="100000"/>
              <a:buFont typeface="System Font Regular"/>
              <a:buChar char="-"/>
            </a:pPr>
            <a:r>
              <a:rPr lang="en-GB" dirty="0"/>
              <a:t>CELO-c*</a:t>
            </a:r>
          </a:p>
          <a:p>
            <a:pPr marL="670825" lvl="1">
              <a:spcBef>
                <a:spcPts val="0"/>
              </a:spcBef>
              <a:buSzPct val="100000"/>
              <a:buFont typeface="System Font Regular"/>
              <a:buChar char="-"/>
            </a:pPr>
            <a:r>
              <a:rPr lang="en-GB" dirty="0"/>
              <a:t>BES-III*</a:t>
            </a:r>
          </a:p>
          <a:p>
            <a:pPr marL="670825" lvl="1">
              <a:spcBef>
                <a:spcPts val="0"/>
              </a:spcBef>
              <a:buSzPct val="100000"/>
              <a:buFont typeface="System Font Regular"/>
              <a:buChar char="-"/>
            </a:pPr>
            <a:r>
              <a:rPr lang="en-GB" dirty="0"/>
              <a:t>Super tau-charm factory</a:t>
            </a:r>
          </a:p>
          <a:p>
            <a:pPr marL="670825" lvl="1">
              <a:spcBef>
                <a:spcPts val="0"/>
              </a:spcBef>
              <a:buSzPct val="100000"/>
              <a:buFont typeface="System Font Regular"/>
              <a:buChar char="-"/>
            </a:pPr>
            <a:r>
              <a:rPr lang="en-GB" dirty="0"/>
              <a:t>Belle-II</a:t>
            </a:r>
          </a:p>
        </p:txBody>
      </p:sp>
      <p:sp>
        <p:nvSpPr>
          <p:cNvPr id="4" name="Date Placeholder 3">
            <a:extLst>
              <a:ext uri="{FF2B5EF4-FFF2-40B4-BE49-F238E27FC236}">
                <a16:creationId xmlns:a16="http://schemas.microsoft.com/office/drawing/2014/main" id="{F85C9F45-7F67-C140-9E0E-85CFB9C07B81}"/>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9F817C92-51CE-C442-A03A-4D8B5F329905}"/>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B25B5A02-4A99-E14A-9C33-6CC769736CAC}"/>
              </a:ext>
            </a:extLst>
          </p:cNvPr>
          <p:cNvSpPr>
            <a:spLocks noGrp="1"/>
          </p:cNvSpPr>
          <p:nvPr>
            <p:ph type="sldNum" sz="quarter" idx="12"/>
          </p:nvPr>
        </p:nvSpPr>
        <p:spPr/>
        <p:txBody>
          <a:bodyPr/>
          <a:lstStyle/>
          <a:p>
            <a:fld id="{38A4D2D7-83F5-4541-9D32-B2FDCDFFC81E}" type="slidenum">
              <a:rPr lang="en-GB" altLang="en-US" smtClean="0"/>
              <a:pPr/>
              <a:t>13</a:t>
            </a:fld>
            <a:endParaRPr lang="en-GB" altLang="en-US" dirty="0"/>
          </a:p>
        </p:txBody>
      </p:sp>
    </p:spTree>
    <p:extLst>
      <p:ext uri="{BB962C8B-B14F-4D97-AF65-F5344CB8AC3E}">
        <p14:creationId xmlns:p14="http://schemas.microsoft.com/office/powerpoint/2010/main" val="3044710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A4152-E156-3D40-8101-C3F5D1618C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C94250-335E-B841-BA24-D0483E22A1D7}"/>
              </a:ext>
            </a:extLst>
          </p:cNvPr>
          <p:cNvSpPr>
            <a:spLocks noGrp="1"/>
          </p:cNvSpPr>
          <p:nvPr>
            <p:ph idx="1"/>
          </p:nvPr>
        </p:nvSpPr>
        <p:spPr/>
        <p:txBody>
          <a:bodyPr/>
          <a:lstStyle/>
          <a:p>
            <a:pPr marL="0" indent="0">
              <a:spcAft>
                <a:spcPts val="600"/>
              </a:spcAft>
              <a:buNone/>
            </a:pPr>
            <a:endParaRPr lang="en-GB" sz="1800" dirty="0"/>
          </a:p>
          <a:p>
            <a:pPr marL="0" indent="0">
              <a:spcAft>
                <a:spcPts val="600"/>
              </a:spcAft>
              <a:buNone/>
            </a:pPr>
            <a:endParaRPr lang="en-GB" sz="1800" dirty="0"/>
          </a:p>
          <a:p>
            <a:pPr marL="285750" indent="-285750">
              <a:spcBef>
                <a:spcPts val="0"/>
              </a:spcBef>
            </a:pPr>
            <a:r>
              <a:rPr lang="en-GB" sz="2000" dirty="0"/>
              <a:t>Anomalous magnetic moment of the muon (g - 2)</a:t>
            </a:r>
          </a:p>
          <a:p>
            <a:pPr marL="285750" indent="-285750">
              <a:spcBef>
                <a:spcPts val="0"/>
              </a:spcBef>
            </a:pPr>
            <a:r>
              <a:rPr lang="en-GB" sz="2000" dirty="0"/>
              <a:t>b → s mu+ mu- angular distributions</a:t>
            </a:r>
          </a:p>
          <a:p>
            <a:pPr marL="285750" indent="-285750">
              <a:spcBef>
                <a:spcPts val="0"/>
              </a:spcBef>
            </a:pPr>
            <a:r>
              <a:rPr lang="en-GB" sz="2000" dirty="0"/>
              <a:t>b → s mu+ mu- differential branching ratios</a:t>
            </a:r>
          </a:p>
          <a:p>
            <a:pPr marL="285750" indent="-285750">
              <a:spcBef>
                <a:spcPts val="0"/>
              </a:spcBef>
            </a:pPr>
            <a:r>
              <a:rPr lang="en-GB" sz="2000" dirty="0"/>
              <a:t>Lepton flavour non-universality, electrons vs. muons </a:t>
            </a:r>
          </a:p>
          <a:p>
            <a:pPr marL="285750" indent="-285750">
              <a:spcBef>
                <a:spcPts val="0"/>
              </a:spcBef>
            </a:pPr>
            <a:r>
              <a:rPr lang="en-GB" sz="2000" dirty="0"/>
              <a:t>Lepton flavour non-universality, muons (and/or electrons) vs. </a:t>
            </a:r>
            <a:r>
              <a:rPr lang="en-GB" sz="2000" dirty="0" err="1"/>
              <a:t>taus</a:t>
            </a:r>
            <a:endParaRPr lang="en-GB" sz="2000" dirty="0"/>
          </a:p>
          <a:p>
            <a:pPr marL="285750" indent="-285750">
              <a:spcBef>
                <a:spcPts val="0"/>
              </a:spcBef>
            </a:pPr>
            <a:r>
              <a:rPr lang="en-GB" sz="2000" dirty="0"/>
              <a:t>Proton electric charge radius</a:t>
            </a:r>
            <a:br>
              <a:rPr lang="en-GB" sz="2000" dirty="0"/>
            </a:br>
            <a:endParaRPr lang="en-US" sz="2000" dirty="0"/>
          </a:p>
        </p:txBody>
      </p:sp>
      <p:sp>
        <p:nvSpPr>
          <p:cNvPr id="4" name="Date Placeholder 3">
            <a:extLst>
              <a:ext uri="{FF2B5EF4-FFF2-40B4-BE49-F238E27FC236}">
                <a16:creationId xmlns:a16="http://schemas.microsoft.com/office/drawing/2014/main" id="{0715A6A3-EFED-BB46-A6BB-713366254569}"/>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A3AF294F-B724-0E46-AD10-E967ADFAA6F2}"/>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FDD3A2F3-F94B-0345-A2A8-7B7EA60FB7B4}"/>
              </a:ext>
            </a:extLst>
          </p:cNvPr>
          <p:cNvSpPr>
            <a:spLocks noGrp="1"/>
          </p:cNvSpPr>
          <p:nvPr>
            <p:ph type="sldNum" sz="quarter" idx="12"/>
          </p:nvPr>
        </p:nvSpPr>
        <p:spPr/>
        <p:txBody>
          <a:bodyPr/>
          <a:lstStyle/>
          <a:p>
            <a:fld id="{38A4D2D7-83F5-4541-9D32-B2FDCDFFC81E}" type="slidenum">
              <a:rPr lang="en-GB" altLang="en-US" smtClean="0"/>
              <a:pPr/>
              <a:t>14</a:t>
            </a:fld>
            <a:endParaRPr lang="en-GB" altLang="en-US" dirty="0"/>
          </a:p>
        </p:txBody>
      </p:sp>
    </p:spTree>
    <p:extLst>
      <p:ext uri="{BB962C8B-B14F-4D97-AF65-F5344CB8AC3E}">
        <p14:creationId xmlns:p14="http://schemas.microsoft.com/office/powerpoint/2010/main" val="3030222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875B-E02C-1E40-ABEC-71D54E8820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7543F1-D8A4-C94A-B398-9EA61164134A}"/>
              </a:ext>
            </a:extLst>
          </p:cNvPr>
          <p:cNvSpPr>
            <a:spLocks noGrp="1"/>
          </p:cNvSpPr>
          <p:nvPr>
            <p:ph idx="1"/>
          </p:nvPr>
        </p:nvSpPr>
        <p:spPr/>
        <p:txBody>
          <a:bodyPr/>
          <a:lstStyle/>
          <a:p>
            <a:r>
              <a:rPr lang="en-GB" sz="1200" dirty="0"/>
              <a:t>Anomalous magnetic moment of the muon (g - 2)</a:t>
            </a:r>
            <a:br>
              <a:rPr lang="en-GB" sz="1200" dirty="0"/>
            </a:br>
            <a:r>
              <a:rPr lang="en-GB" sz="1200" dirty="0"/>
              <a:t>- BNL (2004)  3.5-4 sigma from SM</a:t>
            </a:r>
            <a:br>
              <a:rPr lang="en-GB" sz="1200" dirty="0"/>
            </a:br>
            <a:r>
              <a:rPr lang="en-GB" sz="1200" dirty="0"/>
              <a:t>- g-2 taking data now</a:t>
            </a:r>
            <a:br>
              <a:rPr lang="en-GB" sz="1200" dirty="0"/>
            </a:br>
            <a:r>
              <a:rPr lang="en-GB" sz="1200" dirty="0"/>
              <a:t>- New measurement of fine structure constant (DOI:10.1126/science.aap7706) gives a new value of (</a:t>
            </a:r>
            <a:r>
              <a:rPr lang="en-GB" sz="1200" dirty="0" err="1"/>
              <a:t>g_e</a:t>
            </a:r>
            <a:r>
              <a:rPr lang="en-GB" sz="1200" dirty="0"/>
              <a:t> - 2) that is ~2.5 sigma from SM</a:t>
            </a:r>
            <a:br>
              <a:rPr lang="en-GB" sz="1200" dirty="0"/>
            </a:br>
            <a:br>
              <a:rPr lang="en-GB" sz="1200" dirty="0"/>
            </a:br>
            <a:r>
              <a:rPr lang="en-GB" sz="1200" dirty="0"/>
              <a:t>b  → s mu+ mu- angular distributions</a:t>
            </a:r>
            <a:br>
              <a:rPr lang="en-GB" sz="1200" dirty="0"/>
            </a:br>
            <a:r>
              <a:rPr lang="en-GB" sz="1200" dirty="0"/>
              <a:t>- Mostly P5’ in </a:t>
            </a:r>
            <a:r>
              <a:rPr lang="en-GB" sz="1200" dirty="0" err="1"/>
              <a:t>Bd</a:t>
            </a:r>
            <a:r>
              <a:rPr lang="en-GB" sz="1200" dirty="0"/>
              <a:t> \to K* mu+ mu- at low invariant mass of the muon pair</a:t>
            </a:r>
            <a:br>
              <a:rPr lang="en-GB" sz="1200" dirty="0"/>
            </a:br>
            <a:r>
              <a:rPr lang="en-GB" sz="1200" dirty="0"/>
              <a:t>- P5’ is a parameter describing the angular distribution, supposedly theoretically robust. </a:t>
            </a:r>
            <a:br>
              <a:rPr lang="en-GB" sz="1200" dirty="0"/>
            </a:br>
            <a:br>
              <a:rPr lang="en-GB" sz="1200" dirty="0"/>
            </a:br>
            <a:r>
              <a:rPr lang="en-GB" sz="1200" dirty="0"/>
              <a:t>b →s mu+ mu- differential branching ratios</a:t>
            </a:r>
            <a:br>
              <a:rPr lang="en-GB" sz="1200" dirty="0"/>
            </a:br>
            <a:r>
              <a:rPr lang="en-GB" sz="1200" dirty="0"/>
              <a:t>- 2 - 3 sigma below SM for low invariant mass of the muon pair</a:t>
            </a:r>
            <a:br>
              <a:rPr lang="en-GB" sz="1200" dirty="0"/>
            </a:br>
            <a:r>
              <a:rPr lang="en-GB" sz="1200" dirty="0"/>
              <a:t>- Discrepancy varies but is present in several modes</a:t>
            </a:r>
            <a:br>
              <a:rPr lang="en-GB" sz="1200" dirty="0"/>
            </a:br>
            <a:br>
              <a:rPr lang="en-GB" sz="1200" dirty="0"/>
            </a:br>
            <a:r>
              <a:rPr lang="en-GB" sz="1200" dirty="0"/>
              <a:t>Lepton flavour non-universality, electrons vs. muons </a:t>
            </a:r>
            <a:br>
              <a:rPr lang="en-GB" sz="1200" dirty="0"/>
            </a:br>
            <a:r>
              <a:rPr lang="en-GB" sz="1200" dirty="0"/>
              <a:t>- Ratio of branching ratios of B \to K(*) l+ l-, comparing electron and muon modes</a:t>
            </a:r>
            <a:br>
              <a:rPr lang="en-GB" sz="1200" dirty="0"/>
            </a:br>
            <a:r>
              <a:rPr lang="en-GB" sz="1200" dirty="0"/>
              <a:t>- R(K) ~ 2.6 sigma from SM</a:t>
            </a:r>
            <a:br>
              <a:rPr lang="en-GB" sz="1200" dirty="0"/>
            </a:br>
            <a:r>
              <a:rPr lang="en-GB" sz="1200" dirty="0"/>
              <a:t>- R(K*) 2.1-2.5 sigma from SM</a:t>
            </a:r>
            <a:br>
              <a:rPr lang="en-GB" sz="1200" dirty="0"/>
            </a:br>
            <a:r>
              <a:rPr lang="en-GB" sz="1200" dirty="0"/>
              <a:t>- Updates and other R in progress.</a:t>
            </a:r>
            <a:br>
              <a:rPr lang="en-GB" sz="1200" dirty="0"/>
            </a:br>
            <a:br>
              <a:rPr lang="en-GB" sz="1200" dirty="0"/>
            </a:br>
            <a:r>
              <a:rPr lang="en-GB" sz="1200" dirty="0"/>
              <a:t>Lepton flavour non-universality, muons (and/or electrons) vs. </a:t>
            </a:r>
            <a:r>
              <a:rPr lang="en-GB" sz="1200" dirty="0" err="1"/>
              <a:t>taus</a:t>
            </a:r>
            <a:br>
              <a:rPr lang="en-GB" sz="1200" dirty="0"/>
            </a:br>
            <a:r>
              <a:rPr lang="en-GB" sz="1200" dirty="0"/>
              <a:t>- Ratio of branching ratios of B \to D(*) l+ nu, comparing muon and tau modes </a:t>
            </a:r>
            <a:br>
              <a:rPr lang="en-GB" sz="1200" dirty="0"/>
            </a:br>
            <a:r>
              <a:rPr lang="en-GB" sz="1200" dirty="0"/>
              <a:t>- Combined R(D*) and R(D) results are ~4 sigma from SM </a:t>
            </a:r>
            <a:br>
              <a:rPr lang="en-GB" sz="1200" dirty="0"/>
            </a:br>
            <a:br>
              <a:rPr lang="en-GB" sz="1200" dirty="0"/>
            </a:br>
            <a:r>
              <a:rPr lang="en-GB" sz="1200" dirty="0"/>
              <a:t>Proton electric charge radius</a:t>
            </a:r>
            <a:br>
              <a:rPr lang="en-GB" sz="1200" dirty="0"/>
            </a:br>
            <a:r>
              <a:rPr lang="en-GB" sz="1200" dirty="0"/>
              <a:t>- Discrepancy ~3.3 sigma between the charge radius from electron scattering and muonic hydrogen spectroscopy</a:t>
            </a:r>
            <a:endParaRPr lang="en-US" sz="1200" dirty="0"/>
          </a:p>
          <a:p>
            <a:endParaRPr lang="en-US" dirty="0"/>
          </a:p>
        </p:txBody>
      </p:sp>
      <p:sp>
        <p:nvSpPr>
          <p:cNvPr id="4" name="Date Placeholder 3">
            <a:extLst>
              <a:ext uri="{FF2B5EF4-FFF2-40B4-BE49-F238E27FC236}">
                <a16:creationId xmlns:a16="http://schemas.microsoft.com/office/drawing/2014/main" id="{E3C67475-F297-5D43-A8DE-4092FF009E1F}"/>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4C432010-6EAA-1740-9AD4-6718F8451A5A}"/>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05B85353-9027-1244-A812-D9206CF648B9}"/>
              </a:ext>
            </a:extLst>
          </p:cNvPr>
          <p:cNvSpPr>
            <a:spLocks noGrp="1"/>
          </p:cNvSpPr>
          <p:nvPr>
            <p:ph type="sldNum" sz="quarter" idx="12"/>
          </p:nvPr>
        </p:nvSpPr>
        <p:spPr/>
        <p:txBody>
          <a:bodyPr/>
          <a:lstStyle/>
          <a:p>
            <a:fld id="{38A4D2D7-83F5-4541-9D32-B2FDCDFFC81E}" type="slidenum">
              <a:rPr lang="en-GB" altLang="en-US" smtClean="0"/>
              <a:pPr/>
              <a:t>15</a:t>
            </a:fld>
            <a:endParaRPr lang="en-GB" altLang="en-US" dirty="0"/>
          </a:p>
        </p:txBody>
      </p:sp>
    </p:spTree>
    <p:extLst>
      <p:ext uri="{BB962C8B-B14F-4D97-AF65-F5344CB8AC3E}">
        <p14:creationId xmlns:p14="http://schemas.microsoft.com/office/powerpoint/2010/main" val="163180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22445-BC95-A740-B4A7-06537247BEDF}"/>
              </a:ext>
            </a:extLst>
          </p:cNvPr>
          <p:cNvSpPr>
            <a:spLocks noGrp="1"/>
          </p:cNvSpPr>
          <p:nvPr>
            <p:ph type="title"/>
          </p:nvPr>
        </p:nvSpPr>
        <p:spPr/>
        <p:txBody>
          <a:bodyPr/>
          <a:lstStyle/>
          <a:p>
            <a:r>
              <a:rPr lang="en-US" dirty="0"/>
              <a:t>Dark Matter</a:t>
            </a:r>
          </a:p>
        </p:txBody>
      </p:sp>
      <p:sp>
        <p:nvSpPr>
          <p:cNvPr id="3" name="Content Placeholder 2">
            <a:extLst>
              <a:ext uri="{FF2B5EF4-FFF2-40B4-BE49-F238E27FC236}">
                <a16:creationId xmlns:a16="http://schemas.microsoft.com/office/drawing/2014/main" id="{8CD20094-27B9-C547-92B5-6A7128C58230}"/>
              </a:ext>
            </a:extLst>
          </p:cNvPr>
          <p:cNvSpPr>
            <a:spLocks noGrp="1"/>
          </p:cNvSpPr>
          <p:nvPr>
            <p:ph idx="1"/>
          </p:nvPr>
        </p:nvSpPr>
        <p:spPr/>
        <p:txBody>
          <a:bodyPr/>
          <a:lstStyle/>
          <a:p>
            <a:endParaRPr lang="en-US" dirty="0"/>
          </a:p>
          <a:p>
            <a:r>
              <a:rPr lang="en-US" dirty="0"/>
              <a:t>Going to larger experiments. </a:t>
            </a:r>
          </a:p>
          <a:p>
            <a:pPr lvl="1"/>
            <a:r>
              <a:rPr lang="en-US" dirty="0"/>
              <a:t>What does the UK want to back?</a:t>
            </a:r>
          </a:p>
          <a:p>
            <a:pPr lvl="1"/>
            <a:r>
              <a:rPr lang="en-US" dirty="0"/>
              <a:t>Does the next generation size have implications for organization?</a:t>
            </a:r>
          </a:p>
          <a:p>
            <a:pPr lvl="1"/>
            <a:r>
              <a:rPr lang="en-US" dirty="0"/>
              <a:t>What does this mean (if anything) for CERN? </a:t>
            </a:r>
          </a:p>
          <a:p>
            <a:pPr lvl="1"/>
            <a:r>
              <a:rPr lang="en-US" dirty="0"/>
              <a:t>Physics driver (mass objective) significant for experiment structure. What does this imply for strategy? </a:t>
            </a:r>
          </a:p>
        </p:txBody>
      </p:sp>
      <p:sp>
        <p:nvSpPr>
          <p:cNvPr id="4" name="Date Placeholder 3">
            <a:extLst>
              <a:ext uri="{FF2B5EF4-FFF2-40B4-BE49-F238E27FC236}">
                <a16:creationId xmlns:a16="http://schemas.microsoft.com/office/drawing/2014/main" id="{C83AEA9E-6085-E644-B8C0-94841F8980B4}"/>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2FF3869E-F96C-104A-8326-8C916081D2D9}"/>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C5C807EE-900F-EE49-9267-06F196568B8B}"/>
              </a:ext>
            </a:extLst>
          </p:cNvPr>
          <p:cNvSpPr>
            <a:spLocks noGrp="1"/>
          </p:cNvSpPr>
          <p:nvPr>
            <p:ph type="sldNum" sz="quarter" idx="12"/>
          </p:nvPr>
        </p:nvSpPr>
        <p:spPr/>
        <p:txBody>
          <a:bodyPr/>
          <a:lstStyle/>
          <a:p>
            <a:fld id="{38A4D2D7-83F5-4541-9D32-B2FDCDFFC81E}" type="slidenum">
              <a:rPr lang="en-GB" altLang="en-US" smtClean="0"/>
              <a:pPr/>
              <a:t>16</a:t>
            </a:fld>
            <a:endParaRPr lang="en-GB" altLang="en-US" dirty="0"/>
          </a:p>
        </p:txBody>
      </p:sp>
    </p:spTree>
    <p:extLst>
      <p:ext uri="{BB962C8B-B14F-4D97-AF65-F5344CB8AC3E}">
        <p14:creationId xmlns:p14="http://schemas.microsoft.com/office/powerpoint/2010/main" val="517069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B61B0-76A7-FD49-A753-7B573D336169}"/>
              </a:ext>
            </a:extLst>
          </p:cNvPr>
          <p:cNvSpPr>
            <a:spLocks noGrp="1"/>
          </p:cNvSpPr>
          <p:nvPr>
            <p:ph type="title"/>
          </p:nvPr>
        </p:nvSpPr>
        <p:spPr/>
        <p:txBody>
          <a:bodyPr/>
          <a:lstStyle/>
          <a:p>
            <a:r>
              <a:rPr lang="en-US" dirty="0"/>
              <a:t>CERN </a:t>
            </a:r>
          </a:p>
        </p:txBody>
      </p:sp>
      <p:sp>
        <p:nvSpPr>
          <p:cNvPr id="3" name="Content Placeholder 2">
            <a:extLst>
              <a:ext uri="{FF2B5EF4-FFF2-40B4-BE49-F238E27FC236}">
                <a16:creationId xmlns:a16="http://schemas.microsoft.com/office/drawing/2014/main" id="{3D491A02-F461-3644-8319-E2BA5EDA812E}"/>
              </a:ext>
            </a:extLst>
          </p:cNvPr>
          <p:cNvSpPr>
            <a:spLocks noGrp="1"/>
          </p:cNvSpPr>
          <p:nvPr>
            <p:ph idx="1"/>
          </p:nvPr>
        </p:nvSpPr>
        <p:spPr/>
        <p:txBody>
          <a:bodyPr/>
          <a:lstStyle/>
          <a:p>
            <a:endParaRPr lang="en-US" dirty="0">
              <a:solidFill>
                <a:srgbClr val="374AFF"/>
              </a:solidFill>
            </a:endParaRPr>
          </a:p>
          <a:p>
            <a:r>
              <a:rPr lang="en-US" dirty="0">
                <a:solidFill>
                  <a:srgbClr val="374AFF"/>
                </a:solidFill>
              </a:rPr>
              <a:t>Last time CERN had clear future role </a:t>
            </a:r>
          </a:p>
          <a:p>
            <a:r>
              <a:rPr lang="en-US" dirty="0">
                <a:solidFill>
                  <a:srgbClr val="374AFF"/>
                </a:solidFill>
              </a:rPr>
              <a:t>CERN future not obvious, what do we want? </a:t>
            </a:r>
          </a:p>
          <a:p>
            <a:r>
              <a:rPr lang="en-US" dirty="0">
                <a:solidFill>
                  <a:srgbClr val="374AFF"/>
                </a:solidFill>
              </a:rPr>
              <a:t>CERN annual subscription </a:t>
            </a:r>
          </a:p>
          <a:p>
            <a:pPr lvl="1"/>
            <a:r>
              <a:rPr lang="en-US" dirty="0">
                <a:solidFill>
                  <a:srgbClr val="FF0000"/>
                </a:solidFill>
              </a:rPr>
              <a:t>UK contribution 178 M SF  (15.8%)</a:t>
            </a:r>
          </a:p>
          <a:p>
            <a:pPr lvl="1"/>
            <a:endParaRPr lang="en-US" dirty="0">
              <a:solidFill>
                <a:srgbClr val="FF0000"/>
              </a:solidFill>
            </a:endParaRPr>
          </a:p>
          <a:p>
            <a:r>
              <a:rPr lang="en-US" dirty="0">
                <a:solidFill>
                  <a:srgbClr val="394BFD"/>
                </a:solidFill>
              </a:rPr>
              <a:t>General R&amp;D would we like CERN to do anything differently. </a:t>
            </a:r>
          </a:p>
          <a:p>
            <a:pPr lvl="1"/>
            <a:r>
              <a:rPr lang="en-US" dirty="0">
                <a:solidFill>
                  <a:srgbClr val="394BFD"/>
                </a:solidFill>
              </a:rPr>
              <a:t>E.g. RDXXX programme. Revamp?</a:t>
            </a:r>
          </a:p>
        </p:txBody>
      </p:sp>
      <p:sp>
        <p:nvSpPr>
          <p:cNvPr id="4" name="Date Placeholder 3">
            <a:extLst>
              <a:ext uri="{FF2B5EF4-FFF2-40B4-BE49-F238E27FC236}">
                <a16:creationId xmlns:a16="http://schemas.microsoft.com/office/drawing/2014/main" id="{D8CC4648-CD65-544E-A242-44F6401A939A}"/>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1184EE06-2CA4-3944-A578-A18CAE6E071E}"/>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4629A0AF-7AF9-0D48-A67E-56CC8979886E}"/>
              </a:ext>
            </a:extLst>
          </p:cNvPr>
          <p:cNvSpPr>
            <a:spLocks noGrp="1"/>
          </p:cNvSpPr>
          <p:nvPr>
            <p:ph type="sldNum" sz="quarter" idx="12"/>
          </p:nvPr>
        </p:nvSpPr>
        <p:spPr/>
        <p:txBody>
          <a:bodyPr/>
          <a:lstStyle/>
          <a:p>
            <a:fld id="{38A4D2D7-83F5-4541-9D32-B2FDCDFFC81E}" type="slidenum">
              <a:rPr lang="en-GB" altLang="en-US" smtClean="0"/>
              <a:pPr/>
              <a:t>17</a:t>
            </a:fld>
            <a:endParaRPr lang="en-GB" altLang="en-US" dirty="0"/>
          </a:p>
        </p:txBody>
      </p:sp>
    </p:spTree>
    <p:extLst>
      <p:ext uri="{BB962C8B-B14F-4D97-AF65-F5344CB8AC3E}">
        <p14:creationId xmlns:p14="http://schemas.microsoft.com/office/powerpoint/2010/main" val="436336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4DCAA-8D7D-7743-BD2E-FB166C7EFB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781AC4-5B36-DE4D-98A2-3F2824D93EBA}"/>
              </a:ext>
            </a:extLst>
          </p:cNvPr>
          <p:cNvSpPr>
            <a:spLocks noGrp="1"/>
          </p:cNvSpPr>
          <p:nvPr>
            <p:ph idx="1"/>
          </p:nvPr>
        </p:nvSpPr>
        <p:spPr/>
        <p:txBody>
          <a:bodyPr/>
          <a:lstStyle/>
          <a:p>
            <a:r>
              <a:rPr lang="en-US" dirty="0"/>
              <a:t>Precision physics </a:t>
            </a:r>
          </a:p>
          <a:p>
            <a:pPr lvl="1"/>
            <a:r>
              <a:rPr lang="en-US" dirty="0"/>
              <a:t>Do we wish to back a specific project? If so which one?</a:t>
            </a:r>
          </a:p>
          <a:p>
            <a:pPr lvl="1"/>
            <a:r>
              <a:rPr lang="en-US" dirty="0"/>
              <a:t>What should CERN’s role be?  </a:t>
            </a:r>
          </a:p>
          <a:p>
            <a:endParaRPr lang="en-US" dirty="0"/>
          </a:p>
        </p:txBody>
      </p:sp>
      <p:sp>
        <p:nvSpPr>
          <p:cNvPr id="4" name="Date Placeholder 3">
            <a:extLst>
              <a:ext uri="{FF2B5EF4-FFF2-40B4-BE49-F238E27FC236}">
                <a16:creationId xmlns:a16="http://schemas.microsoft.com/office/drawing/2014/main" id="{E69257F9-E342-4B4E-98E9-B4423A52B609}"/>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BE838748-132C-484B-8119-78858BF7F8D3}"/>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10425E8D-A68E-1346-B17F-AFA5C23D1616}"/>
              </a:ext>
            </a:extLst>
          </p:cNvPr>
          <p:cNvSpPr>
            <a:spLocks noGrp="1"/>
          </p:cNvSpPr>
          <p:nvPr>
            <p:ph type="sldNum" sz="quarter" idx="12"/>
          </p:nvPr>
        </p:nvSpPr>
        <p:spPr/>
        <p:txBody>
          <a:bodyPr/>
          <a:lstStyle/>
          <a:p>
            <a:fld id="{38A4D2D7-83F5-4541-9D32-B2FDCDFFC81E}" type="slidenum">
              <a:rPr lang="en-GB" altLang="en-US" smtClean="0"/>
              <a:pPr/>
              <a:t>18</a:t>
            </a:fld>
            <a:endParaRPr lang="en-GB" altLang="en-US" dirty="0"/>
          </a:p>
        </p:txBody>
      </p:sp>
    </p:spTree>
    <p:extLst>
      <p:ext uri="{BB962C8B-B14F-4D97-AF65-F5344CB8AC3E}">
        <p14:creationId xmlns:p14="http://schemas.microsoft.com/office/powerpoint/2010/main" val="2333326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F1ED7-26D3-E847-8815-4D321031CF5F}"/>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246E7728-69B5-F54A-B6D5-A8F0504D8AAD}"/>
              </a:ext>
            </a:extLst>
          </p:cNvPr>
          <p:cNvSpPr>
            <a:spLocks noGrp="1"/>
          </p:cNvSpPr>
          <p:nvPr>
            <p:ph idx="1"/>
          </p:nvPr>
        </p:nvSpPr>
        <p:spPr/>
        <p:txBody>
          <a:bodyPr/>
          <a:lstStyle/>
          <a:p>
            <a:r>
              <a:rPr lang="en-US" dirty="0"/>
              <a:t>Today wide discussion. </a:t>
            </a:r>
          </a:p>
          <a:p>
            <a:pPr>
              <a:spcAft>
                <a:spcPts val="600"/>
              </a:spcAft>
            </a:pPr>
            <a:r>
              <a:rPr lang="en-US" dirty="0"/>
              <a:t>Hope at least to narrow down options to put forward. </a:t>
            </a:r>
          </a:p>
          <a:p>
            <a:pPr lvl="1">
              <a:spcAft>
                <a:spcPts val="1200"/>
              </a:spcAft>
            </a:pPr>
            <a:r>
              <a:rPr lang="en-US" dirty="0"/>
              <a:t>Produce start of draft writeup. </a:t>
            </a:r>
          </a:p>
          <a:p>
            <a:pPr>
              <a:spcAft>
                <a:spcPts val="600"/>
              </a:spcAft>
            </a:pPr>
            <a:r>
              <a:rPr lang="en-US" dirty="0"/>
              <a:t>Further meeting scheduled for </a:t>
            </a:r>
            <a:r>
              <a:rPr lang="en-US" dirty="0">
                <a:solidFill>
                  <a:srgbClr val="FF0000"/>
                </a:solidFill>
              </a:rPr>
              <a:t>20</a:t>
            </a:r>
            <a:r>
              <a:rPr lang="en-US" baseline="30000" dirty="0">
                <a:solidFill>
                  <a:srgbClr val="FF0000"/>
                </a:solidFill>
              </a:rPr>
              <a:t>th</a:t>
            </a:r>
            <a:r>
              <a:rPr lang="en-US" dirty="0">
                <a:solidFill>
                  <a:srgbClr val="FF0000"/>
                </a:solidFill>
              </a:rPr>
              <a:t> Sept. </a:t>
            </a:r>
            <a:r>
              <a:rPr lang="en-US" dirty="0"/>
              <a:t>At </a:t>
            </a:r>
            <a:r>
              <a:rPr lang="en-US" dirty="0" err="1"/>
              <a:t>B’ham</a:t>
            </a:r>
            <a:r>
              <a:rPr lang="en-US" dirty="0"/>
              <a:t>.</a:t>
            </a:r>
          </a:p>
          <a:p>
            <a:pPr lvl="1"/>
            <a:r>
              <a:rPr lang="en-US" dirty="0"/>
              <a:t>Meeting style &amp; content to be influenced by today’s discussion. </a:t>
            </a:r>
          </a:p>
          <a:p>
            <a:pPr lvl="1">
              <a:spcAft>
                <a:spcPts val="1200"/>
              </a:spcAft>
            </a:pPr>
            <a:r>
              <a:rPr lang="en-US" dirty="0"/>
              <a:t>Initial draft available prior to meeting in time for comment before 20</a:t>
            </a:r>
            <a:r>
              <a:rPr lang="en-US" baseline="30000" dirty="0"/>
              <a:t>th</a:t>
            </a:r>
            <a:r>
              <a:rPr lang="en-US" dirty="0"/>
              <a:t>.</a:t>
            </a:r>
          </a:p>
          <a:p>
            <a:r>
              <a:rPr lang="en-US" dirty="0"/>
              <a:t>Scope for additional meetings if we decide useful today. </a:t>
            </a:r>
          </a:p>
          <a:p>
            <a:r>
              <a:rPr lang="en-US" dirty="0"/>
              <a:t>Deadline for submission </a:t>
            </a:r>
            <a:r>
              <a:rPr lang="en-US" dirty="0">
                <a:solidFill>
                  <a:srgbClr val="FF0000"/>
                </a:solidFill>
              </a:rPr>
              <a:t>18 December 2018</a:t>
            </a:r>
            <a:endParaRPr lang="en-US" dirty="0"/>
          </a:p>
          <a:p>
            <a:pPr>
              <a:spcAft>
                <a:spcPts val="600"/>
              </a:spcAft>
            </a:pPr>
            <a:r>
              <a:rPr lang="en-US" dirty="0"/>
              <a:t>Today wish to record discussion. (</a:t>
            </a:r>
            <a:r>
              <a:rPr lang="en-US" dirty="0">
                <a:solidFill>
                  <a:srgbClr val="FF0000"/>
                </a:solidFill>
              </a:rPr>
              <a:t>need your agreement</a:t>
            </a:r>
            <a:r>
              <a:rPr lang="en-US" dirty="0"/>
              <a:t>)</a:t>
            </a:r>
          </a:p>
          <a:p>
            <a:pPr lvl="1"/>
            <a:r>
              <a:rPr lang="en-US" dirty="0"/>
              <a:t>Enable those not able to come to send in comments. </a:t>
            </a:r>
          </a:p>
        </p:txBody>
      </p:sp>
      <p:sp>
        <p:nvSpPr>
          <p:cNvPr id="4" name="Date Placeholder 3">
            <a:extLst>
              <a:ext uri="{FF2B5EF4-FFF2-40B4-BE49-F238E27FC236}">
                <a16:creationId xmlns:a16="http://schemas.microsoft.com/office/drawing/2014/main" id="{006D2406-65FA-D545-908F-80F613B956B3}"/>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57FD3F1F-FEC1-5347-BFD4-E4048EAE4450}"/>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F7FCBEF1-EA41-C948-BC69-96CF2105D9A2}"/>
              </a:ext>
            </a:extLst>
          </p:cNvPr>
          <p:cNvSpPr>
            <a:spLocks noGrp="1"/>
          </p:cNvSpPr>
          <p:nvPr>
            <p:ph type="sldNum" sz="quarter" idx="12"/>
          </p:nvPr>
        </p:nvSpPr>
        <p:spPr/>
        <p:txBody>
          <a:bodyPr/>
          <a:lstStyle/>
          <a:p>
            <a:fld id="{38A4D2D7-83F5-4541-9D32-B2FDCDFFC81E}" type="slidenum">
              <a:rPr lang="en-GB" altLang="en-US" smtClean="0"/>
              <a:pPr/>
              <a:t>2</a:t>
            </a:fld>
            <a:endParaRPr lang="en-GB" altLang="en-US" dirty="0"/>
          </a:p>
        </p:txBody>
      </p:sp>
    </p:spTree>
    <p:extLst>
      <p:ext uri="{BB962C8B-B14F-4D97-AF65-F5344CB8AC3E}">
        <p14:creationId xmlns:p14="http://schemas.microsoft.com/office/powerpoint/2010/main" val="144713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8717E-67BD-CD43-94DE-5DE5ED1F6E8E}"/>
              </a:ext>
            </a:extLst>
          </p:cNvPr>
          <p:cNvSpPr>
            <a:spLocks noGrp="1"/>
          </p:cNvSpPr>
          <p:nvPr>
            <p:ph type="title"/>
          </p:nvPr>
        </p:nvSpPr>
        <p:spPr/>
        <p:txBody>
          <a:bodyPr/>
          <a:lstStyle/>
          <a:p>
            <a:r>
              <a:rPr lang="en-US" dirty="0"/>
              <a:t>Next large collider? </a:t>
            </a:r>
          </a:p>
        </p:txBody>
      </p:sp>
      <p:sp>
        <p:nvSpPr>
          <p:cNvPr id="3" name="Content Placeholder 2">
            <a:extLst>
              <a:ext uri="{FF2B5EF4-FFF2-40B4-BE49-F238E27FC236}">
                <a16:creationId xmlns:a16="http://schemas.microsoft.com/office/drawing/2014/main" id="{9C814997-4191-214B-831C-66F204F5AEAC}"/>
              </a:ext>
            </a:extLst>
          </p:cNvPr>
          <p:cNvSpPr>
            <a:spLocks noGrp="1"/>
          </p:cNvSpPr>
          <p:nvPr>
            <p:ph idx="1"/>
          </p:nvPr>
        </p:nvSpPr>
        <p:spPr/>
        <p:txBody>
          <a:bodyPr/>
          <a:lstStyle/>
          <a:p>
            <a:pPr marL="0" indent="0">
              <a:buNone/>
            </a:pPr>
            <a:endParaRPr lang="en-US" sz="800" dirty="0">
              <a:solidFill>
                <a:srgbClr val="FF0000"/>
              </a:solidFill>
            </a:endParaRPr>
          </a:p>
          <a:p>
            <a:pPr marL="0" indent="0" algn="ctr">
              <a:buNone/>
            </a:pPr>
            <a:r>
              <a:rPr lang="en-US" dirty="0">
                <a:solidFill>
                  <a:srgbClr val="FF0000"/>
                </a:solidFill>
              </a:rPr>
              <a:t>LHC → HL-LHC → ??</a:t>
            </a:r>
          </a:p>
          <a:p>
            <a:r>
              <a:rPr lang="en-US" dirty="0"/>
              <a:t>Do we want to back a next large scale collider project?</a:t>
            </a:r>
          </a:p>
          <a:p>
            <a:pPr>
              <a:spcAft>
                <a:spcPts val="600"/>
              </a:spcAft>
            </a:pPr>
            <a:r>
              <a:rPr lang="en-US" dirty="0"/>
              <a:t>Do we want to back </a:t>
            </a:r>
          </a:p>
          <a:p>
            <a:pPr lvl="1"/>
            <a:r>
              <a:rPr lang="en-US" dirty="0"/>
              <a:t>one project</a:t>
            </a:r>
          </a:p>
          <a:p>
            <a:pPr lvl="1"/>
            <a:r>
              <a:rPr lang="en-US" dirty="0"/>
              <a:t>a sequence of projects</a:t>
            </a:r>
          </a:p>
          <a:p>
            <a:pPr lvl="1"/>
            <a:r>
              <a:rPr lang="en-US" dirty="0"/>
              <a:t>be non committal leave options open</a:t>
            </a:r>
          </a:p>
          <a:p>
            <a:pPr lvl="2"/>
            <a:r>
              <a:rPr lang="en-US" dirty="0"/>
              <a:t>Possibly define decision making process to occur during the next few years</a:t>
            </a:r>
          </a:p>
          <a:p>
            <a:pPr>
              <a:spcAft>
                <a:spcPts val="600"/>
              </a:spcAft>
            </a:pPr>
            <a:r>
              <a:rPr lang="en-US" dirty="0"/>
              <a:t>What do we want at CERN? </a:t>
            </a:r>
          </a:p>
          <a:p>
            <a:pPr lvl="1"/>
            <a:r>
              <a:rPr lang="en-US" dirty="0"/>
              <a:t>Focus on one future option?</a:t>
            </a:r>
          </a:p>
          <a:p>
            <a:pPr lvl="1"/>
            <a:r>
              <a:rPr lang="en-US" dirty="0"/>
              <a:t>Continue with CLIC? R&amp;D sequence ? </a:t>
            </a:r>
          </a:p>
          <a:p>
            <a:pPr lvl="1"/>
            <a:r>
              <a:rPr lang="en-US" dirty="0"/>
              <a:t>??</a:t>
            </a:r>
          </a:p>
        </p:txBody>
      </p:sp>
      <p:sp>
        <p:nvSpPr>
          <p:cNvPr id="4" name="Date Placeholder 3">
            <a:extLst>
              <a:ext uri="{FF2B5EF4-FFF2-40B4-BE49-F238E27FC236}">
                <a16:creationId xmlns:a16="http://schemas.microsoft.com/office/drawing/2014/main" id="{488BFB95-0284-4B42-AE89-FE4286C73038}"/>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981DD73B-2144-7345-A814-2EA8D348EB80}"/>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8E735B31-836C-A34E-9429-F723214A2C02}"/>
              </a:ext>
            </a:extLst>
          </p:cNvPr>
          <p:cNvSpPr>
            <a:spLocks noGrp="1"/>
          </p:cNvSpPr>
          <p:nvPr>
            <p:ph type="sldNum" sz="quarter" idx="12"/>
          </p:nvPr>
        </p:nvSpPr>
        <p:spPr/>
        <p:txBody>
          <a:bodyPr/>
          <a:lstStyle/>
          <a:p>
            <a:fld id="{38A4D2D7-83F5-4541-9D32-B2FDCDFFC81E}" type="slidenum">
              <a:rPr lang="en-GB" altLang="en-US" smtClean="0"/>
              <a:pPr/>
              <a:t>3</a:t>
            </a:fld>
            <a:endParaRPr lang="en-GB" altLang="en-US" dirty="0"/>
          </a:p>
        </p:txBody>
      </p:sp>
    </p:spTree>
    <p:extLst>
      <p:ext uri="{BB962C8B-B14F-4D97-AF65-F5344CB8AC3E}">
        <p14:creationId xmlns:p14="http://schemas.microsoft.com/office/powerpoint/2010/main" val="880782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BDBD-B83D-6C44-A828-698C02C3AE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9B9560-4F41-824A-849E-8A039A5B5BD4}"/>
              </a:ext>
            </a:extLst>
          </p:cNvPr>
          <p:cNvSpPr>
            <a:spLocks noGrp="1"/>
          </p:cNvSpPr>
          <p:nvPr>
            <p:ph idx="1"/>
          </p:nvPr>
        </p:nvSpPr>
        <p:spPr/>
        <p:txBody>
          <a:bodyPr/>
          <a:lstStyle/>
          <a:p>
            <a:r>
              <a:rPr lang="en-US" dirty="0"/>
              <a:t>Do we have to choose a top priority?</a:t>
            </a:r>
          </a:p>
          <a:p>
            <a:pPr lvl="1"/>
            <a:r>
              <a:rPr lang="en-US" dirty="0"/>
              <a:t>If so what should Particle Physics Flagship be?</a:t>
            </a:r>
          </a:p>
          <a:p>
            <a:pPr lvl="1"/>
            <a:r>
              <a:rPr lang="en-US" dirty="0"/>
              <a:t>At CERN what project?</a:t>
            </a:r>
          </a:p>
          <a:p>
            <a:pPr lvl="1"/>
            <a:r>
              <a:rPr lang="en-US" dirty="0"/>
              <a:t>Not at CERN then where? </a:t>
            </a:r>
          </a:p>
          <a:p>
            <a:pPr lvl="2"/>
            <a:r>
              <a:rPr lang="en-US" dirty="0"/>
              <a:t>What does this mean for CERN? </a:t>
            </a:r>
          </a:p>
          <a:p>
            <a:pPr lvl="2"/>
            <a:endParaRPr lang="en-US" dirty="0"/>
          </a:p>
          <a:p>
            <a:r>
              <a:rPr lang="en-US" dirty="0"/>
              <a:t>What we do in the next few (~6-7) will set scene for next big project. </a:t>
            </a:r>
          </a:p>
          <a:p>
            <a:r>
              <a:rPr lang="en-US" dirty="0"/>
              <a:t>2013 output document</a:t>
            </a:r>
          </a:p>
          <a:p>
            <a:pPr lvl="1"/>
            <a:r>
              <a:rPr lang="en-US" dirty="0"/>
              <a:t>(d) </a:t>
            </a:r>
            <a:r>
              <a:rPr lang="en-GB" i="1" dirty="0"/>
              <a:t>To stay at the forefront of particle physics, Europe needs to be in a position to propose an ambitious post-LHC accelerator project at CERN by the time of the next Strategy update, when physics results from the LHC running at 14 </a:t>
            </a:r>
            <a:r>
              <a:rPr lang="en-GB" i="1" dirty="0" err="1"/>
              <a:t>TeV</a:t>
            </a:r>
            <a:r>
              <a:rPr lang="en-GB" i="1" dirty="0"/>
              <a:t> will be available</a:t>
            </a:r>
            <a:r>
              <a:rPr lang="en-GB" dirty="0"/>
              <a:t>. </a:t>
            </a:r>
          </a:p>
          <a:p>
            <a:pPr marL="0" indent="0">
              <a:buNone/>
            </a:pPr>
            <a:endParaRPr lang="en-US" sz="2000" dirty="0"/>
          </a:p>
          <a:p>
            <a:endParaRPr lang="en-US" dirty="0"/>
          </a:p>
          <a:p>
            <a:endParaRPr lang="en-US" dirty="0"/>
          </a:p>
        </p:txBody>
      </p:sp>
      <p:sp>
        <p:nvSpPr>
          <p:cNvPr id="4" name="Date Placeholder 3">
            <a:extLst>
              <a:ext uri="{FF2B5EF4-FFF2-40B4-BE49-F238E27FC236}">
                <a16:creationId xmlns:a16="http://schemas.microsoft.com/office/drawing/2014/main" id="{856FA833-9A20-294C-8065-12EE313580ED}"/>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1CE55FEE-9D5F-A44F-82F0-21A622607731}"/>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440F8A99-C8C7-364B-8444-7F92CC309AFE}"/>
              </a:ext>
            </a:extLst>
          </p:cNvPr>
          <p:cNvSpPr>
            <a:spLocks noGrp="1"/>
          </p:cNvSpPr>
          <p:nvPr>
            <p:ph type="sldNum" sz="quarter" idx="12"/>
          </p:nvPr>
        </p:nvSpPr>
        <p:spPr/>
        <p:txBody>
          <a:bodyPr/>
          <a:lstStyle/>
          <a:p>
            <a:fld id="{38A4D2D7-83F5-4541-9D32-B2FDCDFFC81E}" type="slidenum">
              <a:rPr lang="en-GB" altLang="en-US" smtClean="0"/>
              <a:pPr/>
              <a:t>4</a:t>
            </a:fld>
            <a:endParaRPr lang="en-GB" altLang="en-US" dirty="0"/>
          </a:p>
        </p:txBody>
      </p:sp>
    </p:spTree>
    <p:extLst>
      <p:ext uri="{BB962C8B-B14F-4D97-AF65-F5344CB8AC3E}">
        <p14:creationId xmlns:p14="http://schemas.microsoft.com/office/powerpoint/2010/main" val="152609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67381-870D-F643-BAD6-41F3A15C95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302C58-1C54-E34F-82D1-4DD012FBCF5F}"/>
              </a:ext>
            </a:extLst>
          </p:cNvPr>
          <p:cNvSpPr>
            <a:spLocks noGrp="1"/>
          </p:cNvSpPr>
          <p:nvPr>
            <p:ph idx="1"/>
          </p:nvPr>
        </p:nvSpPr>
        <p:spPr/>
        <p:txBody>
          <a:bodyPr/>
          <a:lstStyle/>
          <a:p>
            <a:endParaRPr lang="en-US" dirty="0"/>
          </a:p>
          <a:p>
            <a:r>
              <a:rPr lang="en-US" dirty="0"/>
              <a:t>What information would help with arriving at decision? </a:t>
            </a:r>
          </a:p>
          <a:p>
            <a:r>
              <a:rPr lang="en-US" dirty="0"/>
              <a:t>If feel not enough information what information would we like? </a:t>
            </a:r>
          </a:p>
        </p:txBody>
      </p:sp>
      <p:sp>
        <p:nvSpPr>
          <p:cNvPr id="4" name="Date Placeholder 3">
            <a:extLst>
              <a:ext uri="{FF2B5EF4-FFF2-40B4-BE49-F238E27FC236}">
                <a16:creationId xmlns:a16="http://schemas.microsoft.com/office/drawing/2014/main" id="{C62F4B11-4925-1B41-99D9-2B779F08C58B}"/>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EC43542E-A6A7-F64A-B7B6-2B2E5C114D88}"/>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95CCA3DF-7295-CD47-8AAD-6C71924BED23}"/>
              </a:ext>
            </a:extLst>
          </p:cNvPr>
          <p:cNvSpPr>
            <a:spLocks noGrp="1"/>
          </p:cNvSpPr>
          <p:nvPr>
            <p:ph type="sldNum" sz="quarter" idx="12"/>
          </p:nvPr>
        </p:nvSpPr>
        <p:spPr/>
        <p:txBody>
          <a:bodyPr/>
          <a:lstStyle/>
          <a:p>
            <a:fld id="{38A4D2D7-83F5-4541-9D32-B2FDCDFFC81E}" type="slidenum">
              <a:rPr lang="en-GB" altLang="en-US" smtClean="0"/>
              <a:pPr/>
              <a:t>5</a:t>
            </a:fld>
            <a:endParaRPr lang="en-GB" altLang="en-US" dirty="0"/>
          </a:p>
        </p:txBody>
      </p:sp>
    </p:spTree>
    <p:extLst>
      <p:ext uri="{BB962C8B-B14F-4D97-AF65-F5344CB8AC3E}">
        <p14:creationId xmlns:p14="http://schemas.microsoft.com/office/powerpoint/2010/main" val="398325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9D1C1-4C51-6C47-92A3-293860421AD0}"/>
              </a:ext>
            </a:extLst>
          </p:cNvPr>
          <p:cNvSpPr>
            <a:spLocks noGrp="1"/>
          </p:cNvSpPr>
          <p:nvPr>
            <p:ph type="title"/>
          </p:nvPr>
        </p:nvSpPr>
        <p:spPr/>
        <p:txBody>
          <a:bodyPr/>
          <a:lstStyle/>
          <a:p>
            <a:r>
              <a:rPr lang="en-US" dirty="0"/>
              <a:t>2012 document submitted</a:t>
            </a:r>
          </a:p>
        </p:txBody>
      </p:sp>
      <p:sp>
        <p:nvSpPr>
          <p:cNvPr id="3" name="Content Placeholder 2">
            <a:extLst>
              <a:ext uri="{FF2B5EF4-FFF2-40B4-BE49-F238E27FC236}">
                <a16:creationId xmlns:a16="http://schemas.microsoft.com/office/drawing/2014/main" id="{A97C082C-02E0-874B-B199-40A4ECB3A0B1}"/>
              </a:ext>
            </a:extLst>
          </p:cNvPr>
          <p:cNvSpPr>
            <a:spLocks noGrp="1"/>
          </p:cNvSpPr>
          <p:nvPr>
            <p:ph idx="1"/>
          </p:nvPr>
        </p:nvSpPr>
        <p:spPr/>
        <p:txBody>
          <a:bodyPr/>
          <a:lstStyle/>
          <a:p>
            <a:pPr marL="0" indent="0">
              <a:buNone/>
            </a:pPr>
            <a:r>
              <a:rPr lang="en-GB" sz="1800" dirty="0">
                <a:solidFill>
                  <a:srgbClr val="2D3EDB"/>
                </a:solidFill>
              </a:rPr>
              <a:t>Recommendations: </a:t>
            </a:r>
          </a:p>
          <a:p>
            <a:r>
              <a:rPr lang="en-GB" sz="1800" dirty="0">
                <a:solidFill>
                  <a:srgbClr val="2D3EDB"/>
                </a:solidFill>
              </a:rPr>
              <a:t>The highest priority is to capitalise on the investment made in the LHC by exploiting the scientific capabilities of the GPDs with LHC operations at up to 14 </a:t>
            </a:r>
            <a:r>
              <a:rPr lang="en-GB" sz="1800" dirty="0" err="1">
                <a:solidFill>
                  <a:srgbClr val="2D3EDB"/>
                </a:solidFill>
              </a:rPr>
              <a:t>TeV</a:t>
            </a:r>
            <a:r>
              <a:rPr lang="en-GB" sz="1800" dirty="0">
                <a:solidFill>
                  <a:srgbClr val="2D3EDB"/>
                </a:solidFill>
              </a:rPr>
              <a:t> collision energy. Investment should be made in accelerator and GPD </a:t>
            </a:r>
            <a:r>
              <a:rPr lang="en-GB" sz="1800" dirty="0">
                <a:solidFill>
                  <a:schemeClr val="accent6">
                    <a:lumMod val="50000"/>
                  </a:schemeClr>
                </a:solidFill>
              </a:rPr>
              <a:t>upgrades</a:t>
            </a:r>
            <a:r>
              <a:rPr lang="en-GB" sz="1800" dirty="0">
                <a:solidFill>
                  <a:srgbClr val="2D3EDB"/>
                </a:solidFill>
              </a:rPr>
              <a:t> to enable exploitation of the full potential of the LHC.</a:t>
            </a:r>
          </a:p>
          <a:p>
            <a:r>
              <a:rPr lang="en-GB" sz="1800" dirty="0">
                <a:solidFill>
                  <a:srgbClr val="FF0000"/>
                </a:solidFill>
              </a:rPr>
              <a:t>Investment should continue to be made in the Grid computing facilities, physics modelling and simulations needed to support the greatly increasing data storage, handling, processing and analysis requirements.</a:t>
            </a:r>
          </a:p>
          <a:p>
            <a:r>
              <a:rPr lang="en-GB" sz="1800" dirty="0">
                <a:solidFill>
                  <a:srgbClr val="2D3EDB"/>
                </a:solidFill>
              </a:rPr>
              <a:t>The options for next-generation collider facilities should be thoroughly reviewed in light of LHC results, and their pursuit coordinated globally. </a:t>
            </a:r>
          </a:p>
          <a:p>
            <a:r>
              <a:rPr lang="en-GB" sz="1800" dirty="0">
                <a:solidFill>
                  <a:srgbClr val="FF0000"/>
                </a:solidFill>
              </a:rPr>
              <a:t>A timely decision should be taken on optimal next-generation collider facilities for exploitation of LHC discoveries. Europe should develop a coherent strategy to either host the next-generation facility or to participate in a facility built elsewhere.</a:t>
            </a:r>
          </a:p>
          <a:p>
            <a:r>
              <a:rPr lang="en-GB" sz="1800" dirty="0">
                <a:solidFill>
                  <a:srgbClr val="2D3EDB"/>
                </a:solidFill>
              </a:rPr>
              <a:t>Europe should invest in the accelerator and detector technology developments needed to realise these facilities. </a:t>
            </a:r>
          </a:p>
          <a:p>
            <a:endParaRPr lang="en-GB" sz="1800" dirty="0"/>
          </a:p>
          <a:p>
            <a:endParaRPr lang="en-US" dirty="0"/>
          </a:p>
        </p:txBody>
      </p:sp>
      <p:sp>
        <p:nvSpPr>
          <p:cNvPr id="4" name="Date Placeholder 3">
            <a:extLst>
              <a:ext uri="{FF2B5EF4-FFF2-40B4-BE49-F238E27FC236}">
                <a16:creationId xmlns:a16="http://schemas.microsoft.com/office/drawing/2014/main" id="{3111C613-355C-DB45-B2CD-BCB32E6FBF16}"/>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33257B0F-AEF6-224C-9C6F-5FAC340AEA11}"/>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6C404C15-C6B7-6C46-B8F2-2560B3FE6149}"/>
              </a:ext>
            </a:extLst>
          </p:cNvPr>
          <p:cNvSpPr>
            <a:spLocks noGrp="1"/>
          </p:cNvSpPr>
          <p:nvPr>
            <p:ph type="sldNum" sz="quarter" idx="12"/>
          </p:nvPr>
        </p:nvSpPr>
        <p:spPr/>
        <p:txBody>
          <a:bodyPr/>
          <a:lstStyle/>
          <a:p>
            <a:fld id="{38A4D2D7-83F5-4541-9D32-B2FDCDFFC81E}" type="slidenum">
              <a:rPr lang="en-GB" altLang="en-US" smtClean="0"/>
              <a:pPr/>
              <a:t>6</a:t>
            </a:fld>
            <a:endParaRPr lang="en-GB" altLang="en-US" dirty="0"/>
          </a:p>
        </p:txBody>
      </p:sp>
    </p:spTree>
    <p:extLst>
      <p:ext uri="{BB962C8B-B14F-4D97-AF65-F5344CB8AC3E}">
        <p14:creationId xmlns:p14="http://schemas.microsoft.com/office/powerpoint/2010/main" val="302309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7551-25F1-0F44-8145-FE99E9FF2066}"/>
              </a:ext>
            </a:extLst>
          </p:cNvPr>
          <p:cNvSpPr>
            <a:spLocks noGrp="1"/>
          </p:cNvSpPr>
          <p:nvPr>
            <p:ph type="title"/>
          </p:nvPr>
        </p:nvSpPr>
        <p:spPr/>
        <p:txBody>
          <a:bodyPr/>
          <a:lstStyle/>
          <a:p>
            <a:r>
              <a:rPr lang="en-US" dirty="0"/>
              <a:t>Flavour physics – Quarks </a:t>
            </a:r>
          </a:p>
        </p:txBody>
      </p:sp>
      <p:sp>
        <p:nvSpPr>
          <p:cNvPr id="3" name="Content Placeholder 2">
            <a:extLst>
              <a:ext uri="{FF2B5EF4-FFF2-40B4-BE49-F238E27FC236}">
                <a16:creationId xmlns:a16="http://schemas.microsoft.com/office/drawing/2014/main" id="{84E88415-A842-3249-9390-6878D77095EA}"/>
              </a:ext>
            </a:extLst>
          </p:cNvPr>
          <p:cNvSpPr>
            <a:spLocks noGrp="1"/>
          </p:cNvSpPr>
          <p:nvPr>
            <p:ph idx="1"/>
          </p:nvPr>
        </p:nvSpPr>
        <p:spPr/>
        <p:txBody>
          <a:bodyPr/>
          <a:lstStyle/>
          <a:p>
            <a:endParaRPr lang="en-US" dirty="0"/>
          </a:p>
          <a:p>
            <a:r>
              <a:rPr lang="en-US" dirty="0">
                <a:solidFill>
                  <a:srgbClr val="374AFF"/>
                </a:solidFill>
              </a:rPr>
              <a:t>If e.g. FCC built will have flavour physics capability. Enhances reason for building. </a:t>
            </a:r>
          </a:p>
          <a:p>
            <a:r>
              <a:rPr lang="en-US" dirty="0">
                <a:solidFill>
                  <a:srgbClr val="374AFF"/>
                </a:solidFill>
              </a:rPr>
              <a:t>Which areas of flavour physics do we wish to see pursued?</a:t>
            </a:r>
          </a:p>
          <a:p>
            <a:r>
              <a:rPr lang="en-US" dirty="0">
                <a:solidFill>
                  <a:srgbClr val="374AFF"/>
                </a:solidFill>
              </a:rPr>
              <a:t>List of anomalies (see slide).  </a:t>
            </a:r>
          </a:p>
          <a:p>
            <a:r>
              <a:rPr lang="en-US" dirty="0">
                <a:solidFill>
                  <a:srgbClr val="374AFF"/>
                </a:solidFill>
              </a:rPr>
              <a:t>Other machines Flavour would like to support? </a:t>
            </a:r>
          </a:p>
          <a:p>
            <a:r>
              <a:rPr lang="en-US" dirty="0">
                <a:solidFill>
                  <a:srgbClr val="374AFF"/>
                </a:solidFill>
              </a:rPr>
              <a:t>Specific (fixed target) experiments. </a:t>
            </a:r>
          </a:p>
          <a:p>
            <a:pPr lvl="1"/>
            <a:r>
              <a:rPr lang="en-US" dirty="0">
                <a:solidFill>
                  <a:srgbClr val="374AFF"/>
                </a:solidFill>
              </a:rPr>
              <a:t>Generally support approach? </a:t>
            </a:r>
          </a:p>
          <a:p>
            <a:pPr lvl="1"/>
            <a:r>
              <a:rPr lang="en-US" dirty="0">
                <a:solidFill>
                  <a:srgbClr val="374AFF"/>
                </a:solidFill>
              </a:rPr>
              <a:t>Particular recommendations? </a:t>
            </a:r>
          </a:p>
          <a:p>
            <a:pPr lvl="1"/>
            <a:r>
              <a:rPr lang="en-US" dirty="0">
                <a:solidFill>
                  <a:srgbClr val="374AFF"/>
                </a:solidFill>
              </a:rPr>
              <a:t>CERN role? </a:t>
            </a:r>
          </a:p>
          <a:p>
            <a:endParaRPr lang="en-US" dirty="0"/>
          </a:p>
        </p:txBody>
      </p:sp>
      <p:sp>
        <p:nvSpPr>
          <p:cNvPr id="4" name="Date Placeholder 3">
            <a:extLst>
              <a:ext uri="{FF2B5EF4-FFF2-40B4-BE49-F238E27FC236}">
                <a16:creationId xmlns:a16="http://schemas.microsoft.com/office/drawing/2014/main" id="{03DE57F2-4C70-1645-A996-ECBC2ACCE470}"/>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55B98F43-DFF6-B14B-A6AB-90689F06EE37}"/>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C24EC6F5-4317-1E49-A731-1A4C6CDEA555}"/>
              </a:ext>
            </a:extLst>
          </p:cNvPr>
          <p:cNvSpPr>
            <a:spLocks noGrp="1"/>
          </p:cNvSpPr>
          <p:nvPr>
            <p:ph type="sldNum" sz="quarter" idx="12"/>
          </p:nvPr>
        </p:nvSpPr>
        <p:spPr/>
        <p:txBody>
          <a:bodyPr/>
          <a:lstStyle/>
          <a:p>
            <a:fld id="{38A4D2D7-83F5-4541-9D32-B2FDCDFFC81E}" type="slidenum">
              <a:rPr lang="en-GB" altLang="en-US" smtClean="0"/>
              <a:pPr/>
              <a:t>7</a:t>
            </a:fld>
            <a:endParaRPr lang="en-GB" altLang="en-US" dirty="0"/>
          </a:p>
        </p:txBody>
      </p:sp>
    </p:spTree>
    <p:extLst>
      <p:ext uri="{BB962C8B-B14F-4D97-AF65-F5344CB8AC3E}">
        <p14:creationId xmlns:p14="http://schemas.microsoft.com/office/powerpoint/2010/main" val="238950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B9B35-7604-0040-83CF-8850CDFB583C}"/>
              </a:ext>
            </a:extLst>
          </p:cNvPr>
          <p:cNvSpPr>
            <a:spLocks noGrp="1"/>
          </p:cNvSpPr>
          <p:nvPr>
            <p:ph type="title"/>
          </p:nvPr>
        </p:nvSpPr>
        <p:spPr/>
        <p:txBody>
          <a:bodyPr/>
          <a:lstStyle/>
          <a:p>
            <a:r>
              <a:rPr lang="en-US" dirty="0"/>
              <a:t>Beyond collider effort</a:t>
            </a:r>
          </a:p>
        </p:txBody>
      </p:sp>
      <p:sp>
        <p:nvSpPr>
          <p:cNvPr id="3" name="Content Placeholder 2">
            <a:extLst>
              <a:ext uri="{FF2B5EF4-FFF2-40B4-BE49-F238E27FC236}">
                <a16:creationId xmlns:a16="http://schemas.microsoft.com/office/drawing/2014/main" id="{943755D1-BF01-F74C-815B-A301DDE2B592}"/>
              </a:ext>
            </a:extLst>
          </p:cNvPr>
          <p:cNvSpPr>
            <a:spLocks noGrp="1"/>
          </p:cNvSpPr>
          <p:nvPr>
            <p:ph idx="1"/>
          </p:nvPr>
        </p:nvSpPr>
        <p:spPr/>
        <p:txBody>
          <a:bodyPr/>
          <a:lstStyle/>
          <a:p>
            <a:r>
              <a:rPr lang="en-US" dirty="0">
                <a:solidFill>
                  <a:srgbClr val="374AFF"/>
                </a:solidFill>
              </a:rPr>
              <a:t>A lot of ideas here.</a:t>
            </a:r>
          </a:p>
          <a:p>
            <a:pPr lvl="1"/>
            <a:r>
              <a:rPr lang="en-US" dirty="0">
                <a:solidFill>
                  <a:srgbClr val="374AFF"/>
                </a:solidFill>
              </a:rPr>
              <a:t>Workshop Nov 2017 </a:t>
            </a:r>
            <a:r>
              <a:rPr lang="en-US" dirty="0">
                <a:solidFill>
                  <a:srgbClr val="374AFF"/>
                </a:solidFill>
                <a:hlinkClick r:id="rId2"/>
              </a:rPr>
              <a:t>https://indico.cern.ch/event/644287/timetable</a:t>
            </a:r>
            <a:endParaRPr lang="en-US" dirty="0">
              <a:solidFill>
                <a:srgbClr val="374AFF"/>
              </a:solidFill>
            </a:endParaRPr>
          </a:p>
          <a:p>
            <a:pPr lvl="1"/>
            <a:endParaRPr lang="en-US" dirty="0">
              <a:solidFill>
                <a:srgbClr val="374AFF"/>
              </a:solidFill>
            </a:endParaRPr>
          </a:p>
          <a:p>
            <a:r>
              <a:rPr lang="en-US" dirty="0">
                <a:solidFill>
                  <a:srgbClr val="374AFF"/>
                </a:solidFill>
              </a:rPr>
              <a:t>How should this effort be steered (or not)?</a:t>
            </a:r>
          </a:p>
          <a:p>
            <a:r>
              <a:rPr lang="en-US" dirty="0">
                <a:solidFill>
                  <a:srgbClr val="374AFF"/>
                </a:solidFill>
              </a:rPr>
              <a:t>How should CERN support the effort?</a:t>
            </a:r>
          </a:p>
          <a:p>
            <a:r>
              <a:rPr lang="en-US" dirty="0">
                <a:solidFill>
                  <a:srgbClr val="374AFF"/>
                </a:solidFill>
              </a:rPr>
              <a:t>Does the UK have particular directions in which we want to steer this activity?</a:t>
            </a:r>
          </a:p>
        </p:txBody>
      </p:sp>
      <p:sp>
        <p:nvSpPr>
          <p:cNvPr id="4" name="Date Placeholder 3">
            <a:extLst>
              <a:ext uri="{FF2B5EF4-FFF2-40B4-BE49-F238E27FC236}">
                <a16:creationId xmlns:a16="http://schemas.microsoft.com/office/drawing/2014/main" id="{0EE4D8E5-1EA5-4745-9D00-1ED8E68B2341}"/>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31054236-003C-0E41-A256-5F3B4DC6BED2}"/>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CF532D05-088A-1846-9339-B0665D034A6D}"/>
              </a:ext>
            </a:extLst>
          </p:cNvPr>
          <p:cNvSpPr>
            <a:spLocks noGrp="1"/>
          </p:cNvSpPr>
          <p:nvPr>
            <p:ph type="sldNum" sz="quarter" idx="12"/>
          </p:nvPr>
        </p:nvSpPr>
        <p:spPr/>
        <p:txBody>
          <a:bodyPr/>
          <a:lstStyle/>
          <a:p>
            <a:fld id="{38A4D2D7-83F5-4541-9D32-B2FDCDFFC81E}" type="slidenum">
              <a:rPr lang="en-GB" altLang="en-US" smtClean="0"/>
              <a:pPr/>
              <a:t>8</a:t>
            </a:fld>
            <a:endParaRPr lang="en-GB" altLang="en-US" dirty="0"/>
          </a:p>
        </p:txBody>
      </p:sp>
    </p:spTree>
    <p:extLst>
      <p:ext uri="{BB962C8B-B14F-4D97-AF65-F5344CB8AC3E}">
        <p14:creationId xmlns:p14="http://schemas.microsoft.com/office/powerpoint/2010/main" val="430384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47979-2F74-4B41-BF03-838F2C9AB48F}"/>
              </a:ext>
            </a:extLst>
          </p:cNvPr>
          <p:cNvSpPr>
            <a:spLocks noGrp="1"/>
          </p:cNvSpPr>
          <p:nvPr>
            <p:ph type="title"/>
          </p:nvPr>
        </p:nvSpPr>
        <p:spPr/>
        <p:txBody>
          <a:bodyPr/>
          <a:lstStyle/>
          <a:p>
            <a:r>
              <a:rPr lang="en-US" dirty="0"/>
              <a:t>2013 document - Flavour physics</a:t>
            </a:r>
          </a:p>
        </p:txBody>
      </p:sp>
      <p:sp>
        <p:nvSpPr>
          <p:cNvPr id="3" name="Content Placeholder 2">
            <a:extLst>
              <a:ext uri="{FF2B5EF4-FFF2-40B4-BE49-F238E27FC236}">
                <a16:creationId xmlns:a16="http://schemas.microsoft.com/office/drawing/2014/main" id="{FB1887BF-FE73-294E-869A-DFAADE612DB4}"/>
              </a:ext>
            </a:extLst>
          </p:cNvPr>
          <p:cNvSpPr>
            <a:spLocks noGrp="1"/>
          </p:cNvSpPr>
          <p:nvPr>
            <p:ph idx="1"/>
          </p:nvPr>
        </p:nvSpPr>
        <p:spPr/>
        <p:txBody>
          <a:bodyPr/>
          <a:lstStyle/>
          <a:p>
            <a:pPr marL="0" indent="0">
              <a:buNone/>
            </a:pPr>
            <a:r>
              <a:rPr lang="en-US" sz="1800" dirty="0">
                <a:solidFill>
                  <a:srgbClr val="3345F0"/>
                </a:solidFill>
              </a:rPr>
              <a:t>Recommendation:</a:t>
            </a:r>
          </a:p>
          <a:p>
            <a:r>
              <a:rPr lang="en-US" sz="1800" dirty="0">
                <a:solidFill>
                  <a:srgbClr val="3345F0"/>
                </a:solidFill>
              </a:rPr>
              <a:t>The highest priority is to fully exploit the capabilities of the current </a:t>
            </a:r>
            <a:r>
              <a:rPr lang="en-US" sz="1800" dirty="0" err="1">
                <a:solidFill>
                  <a:srgbClr val="3345F0"/>
                </a:solidFill>
              </a:rPr>
              <a:t>LHCb</a:t>
            </a:r>
            <a:r>
              <a:rPr lang="en-US" sz="1800" dirty="0">
                <a:solidFill>
                  <a:srgbClr val="3345F0"/>
                </a:solidFill>
              </a:rPr>
              <a:t> detector so as to </a:t>
            </a:r>
            <a:r>
              <a:rPr lang="en-US" sz="1800" dirty="0" err="1">
                <a:solidFill>
                  <a:srgbClr val="3345F0"/>
                </a:solidFill>
              </a:rPr>
              <a:t>maximise</a:t>
            </a:r>
            <a:r>
              <a:rPr lang="en-US" sz="1800" dirty="0">
                <a:solidFill>
                  <a:srgbClr val="3345F0"/>
                </a:solidFill>
              </a:rPr>
              <a:t> its scientific output, especially in probing BSM physics. In addition, investment should be made in the </a:t>
            </a:r>
            <a:r>
              <a:rPr lang="en-US" sz="1800" dirty="0" err="1">
                <a:solidFill>
                  <a:srgbClr val="3345F0"/>
                </a:solidFill>
              </a:rPr>
              <a:t>LHCb</a:t>
            </a:r>
            <a:r>
              <a:rPr lang="en-US" sz="1800" dirty="0">
                <a:solidFill>
                  <a:srgbClr val="3345F0"/>
                </a:solidFill>
              </a:rPr>
              <a:t> </a:t>
            </a:r>
            <a:r>
              <a:rPr lang="en-US" sz="1800" dirty="0">
                <a:solidFill>
                  <a:schemeClr val="accent6">
                    <a:lumMod val="75000"/>
                  </a:schemeClr>
                </a:solidFill>
              </a:rPr>
              <a:t>upgrade t</a:t>
            </a:r>
            <a:r>
              <a:rPr lang="en-US" sz="1800" dirty="0">
                <a:solidFill>
                  <a:srgbClr val="3345F0"/>
                </a:solidFill>
              </a:rPr>
              <a:t>o enable full exploitation of the LHC flavour physics potential</a:t>
            </a:r>
            <a:r>
              <a:rPr lang="en-US" dirty="0">
                <a:solidFill>
                  <a:srgbClr val="3345F0"/>
                </a:solidFill>
              </a:rPr>
              <a:t>.</a:t>
            </a:r>
          </a:p>
          <a:p>
            <a:r>
              <a:rPr lang="en-GB" sz="1800" dirty="0">
                <a:solidFill>
                  <a:srgbClr val="3345F0"/>
                </a:solidFill>
              </a:rPr>
              <a:t>Precision experiments in the bottom, charm, kaon, tau and muon sectors that bring complementarity and breadth to the global physics programme should be pursued, along with the associated theoretical work to maximise their impact; global coordination of national- or regional-scale programmes would be desirable.</a:t>
            </a:r>
          </a:p>
          <a:p>
            <a:endParaRPr lang="en-US" dirty="0"/>
          </a:p>
        </p:txBody>
      </p:sp>
      <p:sp>
        <p:nvSpPr>
          <p:cNvPr id="4" name="Date Placeholder 3">
            <a:extLst>
              <a:ext uri="{FF2B5EF4-FFF2-40B4-BE49-F238E27FC236}">
                <a16:creationId xmlns:a16="http://schemas.microsoft.com/office/drawing/2014/main" id="{C5F9611A-73C2-7B48-8752-BD8FB652C8B9}"/>
              </a:ext>
            </a:extLst>
          </p:cNvPr>
          <p:cNvSpPr>
            <a:spLocks noGrp="1"/>
          </p:cNvSpPr>
          <p:nvPr>
            <p:ph type="dt" sz="half" idx="10"/>
          </p:nvPr>
        </p:nvSpPr>
        <p:spPr/>
        <p:txBody>
          <a:bodyPr/>
          <a:lstStyle/>
          <a:p>
            <a:pPr>
              <a:defRPr/>
            </a:pPr>
            <a:r>
              <a:rPr lang="en-GB"/>
              <a:t>16th July 2018</a:t>
            </a:r>
            <a:endParaRPr lang="en-GB" altLang="en-US"/>
          </a:p>
        </p:txBody>
      </p:sp>
      <p:sp>
        <p:nvSpPr>
          <p:cNvPr id="5" name="Footer Placeholder 4">
            <a:extLst>
              <a:ext uri="{FF2B5EF4-FFF2-40B4-BE49-F238E27FC236}">
                <a16:creationId xmlns:a16="http://schemas.microsoft.com/office/drawing/2014/main" id="{E03BC225-7C72-A240-8301-5E6CE5385A69}"/>
              </a:ext>
            </a:extLst>
          </p:cNvPr>
          <p:cNvSpPr>
            <a:spLocks noGrp="1"/>
          </p:cNvSpPr>
          <p:nvPr>
            <p:ph type="ftr" sz="quarter" idx="11"/>
          </p:nvPr>
        </p:nvSpPr>
        <p:spPr/>
        <p:txBody>
          <a:bodyPr/>
          <a:lstStyle/>
          <a:p>
            <a:pPr>
              <a:defRPr/>
            </a:pPr>
            <a:endParaRPr lang="en-GB" altLang="en-US"/>
          </a:p>
        </p:txBody>
      </p:sp>
      <p:sp>
        <p:nvSpPr>
          <p:cNvPr id="6" name="Slide Number Placeholder 5">
            <a:extLst>
              <a:ext uri="{FF2B5EF4-FFF2-40B4-BE49-F238E27FC236}">
                <a16:creationId xmlns:a16="http://schemas.microsoft.com/office/drawing/2014/main" id="{1278A699-B289-EB4E-8559-120F92F1FE9A}"/>
              </a:ext>
            </a:extLst>
          </p:cNvPr>
          <p:cNvSpPr>
            <a:spLocks noGrp="1"/>
          </p:cNvSpPr>
          <p:nvPr>
            <p:ph type="sldNum" sz="quarter" idx="12"/>
          </p:nvPr>
        </p:nvSpPr>
        <p:spPr/>
        <p:txBody>
          <a:bodyPr/>
          <a:lstStyle/>
          <a:p>
            <a:fld id="{38A4D2D7-83F5-4541-9D32-B2FDCDFFC81E}" type="slidenum">
              <a:rPr lang="en-GB" altLang="en-US" smtClean="0"/>
              <a:pPr/>
              <a:t>9</a:t>
            </a:fld>
            <a:endParaRPr lang="en-GB" altLang="en-US" dirty="0"/>
          </a:p>
        </p:txBody>
      </p:sp>
    </p:spTree>
    <p:extLst>
      <p:ext uri="{BB962C8B-B14F-4D97-AF65-F5344CB8AC3E}">
        <p14:creationId xmlns:p14="http://schemas.microsoft.com/office/powerpoint/2010/main" val="3003281658"/>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 typeface="Wingdings" pitchFamily="2" charset="2"/>
          <a:buChar char="l"/>
          <a:tabLst/>
          <a:defRPr kumimoji="0" lang="en-GB" sz="2200" b="1" i="0" u="none" strike="noStrike" cap="none" normalizeH="0" baseline="0" smtClean="0">
            <a:ln>
              <a:noFill/>
            </a:ln>
            <a:solidFill>
              <a:srgbClr val="0000CC"/>
            </a:solidFill>
            <a:effectLst/>
            <a:latin typeface="Times" pitchFamily="18"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 typeface="Wingdings" pitchFamily="2" charset="2"/>
          <a:buChar char="l"/>
          <a:tabLst/>
          <a:defRPr kumimoji="0" lang="en-GB" sz="2200" b="1" i="0" u="none" strike="noStrike" cap="none" normalizeH="0" baseline="0" smtClean="0">
            <a:ln>
              <a:noFill/>
            </a:ln>
            <a:solidFill>
              <a:srgbClr val="0000CC"/>
            </a:solidFill>
            <a:effectLst/>
            <a:latin typeface="Times" pitchFamily="18" charset="0"/>
            <a:cs typeface="Arial" charset="0"/>
          </a:defRPr>
        </a:defPPr>
      </a:lstStyle>
    </a:lnDef>
    <a:txDef>
      <a:spPr>
        <a:noFill/>
      </a:spPr>
      <a:bodyPr wrap="none" rtlCol="0">
        <a:spAutoFit/>
      </a:bodyPr>
      <a:lstStyle>
        <a:defPPr algn="l">
          <a:buNone/>
          <a:defRPr sz="1800" b="0" dirty="0" smtClean="0">
            <a:solidFill>
              <a:schemeClr val="tx1"/>
            </a:solidFill>
            <a:latin typeface="+mn-lt"/>
          </a:defRPr>
        </a:defPPr>
      </a:lstStyle>
    </a:tx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61156</TotalTime>
  <Words>1205</Words>
  <Application>Microsoft Macintosh PowerPoint</Application>
  <PresentationFormat>A4 Paper (210x297 mm)</PresentationFormat>
  <Paragraphs>162</Paragraphs>
  <Slides>18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ＭＳ Ｐゴシック</vt:lpstr>
      <vt:lpstr>Arial</vt:lpstr>
      <vt:lpstr>Garamond</vt:lpstr>
      <vt:lpstr>Lucida Grande</vt:lpstr>
      <vt:lpstr>System Font Regular</vt:lpstr>
      <vt:lpstr>Times</vt:lpstr>
      <vt:lpstr>Times New Roman</vt:lpstr>
      <vt:lpstr>Wingdings</vt:lpstr>
      <vt:lpstr>Edge</vt:lpstr>
      <vt:lpstr>Office Theme</vt:lpstr>
      <vt:lpstr>Particle Physics Advisory Panel Community Meeting Input to European Strategy </vt:lpstr>
      <vt:lpstr>Process</vt:lpstr>
      <vt:lpstr>Next large collider? </vt:lpstr>
      <vt:lpstr>PowerPoint Presentation</vt:lpstr>
      <vt:lpstr>PowerPoint Presentation</vt:lpstr>
      <vt:lpstr>2012 document submitted</vt:lpstr>
      <vt:lpstr>Flavour physics – Quarks </vt:lpstr>
      <vt:lpstr>Beyond collider effort</vt:lpstr>
      <vt:lpstr>2013 document - Flavour physics</vt:lpstr>
      <vt:lpstr>2012 PPAP document - Neutrinos</vt:lpstr>
      <vt:lpstr>2012 PPAP Document – Non-accelerator</vt:lpstr>
      <vt:lpstr>2012 Document - Accelerator and detector R&amp;D </vt:lpstr>
      <vt:lpstr>List of flavour experiments</vt:lpstr>
      <vt:lpstr>PowerPoint Presentation</vt:lpstr>
      <vt:lpstr>PowerPoint Presentation</vt:lpstr>
      <vt:lpstr>Dark Matter</vt:lpstr>
      <vt:lpstr>CERN </vt:lpstr>
      <vt:lpstr>PowerPoint Presentation</vt:lpstr>
    </vt:vector>
  </TitlesOfParts>
  <Company>PPEP Group, RAL</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Microsoft Office User</cp:lastModifiedBy>
  <cp:revision>1361</cp:revision>
  <cp:lastPrinted>2013-04-26T14:46:55Z</cp:lastPrinted>
  <dcterms:created xsi:type="dcterms:W3CDTF">2000-09-22T22:23:34Z</dcterms:created>
  <dcterms:modified xsi:type="dcterms:W3CDTF">2018-07-16T09:29:51Z</dcterms:modified>
</cp:coreProperties>
</file>