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7"/>
  </p:notesMasterIdLst>
  <p:sldIdLst>
    <p:sldId id="259" r:id="rId3"/>
    <p:sldId id="268" r:id="rId4"/>
    <p:sldId id="278" r:id="rId5"/>
    <p:sldId id="27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6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5121B"/>
    <a:srgbClr val="666666"/>
    <a:srgbClr val="D52B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79834" autoAdjust="0"/>
  </p:normalViewPr>
  <p:slideViewPr>
    <p:cSldViewPr>
      <p:cViewPr varScale="1">
        <p:scale>
          <a:sx n="99" d="100"/>
          <a:sy n="99" d="100"/>
        </p:scale>
        <p:origin x="2000" y="184"/>
      </p:cViewPr>
      <p:guideLst>
        <p:guide orient="horz" pos="2160"/>
        <p:guide pos="612"/>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2CDB6F-9360-4AC5-A1A4-B746F8B27D7E}" type="datetimeFigureOut">
              <a:rPr lang="en-GB" smtClean="0"/>
              <a:pPr/>
              <a:t>21/09/2018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C8AF62-0413-459D-A055-9BD345497D1F}" type="slidenum">
              <a:rPr lang="en-GB" smtClean="0"/>
              <a:pPr/>
              <a:t>‹#›</a:t>
            </a:fld>
            <a:endParaRPr lang="en-GB"/>
          </a:p>
        </p:txBody>
      </p:sp>
    </p:spTree>
    <p:extLst>
      <p:ext uri="{BB962C8B-B14F-4D97-AF65-F5344CB8AC3E}">
        <p14:creationId xmlns:p14="http://schemas.microsoft.com/office/powerpoint/2010/main" val="3773165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pPr eaLnBrk="1" hangingPunct="1"/>
            <a:r>
              <a:rPr lang="en-US" sz="1200" b="1" kern="1200" dirty="0">
                <a:solidFill>
                  <a:schemeClr val="tx1"/>
                </a:solidFill>
                <a:latin typeface="Lucida Grande" pitchFamily="80" charset="0"/>
                <a:ea typeface="ＭＳ Ｐゴシック" charset="-128"/>
                <a:cs typeface="+mn-cs"/>
              </a:rPr>
              <a:t>LANCASTER UNIVERSITY POWERPOINT TEMPLATES</a:t>
            </a:r>
          </a:p>
          <a:p>
            <a:pPr eaLnBrk="1" hangingPunct="1"/>
            <a:r>
              <a:rPr lang="en-US" sz="1200" kern="1200" baseline="0" dirty="0">
                <a:solidFill>
                  <a:schemeClr val="tx1"/>
                </a:solidFill>
                <a:latin typeface="Lucida Grande" pitchFamily="80" charset="0"/>
                <a:ea typeface="ＭＳ Ｐゴシック" charset="-128"/>
                <a:cs typeface="+mn-cs"/>
              </a:rPr>
              <a:t>These PowerPoint templates are for use by all University staff. Please see below for further information regarding the use of these templates. Should you have any further queries, please contact the marketing team via webmaster@lancaster.ac.uk</a:t>
            </a:r>
          </a:p>
          <a:p>
            <a:pPr eaLnBrk="1" hangingPunct="1"/>
            <a:endParaRPr lang="en-US" sz="1200" kern="1200" dirty="0">
              <a:solidFill>
                <a:srgbClr val="731F43"/>
              </a:solidFill>
              <a:latin typeface="Lucida Grande" pitchFamily="80" charset="0"/>
              <a:ea typeface="ＭＳ Ｐゴシック" charset="-128"/>
              <a:cs typeface="+mn-cs"/>
            </a:endParaRPr>
          </a:p>
          <a:p>
            <a:pPr eaLnBrk="1" hangingPunct="1"/>
            <a:r>
              <a:rPr lang="en-US" sz="1200" b="1" kern="1200" dirty="0">
                <a:solidFill>
                  <a:srgbClr val="731F43"/>
                </a:solidFill>
                <a:latin typeface="Lucida Grande" pitchFamily="80" charset="0"/>
                <a:ea typeface="ＭＳ Ｐゴシック" charset="-128"/>
                <a:cs typeface="+mn-cs"/>
              </a:rPr>
              <a:t>Template slide 3: Insert a new slide</a:t>
            </a:r>
          </a:p>
          <a:p>
            <a:pPr eaLnBrk="1" hangingPunct="1"/>
            <a:r>
              <a:rPr lang="en-US" sz="1200" kern="1200" dirty="0">
                <a:solidFill>
                  <a:srgbClr val="731F43"/>
                </a:solidFill>
                <a:latin typeface="Lucida Grande" pitchFamily="80" charset="0"/>
                <a:ea typeface="ＭＳ Ｐゴシック" charset="-128"/>
                <a:cs typeface="+mn-cs"/>
              </a:rPr>
              <a:t>If you need to insert a new slide, from </a:t>
            </a:r>
            <a:r>
              <a:rPr lang="en-US" sz="1200" kern="1200" baseline="0" dirty="0">
                <a:solidFill>
                  <a:srgbClr val="666666"/>
                </a:solidFill>
                <a:latin typeface="Lucida Grande" pitchFamily="80" charset="0"/>
                <a:ea typeface="ＭＳ Ｐゴシック" charset="-128"/>
                <a:cs typeface="+mn-cs"/>
              </a:rPr>
              <a:t>the ‘home’ toolbar, click on ‘new slide’ and select from the templates the style you require from the dropdown box.</a:t>
            </a:r>
            <a:endParaRPr lang="en-US" sz="1200" kern="1200" dirty="0">
              <a:solidFill>
                <a:srgbClr val="731F43"/>
              </a:solidFill>
              <a:latin typeface="Lucida Grande" pitchFamily="80" charset="0"/>
              <a:ea typeface="ＭＳ Ｐゴシック" charset="-128"/>
              <a:cs typeface="+mn-cs"/>
            </a:endParaRPr>
          </a:p>
          <a:p>
            <a:pPr eaLnBrk="1" hangingPunct="1"/>
            <a:endParaRPr lang="en-US" sz="1200" kern="1200" dirty="0">
              <a:solidFill>
                <a:srgbClr val="731F43"/>
              </a:solidFill>
              <a:latin typeface="Lucida Grande" pitchFamily="80" charset="0"/>
              <a:ea typeface="ＭＳ Ｐゴシック" charset="-128"/>
              <a:cs typeface="+mn-cs"/>
            </a:endParaRPr>
          </a:p>
          <a:p>
            <a:pPr eaLnBrk="1" hangingPunct="1"/>
            <a:r>
              <a:rPr lang="en-US" sz="1200" b="1" kern="1200" dirty="0">
                <a:solidFill>
                  <a:srgbClr val="731F43"/>
                </a:solidFill>
                <a:latin typeface="Lucida Grande" pitchFamily="80" charset="0"/>
                <a:ea typeface="ＭＳ Ｐゴシック" charset="-128"/>
                <a:cs typeface="+mn-cs"/>
              </a:rPr>
              <a:t>Template slide 4: </a:t>
            </a:r>
            <a:r>
              <a:rPr lang="en-US" sz="1200" b="1" kern="1200" baseline="0" dirty="0">
                <a:solidFill>
                  <a:schemeClr val="tx1"/>
                </a:solidFill>
                <a:latin typeface="Lucida Grande" pitchFamily="80" charset="0"/>
                <a:ea typeface="ＭＳ Ｐゴシック" charset="-128"/>
                <a:cs typeface="+mn-cs"/>
              </a:rPr>
              <a:t>Typing new text and copying text from another document</a:t>
            </a:r>
          </a:p>
          <a:p>
            <a:pPr eaLnBrk="1" hangingPunct="1"/>
            <a:r>
              <a:rPr lang="en-US" sz="1200" kern="1200" baseline="0" dirty="0">
                <a:solidFill>
                  <a:schemeClr val="tx1"/>
                </a:solidFill>
                <a:latin typeface="Lucida Grande" pitchFamily="80" charset="0"/>
                <a:ea typeface="ＭＳ Ｐゴシック" charset="-128"/>
                <a:cs typeface="+mn-cs"/>
              </a:rPr>
              <a:t>New text</a:t>
            </a:r>
            <a:r>
              <a:rPr lang="en-US" sz="1200" kern="1200" dirty="0">
                <a:solidFill>
                  <a:schemeClr val="tx1"/>
                </a:solidFill>
                <a:latin typeface="Lucida Grande" pitchFamily="80" charset="0"/>
                <a:ea typeface="ＭＳ Ｐゴシック" charset="-128"/>
                <a:cs typeface="+mn-cs"/>
              </a:rPr>
              <a:t> should be typed over the</a:t>
            </a:r>
            <a:r>
              <a:rPr lang="en-US" sz="1200" kern="1200" baseline="0" dirty="0">
                <a:solidFill>
                  <a:schemeClr val="tx1"/>
                </a:solidFill>
                <a:latin typeface="Lucida Grande" pitchFamily="80" charset="0"/>
                <a:ea typeface="ＭＳ Ｐゴシック" charset="-128"/>
                <a:cs typeface="+mn-cs"/>
              </a:rPr>
              <a:t> text </a:t>
            </a:r>
            <a:r>
              <a:rPr lang="en-US" sz="1200" kern="1200" dirty="0">
                <a:solidFill>
                  <a:schemeClr val="tx1"/>
                </a:solidFill>
                <a:latin typeface="Lucida Grande" pitchFamily="80" charset="0"/>
                <a:ea typeface="ＭＳ Ｐゴシック" charset="-128"/>
                <a:cs typeface="+mn-cs"/>
              </a:rPr>
              <a:t>in the appropriate template. Copy and pasting text from another document will result in changing the style of the typography and layout. This is unavoidable as it is part of the Microsoft</a:t>
            </a:r>
            <a:r>
              <a:rPr lang="en-US" sz="1200" kern="1200" baseline="0" dirty="0">
                <a:solidFill>
                  <a:schemeClr val="tx1"/>
                </a:solidFill>
                <a:latin typeface="Lucida Grande" pitchFamily="80" charset="0"/>
                <a:ea typeface="ＭＳ Ｐゴシック" charset="-128"/>
                <a:cs typeface="+mn-cs"/>
              </a:rPr>
              <a:t> software</a:t>
            </a:r>
            <a:r>
              <a:rPr lang="en-US" sz="1200" kern="1200" dirty="0">
                <a:solidFill>
                  <a:schemeClr val="tx1"/>
                </a:solidFill>
                <a:latin typeface="Lucida Grande" pitchFamily="80" charset="0"/>
                <a:ea typeface="ＭＳ Ｐゴシック" charset="-128"/>
                <a:cs typeface="+mn-cs"/>
              </a:rPr>
              <a:t>. We</a:t>
            </a:r>
            <a:r>
              <a:rPr lang="en-US" sz="1200" kern="1200" baseline="0" dirty="0">
                <a:solidFill>
                  <a:schemeClr val="tx1"/>
                </a:solidFill>
                <a:latin typeface="Lucida Grande" pitchFamily="80" charset="0"/>
                <a:ea typeface="ＭＳ Ｐゴシック" charset="-128"/>
                <a:cs typeface="+mn-cs"/>
              </a:rPr>
              <a:t> appreciate that in sometimes you will need to copy text from another document into this template. Once you have pasted the existing text into the template, you will need to change the formatting so that they typefaces, sizes, </a:t>
            </a:r>
            <a:r>
              <a:rPr lang="en-US" sz="1200" kern="1200" baseline="0" dirty="0" err="1">
                <a:solidFill>
                  <a:schemeClr val="tx1"/>
                </a:solidFill>
                <a:latin typeface="Lucida Grande" pitchFamily="80" charset="0"/>
                <a:ea typeface="ＭＳ Ｐゴシック" charset="-128"/>
                <a:cs typeface="+mn-cs"/>
              </a:rPr>
              <a:t>colour</a:t>
            </a:r>
            <a:r>
              <a:rPr lang="en-US" sz="1200" kern="1200" baseline="0" dirty="0">
                <a:solidFill>
                  <a:schemeClr val="tx1"/>
                </a:solidFill>
                <a:latin typeface="Lucida Grande" pitchFamily="80" charset="0"/>
                <a:ea typeface="ＭＳ Ｐゴシック" charset="-128"/>
                <a:cs typeface="+mn-cs"/>
              </a:rPr>
              <a:t>, line spacing and alignment are consistent with the rest of the template.</a:t>
            </a:r>
            <a:endParaRPr lang="en-US" sz="1200" kern="1200" dirty="0">
              <a:solidFill>
                <a:schemeClr val="tx1"/>
              </a:solidFill>
              <a:latin typeface="Lucida Grande" pitchFamily="80" charset="0"/>
              <a:ea typeface="ＭＳ Ｐゴシック" charset="-128"/>
              <a:cs typeface="+mn-cs"/>
            </a:endParaRPr>
          </a:p>
          <a:p>
            <a:pPr eaLnBrk="1" hangingPunct="1"/>
            <a:endParaRPr lang="en-US" sz="1200" kern="1200" dirty="0">
              <a:solidFill>
                <a:srgbClr val="731F43"/>
              </a:solidFill>
              <a:latin typeface="Lucida Grande" pitchFamily="80" charset="0"/>
              <a:ea typeface="ＭＳ Ｐゴシック" charset="-128"/>
              <a:cs typeface="+mn-cs"/>
            </a:endParaRPr>
          </a:p>
          <a:p>
            <a:pPr eaLnBrk="1" hangingPunct="1"/>
            <a:r>
              <a:rPr lang="en-US" sz="1200" b="1" kern="1200" dirty="0">
                <a:solidFill>
                  <a:srgbClr val="731F43"/>
                </a:solidFill>
                <a:latin typeface="Lucida Grande" pitchFamily="80" charset="0"/>
                <a:ea typeface="ＭＳ Ｐゴシック" charset="-128"/>
                <a:cs typeface="+mn-cs"/>
              </a:rPr>
              <a:t>Template slide 5: Inserting images</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aseline="0" dirty="0">
                <a:solidFill>
                  <a:srgbClr val="666666"/>
                </a:solidFill>
                <a:latin typeface="Calibri" pitchFamily="80" charset="0"/>
              </a:rPr>
              <a:t>There are three choices of templates with images already inserted. Please use the template with the relevant image size and positioning. </a:t>
            </a:r>
            <a:r>
              <a:rPr lang="en-US" sz="1200" kern="1200" dirty="0">
                <a:solidFill>
                  <a:srgbClr val="731F43"/>
                </a:solidFill>
                <a:latin typeface="Lucida Grande" pitchFamily="80" charset="0"/>
                <a:ea typeface="ＭＳ Ｐゴシック" charset="-128"/>
                <a:cs typeface="+mn-cs"/>
              </a:rPr>
              <a:t>To</a:t>
            </a:r>
            <a:r>
              <a:rPr lang="en-US" sz="1200" kern="1200" baseline="0" dirty="0">
                <a:solidFill>
                  <a:srgbClr val="731F43"/>
                </a:solidFill>
                <a:latin typeface="Lucida Grande" pitchFamily="80" charset="0"/>
                <a:ea typeface="ＭＳ Ｐゴシック" charset="-128"/>
                <a:cs typeface="+mn-cs"/>
              </a:rPr>
              <a:t> insert an i</a:t>
            </a:r>
            <a:r>
              <a:rPr lang="en-US" sz="1200" kern="1200" dirty="0">
                <a:solidFill>
                  <a:srgbClr val="731F43"/>
                </a:solidFill>
                <a:latin typeface="Lucida Grande" pitchFamily="80" charset="0"/>
                <a:ea typeface="ＭＳ Ｐゴシック" charset="-128"/>
                <a:cs typeface="+mn-cs"/>
              </a:rPr>
              <a:t>mage,</a:t>
            </a:r>
            <a:r>
              <a:rPr lang="en-US" sz="1200" kern="1200" baseline="0" dirty="0">
                <a:solidFill>
                  <a:srgbClr val="731F43"/>
                </a:solidFill>
                <a:latin typeface="Lucida Grande" pitchFamily="80" charset="0"/>
                <a:ea typeface="ＭＳ Ｐゴシック" charset="-128"/>
                <a:cs typeface="+mn-cs"/>
              </a:rPr>
              <a:t> please go to ‘insert’ then ‘picture’ and find your image, highlight it and ‘insert’. Resize the image and position as per the example template.</a:t>
            </a:r>
            <a:endParaRPr lang="en-US" sz="1200" kern="1200" dirty="0">
              <a:solidFill>
                <a:srgbClr val="731F43"/>
              </a:solidFill>
              <a:latin typeface="Lucida Grande" pitchFamily="80" charset="0"/>
              <a:ea typeface="ＭＳ Ｐゴシック" charset="-128"/>
              <a:cs typeface="+mn-cs"/>
            </a:endParaRPr>
          </a:p>
          <a:p>
            <a:pPr eaLnBrk="1" hangingPunct="1"/>
            <a:endParaRPr lang="en-US" sz="1200" kern="1200" dirty="0">
              <a:solidFill>
                <a:srgbClr val="731F43"/>
              </a:solidFill>
              <a:latin typeface="Lucida Grande" pitchFamily="80" charset="0"/>
              <a:ea typeface="ＭＳ Ｐゴシック" charset="-128"/>
              <a:cs typeface="+mn-cs"/>
            </a:endParaRPr>
          </a:p>
          <a:p>
            <a:pPr eaLnBrk="1" hangingPunct="1"/>
            <a:r>
              <a:rPr lang="en-US" sz="1200" b="1" kern="1200" dirty="0">
                <a:solidFill>
                  <a:srgbClr val="731F43"/>
                </a:solidFill>
                <a:latin typeface="Lucida Grande" pitchFamily="80" charset="0"/>
                <a:ea typeface="ＭＳ Ｐゴシック" charset="-128"/>
                <a:cs typeface="+mn-cs"/>
              </a:rPr>
              <a:t>Template slide 6: </a:t>
            </a:r>
            <a:r>
              <a:rPr lang="en-GB" sz="1200" b="1" kern="1200" dirty="0">
                <a:solidFill>
                  <a:schemeClr val="tx1"/>
                </a:solidFill>
                <a:latin typeface="Lucida Grande" pitchFamily="80" charset="0"/>
                <a:ea typeface="ＭＳ Ｐゴシック" charset="-128"/>
                <a:cs typeface="+mn-cs"/>
              </a:rPr>
              <a:t>Text boxes</a:t>
            </a:r>
          </a:p>
          <a:p>
            <a:pPr eaLnBrk="1" hangingPunct="1"/>
            <a:r>
              <a:rPr lang="en-GB" sz="1200" kern="1200" dirty="0">
                <a:solidFill>
                  <a:schemeClr val="tx1"/>
                </a:solidFill>
                <a:latin typeface="Lucida Grande" pitchFamily="80" charset="0"/>
                <a:ea typeface="ＭＳ Ｐゴシック" charset="-128"/>
                <a:cs typeface="+mn-cs"/>
              </a:rPr>
              <a:t>If</a:t>
            </a:r>
            <a:r>
              <a:rPr lang="en-GB" sz="1200" kern="1200" baseline="0" dirty="0">
                <a:solidFill>
                  <a:schemeClr val="tx1"/>
                </a:solidFill>
                <a:latin typeface="Lucida Grande" pitchFamily="80" charset="0"/>
                <a:ea typeface="ＭＳ Ｐゴシック" charset="-128"/>
                <a:cs typeface="+mn-cs"/>
              </a:rPr>
              <a:t> a text box is deleted, either insert a new slide (using the appropriate template) or go to another slide and copy a text box. To select a text box for copying, please click on the outer edge of the text box so that the line goes solid (not dashed). Right click your mouse and select ‘copy’, then go back and ‘paste’ it into the slide where the text box is missing which should paste into the correct position on the slide.</a:t>
            </a:r>
          </a:p>
          <a:p>
            <a:pPr eaLnBrk="1" hangingPunct="1"/>
            <a:endParaRPr lang="en-US" sz="1200" kern="1200" dirty="0">
              <a:solidFill>
                <a:srgbClr val="731F43"/>
              </a:solidFill>
              <a:latin typeface="Lucida Grande" pitchFamily="80" charset="0"/>
              <a:ea typeface="ＭＳ Ｐゴシック" charset="-128"/>
              <a:cs typeface="+mn-cs"/>
            </a:endParaRPr>
          </a:p>
          <a:p>
            <a:pPr eaLnBrk="1" hangingPunct="1"/>
            <a:r>
              <a:rPr lang="en-US" sz="1200" b="1" kern="1200" dirty="0">
                <a:solidFill>
                  <a:srgbClr val="731F43"/>
                </a:solidFill>
                <a:latin typeface="Lucida Grande" pitchFamily="80" charset="0"/>
                <a:ea typeface="ＭＳ Ｐゴシック" charset="-128"/>
                <a:cs typeface="+mn-cs"/>
              </a:rPr>
              <a:t>Template slide 7: Other information</a:t>
            </a:r>
          </a:p>
          <a:p>
            <a:pPr eaLnBrk="1" hangingPunct="1"/>
            <a:endParaRPr lang="en-US" sz="1200" kern="1200" dirty="0">
              <a:solidFill>
                <a:srgbClr val="731F43"/>
              </a:solidFill>
              <a:latin typeface="Lucida Grande" pitchFamily="80" charset="0"/>
              <a:ea typeface="ＭＳ Ｐゴシック" charset="-128"/>
              <a:cs typeface="+mn-cs"/>
            </a:endParaRPr>
          </a:p>
          <a:p>
            <a:pPr eaLnBrk="1" hangingPunct="1"/>
            <a:r>
              <a:rPr lang="en-GB" sz="1200" b="1" kern="1200" dirty="0">
                <a:solidFill>
                  <a:schemeClr val="tx1"/>
                </a:solidFill>
                <a:latin typeface="Lucida Grande" pitchFamily="80" charset="0"/>
                <a:ea typeface="ＭＳ Ｐゴシック" charset="-128"/>
                <a:cs typeface="+mn-cs"/>
              </a:rPr>
              <a:t>Typefaces, sizes</a:t>
            </a:r>
            <a:r>
              <a:rPr lang="en-GB" sz="1200" b="1" kern="1200" baseline="0" dirty="0">
                <a:solidFill>
                  <a:schemeClr val="tx1"/>
                </a:solidFill>
                <a:latin typeface="Lucida Grande" pitchFamily="80" charset="0"/>
                <a:ea typeface="ＭＳ Ｐゴシック" charset="-128"/>
                <a:cs typeface="+mn-cs"/>
              </a:rPr>
              <a:t> and colours</a:t>
            </a:r>
            <a:br>
              <a:rPr lang="en-GB" sz="1200" kern="1200" dirty="0">
                <a:solidFill>
                  <a:schemeClr val="tx1"/>
                </a:solidFill>
                <a:latin typeface="Lucida Grande" pitchFamily="80" charset="0"/>
                <a:ea typeface="ＭＳ Ｐゴシック" charset="-128"/>
                <a:cs typeface="+mn-cs"/>
              </a:rPr>
            </a:br>
            <a:r>
              <a:rPr lang="en-GB" sz="1200" kern="1200" dirty="0">
                <a:solidFill>
                  <a:schemeClr val="tx1"/>
                </a:solidFill>
                <a:latin typeface="Lucida Grande" pitchFamily="80" charset="0"/>
                <a:ea typeface="ＭＳ Ｐゴシック" charset="-128"/>
                <a:cs typeface="+mn-cs"/>
              </a:rPr>
              <a:t>All copy is Calibri.</a:t>
            </a:r>
          </a:p>
          <a:p>
            <a:pPr eaLnBrk="1" hangingPunct="1"/>
            <a:endParaRPr lang="en-GB" sz="1200" kern="1200" dirty="0">
              <a:solidFill>
                <a:schemeClr val="tx1"/>
              </a:solidFill>
              <a:latin typeface="Lucida Grande" pitchFamily="80" charset="0"/>
              <a:ea typeface="ＭＳ Ｐゴシック" charset="-128"/>
              <a:cs typeface="+mn-cs"/>
            </a:endParaRPr>
          </a:p>
          <a:p>
            <a:pPr eaLnBrk="1" hangingPunct="1"/>
            <a:r>
              <a:rPr lang="en-GB" sz="1200" kern="1200" dirty="0">
                <a:solidFill>
                  <a:schemeClr val="tx1"/>
                </a:solidFill>
                <a:latin typeface="Lucida Grande" pitchFamily="80" charset="0"/>
                <a:ea typeface="ＭＳ Ｐゴシック" charset="-128"/>
                <a:cs typeface="+mn-cs"/>
              </a:rPr>
              <a:t>Slide</a:t>
            </a:r>
            <a:r>
              <a:rPr lang="en-GB" sz="1200" kern="1200" baseline="0" dirty="0">
                <a:solidFill>
                  <a:schemeClr val="tx1"/>
                </a:solidFill>
                <a:latin typeface="Lucida Grande" pitchFamily="80" charset="0"/>
                <a:ea typeface="ＭＳ Ｐゴシック" charset="-128"/>
                <a:cs typeface="+mn-cs"/>
              </a:rPr>
              <a:t> title</a:t>
            </a:r>
            <a:r>
              <a:rPr lang="en-GB" sz="1200" kern="1200" dirty="0">
                <a:solidFill>
                  <a:schemeClr val="tx1"/>
                </a:solidFill>
                <a:latin typeface="Lucida Grande" pitchFamily="80" charset="0"/>
                <a:ea typeface="ＭＳ Ｐゴシック" charset="-128"/>
                <a:cs typeface="+mn-cs"/>
              </a:rPr>
              <a:t> copy throughout:</a:t>
            </a:r>
          </a:p>
          <a:p>
            <a:pPr eaLnBrk="1" hangingPunct="1"/>
            <a:r>
              <a:rPr lang="en-GB" sz="1200" i="1" kern="1200" dirty="0">
                <a:solidFill>
                  <a:schemeClr val="tx1"/>
                </a:solidFill>
                <a:latin typeface="Lucida Grande" pitchFamily="80" charset="0"/>
                <a:ea typeface="ＭＳ Ｐゴシック" charset="-128"/>
                <a:cs typeface="+mn-cs"/>
              </a:rPr>
              <a:t>Size:  </a:t>
            </a:r>
            <a:r>
              <a:rPr lang="en-GB" sz="1200" i="0" kern="1200" dirty="0">
                <a:solidFill>
                  <a:schemeClr val="tx1"/>
                </a:solidFill>
                <a:latin typeface="Lucida Grande" pitchFamily="80" charset="0"/>
                <a:ea typeface="ＭＳ Ｐゴシック" charset="-128"/>
                <a:cs typeface="+mn-cs"/>
              </a:rPr>
              <a:t>36 point</a:t>
            </a:r>
            <a:endParaRPr lang="en-GB" sz="1200" kern="1200" dirty="0">
              <a:solidFill>
                <a:schemeClr val="tx1"/>
              </a:solidFill>
              <a:latin typeface="Lucida Grande" pitchFamily="80" charset="0"/>
              <a:ea typeface="ＭＳ Ｐゴシック" charset="-128"/>
              <a:cs typeface="+mn-cs"/>
            </a:endParaRPr>
          </a:p>
          <a:p>
            <a:pPr eaLnBrk="1" hangingPunct="1"/>
            <a:r>
              <a:rPr lang="en-GB" sz="1200" i="1" kern="1200" dirty="0">
                <a:solidFill>
                  <a:schemeClr val="tx1"/>
                </a:solidFill>
                <a:latin typeface="Lucida Grande" pitchFamily="80" charset="0"/>
                <a:ea typeface="ＭＳ Ｐゴシック" charset="-128"/>
                <a:cs typeface="+mn-cs"/>
              </a:rPr>
              <a:t>Colour Lancaster University red:  </a:t>
            </a:r>
            <a:r>
              <a:rPr lang="en-GB" sz="1200" kern="1200" dirty="0">
                <a:solidFill>
                  <a:schemeClr val="tx1"/>
                </a:solidFill>
                <a:latin typeface="Lucida Grande" pitchFamily="80" charset="0"/>
                <a:ea typeface="ＭＳ Ｐゴシック" charset="-128"/>
                <a:cs typeface="+mn-cs"/>
              </a:rPr>
              <a:t>(RGB) R: 181 G: 18 B: 27 (recent</a:t>
            </a:r>
            <a:r>
              <a:rPr lang="en-GB" sz="1200" kern="1200" baseline="0" dirty="0">
                <a:solidFill>
                  <a:schemeClr val="tx1"/>
                </a:solidFill>
                <a:latin typeface="Lucida Grande" pitchFamily="80" charset="0"/>
                <a:ea typeface="ＭＳ Ｐゴシック" charset="-128"/>
                <a:cs typeface="+mn-cs"/>
              </a:rPr>
              <a:t> colours on PowerPoint)</a:t>
            </a:r>
            <a:br>
              <a:rPr lang="en-GB" sz="1200" kern="1200" dirty="0">
                <a:solidFill>
                  <a:schemeClr val="tx1"/>
                </a:solidFill>
                <a:latin typeface="Lucida Grande" pitchFamily="80" charset="0"/>
                <a:ea typeface="ＭＳ Ｐゴシック" charset="-128"/>
                <a:cs typeface="+mn-cs"/>
              </a:rPr>
            </a:br>
            <a:br>
              <a:rPr lang="en-GB" sz="1200" kern="1200" dirty="0">
                <a:solidFill>
                  <a:schemeClr val="tx1"/>
                </a:solidFill>
                <a:latin typeface="Lucida Grande" pitchFamily="80" charset="0"/>
                <a:ea typeface="ＭＳ Ｐゴシック" charset="-128"/>
                <a:cs typeface="+mn-cs"/>
              </a:rPr>
            </a:br>
            <a:r>
              <a:rPr lang="en-GB" sz="1200" kern="1200" dirty="0">
                <a:solidFill>
                  <a:schemeClr val="tx1"/>
                </a:solidFill>
                <a:latin typeface="Lucida Grande" pitchFamily="80" charset="0"/>
                <a:ea typeface="ＭＳ Ｐゴシック" charset="-128"/>
                <a:cs typeface="+mn-cs"/>
              </a:rPr>
              <a:t>Small copy on first and last slide:</a:t>
            </a:r>
            <a:br>
              <a:rPr lang="en-GB" sz="1200" kern="1200" dirty="0">
                <a:solidFill>
                  <a:schemeClr val="tx1"/>
                </a:solidFill>
                <a:latin typeface="Lucida Grande" pitchFamily="80" charset="0"/>
                <a:ea typeface="ＭＳ Ｐゴシック" charset="-128"/>
                <a:cs typeface="+mn-cs"/>
              </a:rPr>
            </a:br>
            <a:r>
              <a:rPr lang="en-GB" sz="1200" i="1" kern="1200" dirty="0">
                <a:solidFill>
                  <a:schemeClr val="tx1"/>
                </a:solidFill>
                <a:latin typeface="Lucida Grande" pitchFamily="80" charset="0"/>
                <a:ea typeface="ＭＳ Ｐゴシック" charset="-128"/>
                <a:cs typeface="+mn-cs"/>
              </a:rPr>
              <a:t>Size:  </a:t>
            </a:r>
            <a:r>
              <a:rPr lang="en-GB" sz="1200" kern="1200" dirty="0">
                <a:solidFill>
                  <a:schemeClr val="tx1"/>
                </a:solidFill>
                <a:latin typeface="Lucida Grande" pitchFamily="80" charset="0"/>
                <a:ea typeface="ＭＳ Ｐゴシック" charset="-128"/>
                <a:cs typeface="+mn-cs"/>
              </a:rPr>
              <a:t>16 point</a:t>
            </a:r>
            <a:br>
              <a:rPr lang="en-GB" sz="1200" kern="1200" dirty="0">
                <a:solidFill>
                  <a:schemeClr val="tx1"/>
                </a:solidFill>
                <a:latin typeface="Lucida Grande" pitchFamily="80" charset="0"/>
                <a:ea typeface="ＭＳ Ｐゴシック" charset="-128"/>
                <a:cs typeface="+mn-cs"/>
              </a:rPr>
            </a:br>
            <a:r>
              <a:rPr lang="en-GB" sz="1200" i="1" kern="1200" dirty="0">
                <a:solidFill>
                  <a:schemeClr val="tx1"/>
                </a:solidFill>
                <a:latin typeface="Lucida Grande" pitchFamily="80" charset="0"/>
                <a:ea typeface="ＭＳ Ｐゴシック" charset="-128"/>
                <a:cs typeface="+mn-cs"/>
              </a:rPr>
              <a:t>Colour</a:t>
            </a:r>
            <a:r>
              <a:rPr lang="en-GB" sz="1200" i="1" kern="1200" baseline="0" dirty="0">
                <a:solidFill>
                  <a:schemeClr val="tx1"/>
                </a:solidFill>
                <a:latin typeface="Lucida Grande" pitchFamily="80" charset="0"/>
                <a:ea typeface="ＭＳ Ｐゴシック" charset="-128"/>
                <a:cs typeface="+mn-cs"/>
              </a:rPr>
              <a:t> </a:t>
            </a:r>
            <a:r>
              <a:rPr lang="en-GB" sz="1200" i="1" kern="1200" dirty="0">
                <a:solidFill>
                  <a:schemeClr val="tx1"/>
                </a:solidFill>
                <a:latin typeface="Lucida Grande" pitchFamily="80" charset="0"/>
                <a:ea typeface="ＭＳ Ｐゴシック" charset="-128"/>
                <a:cs typeface="+mn-cs"/>
              </a:rPr>
              <a:t>grey:  </a:t>
            </a:r>
            <a:r>
              <a:rPr lang="en-GB" sz="1200" kern="1200" dirty="0">
                <a:solidFill>
                  <a:schemeClr val="tx1"/>
                </a:solidFill>
                <a:latin typeface="Lucida Grande" pitchFamily="80" charset="0"/>
                <a:ea typeface="ＭＳ Ｐゴシック" charset="-128"/>
                <a:cs typeface="+mn-cs"/>
              </a:rPr>
              <a:t>(RGB) R: 102 G: 102 B: 102 (recent</a:t>
            </a:r>
            <a:r>
              <a:rPr lang="en-GB" sz="1200" kern="1200" baseline="0" dirty="0">
                <a:solidFill>
                  <a:schemeClr val="tx1"/>
                </a:solidFill>
                <a:latin typeface="Lucida Grande" pitchFamily="80" charset="0"/>
                <a:ea typeface="ＭＳ Ｐゴシック" charset="-128"/>
                <a:cs typeface="+mn-cs"/>
              </a:rPr>
              <a:t> colours on PowerPoint)</a:t>
            </a:r>
            <a:br>
              <a:rPr lang="en-GB" sz="1200" kern="1200" dirty="0">
                <a:solidFill>
                  <a:schemeClr val="tx1"/>
                </a:solidFill>
                <a:latin typeface="Lucida Grande" pitchFamily="80" charset="0"/>
                <a:ea typeface="ＭＳ Ｐゴシック" charset="-128"/>
                <a:cs typeface="+mn-cs"/>
              </a:rPr>
            </a:br>
            <a:endParaRPr lang="en-GB" sz="1200" kern="1200" dirty="0">
              <a:solidFill>
                <a:schemeClr val="tx1"/>
              </a:solidFill>
              <a:latin typeface="Lucida Grande" pitchFamily="80" charset="0"/>
              <a:ea typeface="ＭＳ Ｐゴシック" charset="-128"/>
              <a:cs typeface="+mn-cs"/>
            </a:endParaRPr>
          </a:p>
          <a:p>
            <a:pPr eaLnBrk="1" hangingPunct="1"/>
            <a:r>
              <a:rPr lang="en-GB" sz="1200" kern="1200" dirty="0">
                <a:solidFill>
                  <a:schemeClr val="tx1"/>
                </a:solidFill>
                <a:latin typeface="Lucida Grande" pitchFamily="80" charset="0"/>
                <a:ea typeface="ＭＳ Ｐゴシック" charset="-128"/>
                <a:cs typeface="+mn-cs"/>
              </a:rPr>
              <a:t>Sub-heading</a:t>
            </a:r>
            <a:r>
              <a:rPr lang="en-GB" sz="1200" kern="1200" baseline="0" dirty="0">
                <a:solidFill>
                  <a:schemeClr val="tx1"/>
                </a:solidFill>
                <a:latin typeface="Lucida Grande" pitchFamily="80" charset="0"/>
                <a:ea typeface="ＭＳ Ｐゴシック" charset="-128"/>
                <a:cs typeface="+mn-cs"/>
              </a:rPr>
              <a:t>s</a:t>
            </a:r>
            <a:r>
              <a:rPr lang="en-GB" sz="1200" kern="1200" dirty="0">
                <a:solidFill>
                  <a:schemeClr val="tx1"/>
                </a:solidFill>
                <a:latin typeface="Lucida Grande" pitchFamily="80" charset="0"/>
                <a:ea typeface="ＭＳ Ｐゴシック" charset="-128"/>
                <a:cs typeface="+mn-cs"/>
              </a:rPr>
              <a:t>:</a:t>
            </a:r>
            <a:br>
              <a:rPr lang="en-GB" sz="1200" kern="1200" dirty="0">
                <a:solidFill>
                  <a:schemeClr val="tx1"/>
                </a:solidFill>
                <a:latin typeface="Lucida Grande" pitchFamily="80" charset="0"/>
                <a:ea typeface="ＭＳ Ｐゴシック" charset="-128"/>
                <a:cs typeface="+mn-cs"/>
              </a:rPr>
            </a:br>
            <a:r>
              <a:rPr lang="en-GB" sz="1200" i="1" kern="1200" dirty="0">
                <a:solidFill>
                  <a:schemeClr val="tx1"/>
                </a:solidFill>
                <a:latin typeface="Lucida Grande" pitchFamily="80" charset="0"/>
                <a:ea typeface="ＭＳ Ｐゴシック" charset="-128"/>
                <a:cs typeface="+mn-cs"/>
              </a:rPr>
              <a:t>Size:  </a:t>
            </a:r>
            <a:r>
              <a:rPr lang="en-GB" sz="1200" i="0" kern="1200" dirty="0">
                <a:solidFill>
                  <a:schemeClr val="tx1"/>
                </a:solidFill>
                <a:latin typeface="Lucida Grande" pitchFamily="80" charset="0"/>
                <a:ea typeface="ＭＳ Ｐゴシック" charset="-128"/>
                <a:cs typeface="+mn-cs"/>
              </a:rPr>
              <a:t>24 point – italics</a:t>
            </a:r>
            <a:br>
              <a:rPr lang="en-GB" sz="1200" kern="1200" dirty="0">
                <a:solidFill>
                  <a:schemeClr val="tx1"/>
                </a:solidFill>
                <a:latin typeface="Lucida Grande" pitchFamily="80" charset="0"/>
                <a:ea typeface="ＭＳ Ｐゴシック" charset="-128"/>
                <a:cs typeface="+mn-cs"/>
              </a:rPr>
            </a:br>
            <a:r>
              <a:rPr lang="en-GB" sz="1200" i="1" kern="1200" dirty="0">
                <a:solidFill>
                  <a:schemeClr val="tx1"/>
                </a:solidFill>
                <a:latin typeface="Lucida Grande" pitchFamily="80" charset="0"/>
                <a:ea typeface="ＭＳ Ｐゴシック" charset="-128"/>
                <a:cs typeface="+mn-cs"/>
              </a:rPr>
              <a:t>Colour</a:t>
            </a:r>
            <a:r>
              <a:rPr lang="en-GB" sz="1200" i="1" kern="1200" baseline="0" dirty="0">
                <a:solidFill>
                  <a:schemeClr val="tx1"/>
                </a:solidFill>
                <a:latin typeface="Lucida Grande" pitchFamily="80" charset="0"/>
                <a:ea typeface="ＭＳ Ｐゴシック" charset="-128"/>
                <a:cs typeface="+mn-cs"/>
              </a:rPr>
              <a:t> </a:t>
            </a:r>
            <a:r>
              <a:rPr lang="en-GB" sz="1200" i="1" kern="1200" dirty="0">
                <a:solidFill>
                  <a:schemeClr val="tx1"/>
                </a:solidFill>
                <a:latin typeface="Lucida Grande" pitchFamily="80" charset="0"/>
                <a:ea typeface="ＭＳ Ｐゴシック" charset="-128"/>
                <a:cs typeface="+mn-cs"/>
              </a:rPr>
              <a:t>grey:  </a:t>
            </a:r>
            <a:r>
              <a:rPr lang="en-GB" sz="1200" kern="1200" dirty="0">
                <a:solidFill>
                  <a:schemeClr val="tx1"/>
                </a:solidFill>
                <a:latin typeface="Lucida Grande" pitchFamily="80" charset="0"/>
                <a:ea typeface="ＭＳ Ｐゴシック" charset="-128"/>
                <a:cs typeface="+mn-cs"/>
              </a:rPr>
              <a:t>(RGB) R: 102 G: 102 B: 102 (recent</a:t>
            </a:r>
            <a:r>
              <a:rPr lang="en-GB" sz="1200" kern="1200" baseline="0" dirty="0">
                <a:solidFill>
                  <a:schemeClr val="tx1"/>
                </a:solidFill>
                <a:latin typeface="Lucida Grande" pitchFamily="80" charset="0"/>
                <a:ea typeface="ＭＳ Ｐゴシック" charset="-128"/>
                <a:cs typeface="+mn-cs"/>
              </a:rPr>
              <a:t> colours on PowerPoint)</a:t>
            </a:r>
            <a:endParaRPr lang="en-GB" sz="1200" kern="1200" dirty="0">
              <a:solidFill>
                <a:schemeClr val="tx1"/>
              </a:solidFill>
              <a:latin typeface="Lucida Grande" pitchFamily="80" charset="0"/>
              <a:ea typeface="ＭＳ Ｐゴシック" charset="-128"/>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br>
              <a:rPr lang="en-GB" sz="1200" kern="1200" dirty="0">
                <a:solidFill>
                  <a:schemeClr val="tx1"/>
                </a:solidFill>
                <a:latin typeface="Lucida Grande" pitchFamily="80" charset="0"/>
                <a:ea typeface="ＭＳ Ｐゴシック" charset="-128"/>
                <a:cs typeface="+mn-cs"/>
              </a:rPr>
            </a:br>
            <a:r>
              <a:rPr lang="en-GB" sz="1200" kern="1200" dirty="0">
                <a:solidFill>
                  <a:schemeClr val="tx1"/>
                </a:solidFill>
                <a:latin typeface="Lucida Grande" pitchFamily="80" charset="0"/>
                <a:ea typeface="ＭＳ Ｐゴシック" charset="-128"/>
                <a:cs typeface="+mn-cs"/>
              </a:rPr>
              <a:t>Bullets copy and body copy:</a:t>
            </a:r>
            <a:br>
              <a:rPr lang="en-GB" sz="1200" kern="1200" dirty="0">
                <a:solidFill>
                  <a:schemeClr val="tx1"/>
                </a:solidFill>
                <a:latin typeface="Lucida Grande" pitchFamily="80" charset="0"/>
                <a:ea typeface="ＭＳ Ｐゴシック" charset="-128"/>
                <a:cs typeface="+mn-cs"/>
              </a:rPr>
            </a:br>
            <a:r>
              <a:rPr lang="en-GB" sz="1200" i="1" kern="1200" dirty="0">
                <a:solidFill>
                  <a:schemeClr val="tx1"/>
                </a:solidFill>
                <a:latin typeface="Lucida Grande" pitchFamily="80" charset="0"/>
                <a:ea typeface="ＭＳ Ｐゴシック" charset="-128"/>
                <a:cs typeface="+mn-cs"/>
              </a:rPr>
              <a:t>Size:</a:t>
            </a:r>
            <a:r>
              <a:rPr lang="en-GB" sz="1200" i="1" kern="1200" baseline="0" dirty="0">
                <a:solidFill>
                  <a:schemeClr val="tx1"/>
                </a:solidFill>
                <a:latin typeface="Lucida Grande" pitchFamily="80" charset="0"/>
                <a:ea typeface="ＭＳ Ｐゴシック" charset="-128"/>
                <a:cs typeface="+mn-cs"/>
              </a:rPr>
              <a:t>  </a:t>
            </a:r>
            <a:r>
              <a:rPr lang="en-GB" sz="1200" kern="1200" dirty="0">
                <a:solidFill>
                  <a:schemeClr val="tx1"/>
                </a:solidFill>
                <a:latin typeface="Lucida Grande" pitchFamily="80" charset="0"/>
                <a:ea typeface="ＭＳ Ｐゴシック" charset="-128"/>
                <a:cs typeface="+mn-cs"/>
              </a:rPr>
              <a:t>24 point</a:t>
            </a:r>
            <a:r>
              <a:rPr lang="en-GB" sz="1200" kern="1200" baseline="0" dirty="0">
                <a:solidFill>
                  <a:schemeClr val="tx1"/>
                </a:solidFill>
                <a:latin typeface="Lucida Grande" pitchFamily="80" charset="0"/>
                <a:ea typeface="ＭＳ Ｐゴシック" charset="-128"/>
                <a:cs typeface="+mn-cs"/>
              </a:rPr>
              <a:t> </a:t>
            </a:r>
            <a:r>
              <a:rPr lang="en-GB" sz="1200" kern="1200" dirty="0">
                <a:solidFill>
                  <a:schemeClr val="tx1"/>
                </a:solidFill>
                <a:latin typeface="Lucida Grande" pitchFamily="80" charset="0"/>
                <a:ea typeface="ＭＳ Ｐゴシック" charset="-128"/>
                <a:cs typeface="+mn-cs"/>
              </a:rPr>
              <a:t>(see below for a further option)</a:t>
            </a:r>
            <a:br>
              <a:rPr lang="en-GB" sz="1200" kern="1200" dirty="0">
                <a:solidFill>
                  <a:schemeClr val="tx1"/>
                </a:solidFill>
                <a:latin typeface="Lucida Grande" pitchFamily="80" charset="0"/>
                <a:ea typeface="ＭＳ Ｐゴシック" charset="-128"/>
                <a:cs typeface="+mn-cs"/>
              </a:rPr>
            </a:br>
            <a:r>
              <a:rPr lang="en-GB" sz="1200" i="1" kern="1200" dirty="0">
                <a:solidFill>
                  <a:schemeClr val="tx1"/>
                </a:solidFill>
                <a:latin typeface="Lucida Grande" pitchFamily="80" charset="0"/>
                <a:ea typeface="ＭＳ Ｐゴシック" charset="-128"/>
                <a:cs typeface="+mn-cs"/>
              </a:rPr>
              <a:t>Colour grey:  </a:t>
            </a:r>
            <a:r>
              <a:rPr lang="en-GB" sz="1200" kern="1200" dirty="0">
                <a:solidFill>
                  <a:schemeClr val="tx1"/>
                </a:solidFill>
                <a:latin typeface="Lucida Grande" pitchFamily="80" charset="0"/>
                <a:ea typeface="ＭＳ Ｐゴシック" charset="-128"/>
                <a:cs typeface="+mn-cs"/>
              </a:rPr>
              <a:t>(RGB) R: 102 G: 102 B: 102 (recent</a:t>
            </a:r>
            <a:r>
              <a:rPr lang="en-GB" sz="1200" kern="1200" baseline="0" dirty="0">
                <a:solidFill>
                  <a:schemeClr val="tx1"/>
                </a:solidFill>
                <a:latin typeface="Lucida Grande" pitchFamily="80" charset="0"/>
                <a:ea typeface="ＭＳ Ｐゴシック" charset="-128"/>
                <a:cs typeface="+mn-cs"/>
              </a:rPr>
              <a:t> colours on PowerPoint)</a:t>
            </a:r>
            <a:endParaRPr lang="en-GB" sz="1200" kern="1200" dirty="0">
              <a:solidFill>
                <a:schemeClr val="tx1"/>
              </a:solidFill>
              <a:latin typeface="Lucida Grande" pitchFamily="80" charset="0"/>
              <a:ea typeface="ＭＳ Ｐゴシック" charset="-128"/>
              <a:cs typeface="+mn-cs"/>
            </a:endParaRPr>
          </a:p>
          <a:p>
            <a:pPr eaLnBrk="1" hangingPunct="1"/>
            <a:r>
              <a:rPr lang="en-GB" sz="1200" kern="1200" dirty="0">
                <a:solidFill>
                  <a:schemeClr val="tx1"/>
                </a:solidFill>
                <a:latin typeface="Lucida Grande" pitchFamily="80" charset="0"/>
                <a:ea typeface="ＭＳ Ｐゴシック" charset="-128"/>
                <a:cs typeface="+mn-cs"/>
              </a:rPr>
              <a:t>It</a:t>
            </a:r>
            <a:r>
              <a:rPr lang="en-GB" sz="1200" kern="1200" baseline="0" dirty="0">
                <a:solidFill>
                  <a:schemeClr val="tx1"/>
                </a:solidFill>
                <a:latin typeface="Lucida Grande" pitchFamily="80" charset="0"/>
                <a:ea typeface="ＭＳ Ｐゴシック" charset="-128"/>
                <a:cs typeface="+mn-cs"/>
              </a:rPr>
              <a:t> isn’t advisable to have too much text on a slide, however on rare occasions it may be necessary, therefore there is a slide using 20 point bullet pointed text.</a:t>
            </a:r>
            <a:endParaRPr lang="en-US" sz="1200" kern="1200" dirty="0">
              <a:solidFill>
                <a:schemeClr val="tx1"/>
              </a:solidFill>
              <a:latin typeface="Lucida Grande" pitchFamily="80" charset="0"/>
              <a:ea typeface="ＭＳ Ｐゴシック" charset="-128"/>
              <a:cs typeface="+mn-cs"/>
            </a:endParaRPr>
          </a:p>
          <a:p>
            <a:pPr eaLnBrk="1" hangingPunct="1"/>
            <a:endParaRPr lang="en-US" sz="1200" kern="1200" dirty="0">
              <a:solidFill>
                <a:schemeClr val="tx1"/>
              </a:solidFill>
              <a:latin typeface="Lucida Grande" pitchFamily="80" charset="0"/>
              <a:ea typeface="ＭＳ Ｐゴシック" charset="-128"/>
              <a:cs typeface="+mn-cs"/>
            </a:endParaRPr>
          </a:p>
          <a:p>
            <a:pPr eaLnBrk="1" hangingPunct="1"/>
            <a:r>
              <a:rPr lang="en-US" sz="1200" b="1" kern="1200" dirty="0">
                <a:solidFill>
                  <a:schemeClr val="tx1"/>
                </a:solidFill>
                <a:latin typeface="Lucida Grande" pitchFamily="80" charset="0"/>
                <a:ea typeface="ＭＳ Ｐゴシック" charset="-128"/>
                <a:cs typeface="+mn-cs"/>
              </a:rPr>
              <a:t>Line</a:t>
            </a:r>
            <a:r>
              <a:rPr lang="en-US" sz="1200" b="1" kern="1200" baseline="0" dirty="0">
                <a:solidFill>
                  <a:schemeClr val="tx1"/>
                </a:solidFill>
                <a:latin typeface="Lucida Grande" pitchFamily="80" charset="0"/>
                <a:ea typeface="ＭＳ Ｐゴシック" charset="-128"/>
                <a:cs typeface="+mn-cs"/>
              </a:rPr>
              <a:t> spacing and alignment</a:t>
            </a:r>
          </a:p>
          <a:p>
            <a:pPr eaLnBrk="1" hangingPunct="1"/>
            <a:r>
              <a:rPr lang="en-US" sz="1200" kern="1200" baseline="0" dirty="0">
                <a:solidFill>
                  <a:schemeClr val="tx1"/>
                </a:solidFill>
                <a:latin typeface="Lucida Grande" pitchFamily="80" charset="0"/>
                <a:ea typeface="ＭＳ Ｐゴシック" charset="-128"/>
                <a:cs typeface="+mn-cs"/>
              </a:rPr>
              <a:t>Single line spacing (apart from the main headings which is ‘exactly 35 point’)</a:t>
            </a:r>
          </a:p>
          <a:p>
            <a:pPr eaLnBrk="1" hangingPunct="1"/>
            <a:r>
              <a:rPr lang="en-US" sz="1200" kern="1200" baseline="0" dirty="0">
                <a:solidFill>
                  <a:schemeClr val="tx1"/>
                </a:solidFill>
                <a:latin typeface="Lucida Grande" pitchFamily="80" charset="0"/>
                <a:ea typeface="ＭＳ Ｐゴシック" charset="-128"/>
                <a:cs typeface="+mn-cs"/>
              </a:rPr>
              <a:t>All text is aligned left</a:t>
            </a:r>
            <a:endParaRPr lang="en-US" sz="1200" kern="1200" dirty="0">
              <a:solidFill>
                <a:schemeClr val="tx1"/>
              </a:solidFill>
              <a:latin typeface="Lucida Grande" pitchFamily="80" charset="0"/>
              <a:ea typeface="ＭＳ Ｐゴシック" charset="-128"/>
              <a:cs typeface="+mn-cs"/>
            </a:endParaRPr>
          </a:p>
          <a:p>
            <a:pPr eaLnBrk="1" hangingPunct="1"/>
            <a:endParaRPr lang="en-US" sz="1200" kern="1200" dirty="0">
              <a:solidFill>
                <a:srgbClr val="731F43"/>
              </a:solidFill>
              <a:latin typeface="Lucida Grande" pitchFamily="80" charset="0"/>
              <a:ea typeface="ＭＳ Ｐゴシック" charset="-128"/>
              <a:cs typeface="+mn-cs"/>
            </a:endParaRPr>
          </a:p>
          <a:p>
            <a:pPr eaLnBrk="1" hangingPunct="1"/>
            <a:r>
              <a:rPr lang="en-US" sz="1200" b="1" kern="1200" baseline="0" dirty="0">
                <a:solidFill>
                  <a:srgbClr val="731F43"/>
                </a:solidFill>
                <a:latin typeface="Lucida Grande" pitchFamily="80" charset="0"/>
                <a:ea typeface="ＭＳ Ｐゴシック" charset="-128"/>
                <a:cs typeface="+mn-cs"/>
              </a:rPr>
              <a:t>Slide title options</a:t>
            </a:r>
          </a:p>
          <a:p>
            <a:pPr eaLnBrk="1" hangingPunct="1"/>
            <a:r>
              <a:rPr lang="en-US" sz="1200" kern="1200" baseline="0" dirty="0">
                <a:solidFill>
                  <a:srgbClr val="731F43"/>
                </a:solidFill>
                <a:latin typeface="Lucida Grande" pitchFamily="80" charset="0"/>
                <a:ea typeface="ＭＳ Ｐゴシック" charset="-128"/>
                <a:cs typeface="+mn-cs"/>
              </a:rPr>
              <a:t>There are two options for titles on the slides – one line or two lines for longer titles. Ideally, the one line title should be used, however on rare occasions a two line title maybe needed.</a:t>
            </a:r>
            <a:endParaRPr lang="en-US" sz="1200" kern="1200" dirty="0">
              <a:solidFill>
                <a:srgbClr val="731F43"/>
              </a:solidFill>
              <a:latin typeface="Lucida Grande" pitchFamily="80" charset="0"/>
              <a:ea typeface="ＭＳ Ｐゴシック" charset="-128"/>
              <a:cs typeface="+mn-cs"/>
            </a:endParaRPr>
          </a:p>
        </p:txBody>
      </p:sp>
      <p:sp>
        <p:nvSpPr>
          <p:cNvPr id="4" name="Slide Number Placeholder 3"/>
          <p:cNvSpPr>
            <a:spLocks noGrp="1"/>
          </p:cNvSpPr>
          <p:nvPr>
            <p:ph type="sldNum" sz="quarter" idx="10"/>
          </p:nvPr>
        </p:nvSpPr>
        <p:spPr/>
        <p:txBody>
          <a:bodyPr/>
          <a:lstStyle/>
          <a:p>
            <a:fld id="{0EC8AF62-0413-459D-A055-9BD345497D1F}" type="slidenum">
              <a:rPr lang="en-GB" smtClean="0"/>
              <a:pPr/>
              <a:t>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1: presentation title">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556792"/>
            <a:ext cx="8208912" cy="1010543"/>
          </a:xfrm>
          <a:prstGeom prst="rect">
            <a:avLst/>
          </a:prstGeom>
        </p:spPr>
        <p:txBody>
          <a:bodyPr/>
          <a:lstStyle>
            <a:lvl1pPr algn="l">
              <a:lnSpc>
                <a:spcPts val="3500"/>
              </a:lnSpc>
              <a:defRPr sz="3600">
                <a:solidFill>
                  <a:srgbClr val="B5121B"/>
                </a:solidFill>
              </a:defRPr>
            </a:lvl1pPr>
          </a:lstStyle>
          <a:p>
            <a:r>
              <a:rPr lang="en-GB"/>
              <a:t>Click to edit Master title style</a:t>
            </a:r>
            <a:endParaRPr lang="en-GB" dirty="0"/>
          </a:p>
        </p:txBody>
      </p:sp>
      <p:sp>
        <p:nvSpPr>
          <p:cNvPr id="3" name="Subtitle 2"/>
          <p:cNvSpPr>
            <a:spLocks noGrp="1"/>
          </p:cNvSpPr>
          <p:nvPr>
            <p:ph type="subTitle" idx="1"/>
          </p:nvPr>
        </p:nvSpPr>
        <p:spPr>
          <a:xfrm>
            <a:off x="467544" y="2852936"/>
            <a:ext cx="8208912" cy="720080"/>
          </a:xfrm>
          <a:prstGeom prst="rect">
            <a:avLst/>
          </a:prstGeom>
        </p:spPr>
        <p:txBody>
          <a:bodyPr/>
          <a:lstStyle>
            <a:lvl1pPr marL="0" indent="0" algn="l">
              <a:spcBef>
                <a:spcPts val="0"/>
              </a:spcBef>
              <a:buNone/>
              <a:defRPr sz="16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lide 9: discussion">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556792"/>
            <a:ext cx="8208912" cy="1010543"/>
          </a:xfrm>
          <a:prstGeom prst="rect">
            <a:avLst/>
          </a:prstGeom>
        </p:spPr>
        <p:txBody>
          <a:bodyPr/>
          <a:lstStyle>
            <a:lvl1pPr algn="l">
              <a:lnSpc>
                <a:spcPts val="3500"/>
              </a:lnSpc>
              <a:defRPr sz="3600">
                <a:solidFill>
                  <a:srgbClr val="B5121B"/>
                </a:solidFill>
              </a:defRPr>
            </a:lvl1pPr>
          </a:lstStyle>
          <a:p>
            <a:r>
              <a:rPr lang="en-GB"/>
              <a:t>Click to edit Master title style</a:t>
            </a:r>
            <a:endParaRPr lang="en-GB" dirty="0"/>
          </a:p>
        </p:txBody>
      </p:sp>
      <p:sp>
        <p:nvSpPr>
          <p:cNvPr id="3" name="Subtitle 2"/>
          <p:cNvSpPr>
            <a:spLocks noGrp="1"/>
          </p:cNvSpPr>
          <p:nvPr>
            <p:ph type="subTitle" idx="1"/>
          </p:nvPr>
        </p:nvSpPr>
        <p:spPr>
          <a:xfrm>
            <a:off x="467544" y="2852936"/>
            <a:ext cx="8208912" cy="720080"/>
          </a:xfrm>
          <a:prstGeom prst="rect">
            <a:avLst/>
          </a:prstGeom>
        </p:spPr>
        <p:txBody>
          <a:bodyPr/>
          <a:lstStyle>
            <a:lvl1pPr marL="0" indent="0" algn="l">
              <a:spcBef>
                <a:spcPts val="0"/>
              </a:spcBef>
              <a:buNone/>
              <a:defRPr sz="16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2: text only">
    <p:spTree>
      <p:nvGrpSpPr>
        <p:cNvPr id="1" name=""/>
        <p:cNvGrpSpPr/>
        <p:nvPr/>
      </p:nvGrpSpPr>
      <p:grpSpPr>
        <a:xfrm>
          <a:off x="0" y="0"/>
          <a:ext cx="0" cy="0"/>
          <a:chOff x="0" y="0"/>
          <a:chExt cx="0" cy="0"/>
        </a:xfrm>
      </p:grpSpPr>
      <p:sp>
        <p:nvSpPr>
          <p:cNvPr id="2" name="Title 1"/>
          <p:cNvSpPr>
            <a:spLocks noGrp="1"/>
          </p:cNvSpPr>
          <p:nvPr>
            <p:ph type="ctrTitle"/>
          </p:nvPr>
        </p:nvSpPr>
        <p:spPr>
          <a:xfrm>
            <a:off x="395536" y="548680"/>
            <a:ext cx="6768752" cy="1152128"/>
          </a:xfrm>
          <a:prstGeom prst="rect">
            <a:avLst/>
          </a:prstGeom>
        </p:spPr>
        <p:txBody>
          <a:bodyPr/>
          <a:lstStyle>
            <a:lvl1pPr algn="l">
              <a:lnSpc>
                <a:spcPts val="3500"/>
              </a:lnSpc>
              <a:defRPr sz="3600">
                <a:solidFill>
                  <a:srgbClr val="B5121B"/>
                </a:solidFill>
              </a:defRPr>
            </a:lvl1pPr>
          </a:lstStyle>
          <a:p>
            <a:r>
              <a:rPr lang="en-US" dirty="0"/>
              <a:t>Click to edit Master title style</a:t>
            </a:r>
            <a:endParaRPr lang="en-GB" dirty="0"/>
          </a:p>
        </p:txBody>
      </p:sp>
      <p:sp>
        <p:nvSpPr>
          <p:cNvPr id="4" name="Text Placeholder 7"/>
          <p:cNvSpPr>
            <a:spLocks noGrp="1"/>
          </p:cNvSpPr>
          <p:nvPr>
            <p:ph type="body" sz="quarter" idx="14"/>
          </p:nvPr>
        </p:nvSpPr>
        <p:spPr>
          <a:xfrm>
            <a:off x="395288" y="1844675"/>
            <a:ext cx="8425184" cy="4752975"/>
          </a:xfrm>
          <a:prstGeom prst="rect">
            <a:avLst/>
          </a:prstGeom>
        </p:spPr>
        <p:txBody>
          <a:bodyPr vert="horz"/>
          <a:lstStyle>
            <a:lvl1pPr>
              <a:defRPr sz="2400">
                <a:solidFill>
                  <a:srgbClr val="666666"/>
                </a:solidFill>
              </a:defRPr>
            </a:lvl1pPr>
            <a:lvl2pPr>
              <a:defRPr sz="2200">
                <a:solidFill>
                  <a:srgbClr val="666666"/>
                </a:solidFill>
              </a:defRPr>
            </a:lvl2pPr>
            <a:lvl3pPr>
              <a:defRPr sz="2000">
                <a:solidFill>
                  <a:srgbClr val="666666"/>
                </a:solidFill>
              </a:defRPr>
            </a:lvl3pPr>
            <a:lvl4pPr>
              <a:defRPr sz="1800">
                <a:solidFill>
                  <a:srgbClr val="666666"/>
                </a:solidFill>
              </a:defRPr>
            </a:lvl4pPr>
            <a:lvl5pPr>
              <a:defRPr sz="1600">
                <a:solidFill>
                  <a:srgbClr val="666666"/>
                </a:solidFill>
              </a:defRPr>
            </a:lvl5pPr>
          </a:lstStyle>
          <a:p>
            <a:pPr lvl="0"/>
            <a:r>
              <a:rPr lang="en-GB" dirty="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3: text using bullet points">
    <p:spTree>
      <p:nvGrpSpPr>
        <p:cNvPr id="1" name=""/>
        <p:cNvGrpSpPr/>
        <p:nvPr/>
      </p:nvGrpSpPr>
      <p:grpSpPr>
        <a:xfrm>
          <a:off x="0" y="0"/>
          <a:ext cx="0" cy="0"/>
          <a:chOff x="0" y="0"/>
          <a:chExt cx="0" cy="0"/>
        </a:xfrm>
      </p:grpSpPr>
      <p:sp>
        <p:nvSpPr>
          <p:cNvPr id="4" name="Title 1"/>
          <p:cNvSpPr>
            <a:spLocks noGrp="1"/>
          </p:cNvSpPr>
          <p:nvPr>
            <p:ph type="ctrTitle"/>
          </p:nvPr>
        </p:nvSpPr>
        <p:spPr>
          <a:xfrm>
            <a:off x="395536" y="548680"/>
            <a:ext cx="6768752" cy="1152128"/>
          </a:xfrm>
          <a:prstGeom prst="rect">
            <a:avLst/>
          </a:prstGeom>
        </p:spPr>
        <p:txBody>
          <a:bodyPr/>
          <a:lstStyle>
            <a:lvl1pPr algn="l">
              <a:lnSpc>
                <a:spcPts val="3500"/>
              </a:lnSpc>
              <a:defRPr sz="3600">
                <a:solidFill>
                  <a:srgbClr val="B5121B"/>
                </a:solidFill>
              </a:defRPr>
            </a:lvl1pPr>
          </a:lstStyle>
          <a:p>
            <a:r>
              <a:rPr lang="en-US" dirty="0"/>
              <a:t>Click to edit Master title style</a:t>
            </a:r>
            <a:endParaRPr lang="en-GB" dirty="0"/>
          </a:p>
        </p:txBody>
      </p:sp>
      <p:sp>
        <p:nvSpPr>
          <p:cNvPr id="5" name="Text Placeholder 7"/>
          <p:cNvSpPr>
            <a:spLocks noGrp="1"/>
          </p:cNvSpPr>
          <p:nvPr>
            <p:ph type="body" sz="quarter" idx="14"/>
          </p:nvPr>
        </p:nvSpPr>
        <p:spPr>
          <a:xfrm>
            <a:off x="395288" y="1844675"/>
            <a:ext cx="8425184" cy="4752975"/>
          </a:xfrm>
          <a:prstGeom prst="rect">
            <a:avLst/>
          </a:prstGeom>
        </p:spPr>
        <p:txBody>
          <a:bodyPr vert="horz"/>
          <a:lstStyle>
            <a:lvl1pPr>
              <a:defRPr sz="2400">
                <a:solidFill>
                  <a:srgbClr val="666666"/>
                </a:solidFill>
              </a:defRPr>
            </a:lvl1pPr>
            <a:lvl2pPr>
              <a:defRPr sz="2200">
                <a:solidFill>
                  <a:srgbClr val="666666"/>
                </a:solidFill>
              </a:defRPr>
            </a:lvl2pPr>
            <a:lvl3pPr>
              <a:defRPr sz="2000">
                <a:solidFill>
                  <a:srgbClr val="666666"/>
                </a:solidFill>
              </a:defRPr>
            </a:lvl3pPr>
            <a:lvl4pPr>
              <a:defRPr sz="1800">
                <a:solidFill>
                  <a:srgbClr val="666666"/>
                </a:solidFill>
              </a:defRPr>
            </a:lvl4pPr>
            <a:lvl5pPr>
              <a:defRPr sz="1600">
                <a:solidFill>
                  <a:srgbClr val="666666"/>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 4: smaller text using bullet points">
    <p:spTree>
      <p:nvGrpSpPr>
        <p:cNvPr id="1" name=""/>
        <p:cNvGrpSpPr/>
        <p:nvPr/>
      </p:nvGrpSpPr>
      <p:grpSpPr>
        <a:xfrm>
          <a:off x="0" y="0"/>
          <a:ext cx="0" cy="0"/>
          <a:chOff x="0" y="0"/>
          <a:chExt cx="0" cy="0"/>
        </a:xfrm>
      </p:grpSpPr>
      <p:sp>
        <p:nvSpPr>
          <p:cNvPr id="4" name="Title 1"/>
          <p:cNvSpPr>
            <a:spLocks noGrp="1"/>
          </p:cNvSpPr>
          <p:nvPr>
            <p:ph type="ctrTitle"/>
          </p:nvPr>
        </p:nvSpPr>
        <p:spPr>
          <a:xfrm>
            <a:off x="395536" y="548680"/>
            <a:ext cx="6768752" cy="1152128"/>
          </a:xfrm>
          <a:prstGeom prst="rect">
            <a:avLst/>
          </a:prstGeom>
        </p:spPr>
        <p:txBody>
          <a:bodyPr/>
          <a:lstStyle>
            <a:lvl1pPr algn="l">
              <a:lnSpc>
                <a:spcPts val="3500"/>
              </a:lnSpc>
              <a:defRPr sz="3600">
                <a:solidFill>
                  <a:srgbClr val="B5121B"/>
                </a:solidFill>
              </a:defRPr>
            </a:lvl1pPr>
          </a:lstStyle>
          <a:p>
            <a:r>
              <a:rPr lang="en-US" dirty="0"/>
              <a:t>Click to edit Master title style</a:t>
            </a:r>
            <a:endParaRPr lang="en-GB" dirty="0"/>
          </a:p>
        </p:txBody>
      </p:sp>
      <p:sp>
        <p:nvSpPr>
          <p:cNvPr id="5" name="Text Placeholder 7"/>
          <p:cNvSpPr>
            <a:spLocks noGrp="1"/>
          </p:cNvSpPr>
          <p:nvPr>
            <p:ph type="body" sz="quarter" idx="14"/>
          </p:nvPr>
        </p:nvSpPr>
        <p:spPr>
          <a:xfrm>
            <a:off x="395288" y="1844675"/>
            <a:ext cx="8425184" cy="4752975"/>
          </a:xfrm>
          <a:prstGeom prst="rect">
            <a:avLst/>
          </a:prstGeom>
        </p:spPr>
        <p:txBody>
          <a:bodyPr vert="horz"/>
          <a:lstStyle>
            <a:lvl1pPr>
              <a:defRPr sz="2400">
                <a:solidFill>
                  <a:srgbClr val="666666"/>
                </a:solidFill>
              </a:defRPr>
            </a:lvl1pPr>
            <a:lvl2pPr>
              <a:defRPr sz="2200">
                <a:solidFill>
                  <a:srgbClr val="666666"/>
                </a:solidFill>
              </a:defRPr>
            </a:lvl2pPr>
            <a:lvl3pPr>
              <a:defRPr sz="2000">
                <a:solidFill>
                  <a:srgbClr val="666666"/>
                </a:solidFill>
              </a:defRPr>
            </a:lvl3pPr>
            <a:lvl4pPr>
              <a:defRPr sz="1800">
                <a:solidFill>
                  <a:srgbClr val="666666"/>
                </a:solidFill>
              </a:defRPr>
            </a:lvl4pPr>
            <a:lvl5pPr>
              <a:defRPr sz="1600">
                <a:solidFill>
                  <a:srgbClr val="666666"/>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5: text with bullet points &amp; 1 image">
    <p:spTree>
      <p:nvGrpSpPr>
        <p:cNvPr id="1" name=""/>
        <p:cNvGrpSpPr/>
        <p:nvPr/>
      </p:nvGrpSpPr>
      <p:grpSpPr>
        <a:xfrm>
          <a:off x="0" y="0"/>
          <a:ext cx="0" cy="0"/>
          <a:chOff x="0" y="0"/>
          <a:chExt cx="0" cy="0"/>
        </a:xfrm>
      </p:grpSpPr>
      <p:sp>
        <p:nvSpPr>
          <p:cNvPr id="4" name="Title 1"/>
          <p:cNvSpPr>
            <a:spLocks noGrp="1"/>
          </p:cNvSpPr>
          <p:nvPr>
            <p:ph type="ctrTitle"/>
          </p:nvPr>
        </p:nvSpPr>
        <p:spPr>
          <a:xfrm>
            <a:off x="395536" y="548680"/>
            <a:ext cx="6768752" cy="1152128"/>
          </a:xfrm>
          <a:prstGeom prst="rect">
            <a:avLst/>
          </a:prstGeom>
        </p:spPr>
        <p:txBody>
          <a:bodyPr/>
          <a:lstStyle>
            <a:lvl1pPr algn="l">
              <a:lnSpc>
                <a:spcPts val="3500"/>
              </a:lnSpc>
              <a:defRPr sz="3600">
                <a:solidFill>
                  <a:srgbClr val="B5121B"/>
                </a:solidFill>
              </a:defRPr>
            </a:lvl1pPr>
          </a:lstStyle>
          <a:p>
            <a:r>
              <a:rPr lang="en-US" dirty="0"/>
              <a:t>Click to edit Master title style</a:t>
            </a:r>
            <a:endParaRPr lang="en-GB" dirty="0"/>
          </a:p>
        </p:txBody>
      </p:sp>
      <p:sp>
        <p:nvSpPr>
          <p:cNvPr id="5" name="Text Placeholder 7"/>
          <p:cNvSpPr>
            <a:spLocks noGrp="1"/>
          </p:cNvSpPr>
          <p:nvPr>
            <p:ph type="body" sz="quarter" idx="14"/>
          </p:nvPr>
        </p:nvSpPr>
        <p:spPr>
          <a:xfrm>
            <a:off x="395289" y="1844675"/>
            <a:ext cx="5400847" cy="4752975"/>
          </a:xfrm>
          <a:prstGeom prst="rect">
            <a:avLst/>
          </a:prstGeom>
        </p:spPr>
        <p:txBody>
          <a:bodyPr vert="horz"/>
          <a:lstStyle>
            <a:lvl1pPr>
              <a:defRPr sz="2400">
                <a:solidFill>
                  <a:srgbClr val="666666"/>
                </a:solidFill>
              </a:defRPr>
            </a:lvl1pPr>
            <a:lvl2pPr>
              <a:defRPr sz="2200">
                <a:solidFill>
                  <a:srgbClr val="666666"/>
                </a:solidFill>
              </a:defRPr>
            </a:lvl2pPr>
            <a:lvl3pPr>
              <a:defRPr sz="2000">
                <a:solidFill>
                  <a:srgbClr val="666666"/>
                </a:solidFill>
              </a:defRPr>
            </a:lvl3pPr>
            <a:lvl4pPr>
              <a:defRPr sz="1800">
                <a:solidFill>
                  <a:srgbClr val="666666"/>
                </a:solidFill>
              </a:defRPr>
            </a:lvl4pPr>
            <a:lvl5pPr>
              <a:defRPr sz="1600">
                <a:solidFill>
                  <a:srgbClr val="666666"/>
                </a:solidFill>
              </a:defRPr>
            </a:lvl5pPr>
          </a:lstStyle>
          <a:p>
            <a:pPr lvl="0"/>
            <a:r>
              <a:rPr lang="en-GB" dirty="0"/>
              <a:t>Click to edit Master text styles</a:t>
            </a:r>
          </a:p>
        </p:txBody>
      </p:sp>
      <p:sp>
        <p:nvSpPr>
          <p:cNvPr id="2" name="TextBox 1"/>
          <p:cNvSpPr txBox="1"/>
          <p:nvPr userDrawn="1"/>
        </p:nvSpPr>
        <p:spPr>
          <a:xfrm>
            <a:off x="3234022" y="3660229"/>
            <a:ext cx="184666" cy="369332"/>
          </a:xfrm>
          <a:prstGeom prst="rect">
            <a:avLst/>
          </a:prstGeom>
          <a:noFill/>
        </p:spPr>
        <p:txBody>
          <a:bodyPr wrap="none" rtlCol="0">
            <a:spAutoFit/>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lide 6: text with bullet points &amp; 2 images">
    <p:spTree>
      <p:nvGrpSpPr>
        <p:cNvPr id="1" name=""/>
        <p:cNvGrpSpPr/>
        <p:nvPr/>
      </p:nvGrpSpPr>
      <p:grpSpPr>
        <a:xfrm>
          <a:off x="0" y="0"/>
          <a:ext cx="0" cy="0"/>
          <a:chOff x="0" y="0"/>
          <a:chExt cx="0" cy="0"/>
        </a:xfrm>
      </p:grpSpPr>
      <p:sp>
        <p:nvSpPr>
          <p:cNvPr id="4" name="Title 1"/>
          <p:cNvSpPr>
            <a:spLocks noGrp="1"/>
          </p:cNvSpPr>
          <p:nvPr>
            <p:ph type="ctrTitle"/>
          </p:nvPr>
        </p:nvSpPr>
        <p:spPr>
          <a:xfrm>
            <a:off x="395536" y="548680"/>
            <a:ext cx="6768752" cy="1152128"/>
          </a:xfrm>
          <a:prstGeom prst="rect">
            <a:avLst/>
          </a:prstGeom>
        </p:spPr>
        <p:txBody>
          <a:bodyPr/>
          <a:lstStyle>
            <a:lvl1pPr algn="l">
              <a:lnSpc>
                <a:spcPts val="3500"/>
              </a:lnSpc>
              <a:defRPr sz="3600">
                <a:solidFill>
                  <a:srgbClr val="B5121B"/>
                </a:solidFill>
              </a:defRPr>
            </a:lvl1pPr>
          </a:lstStyle>
          <a:p>
            <a:r>
              <a:rPr lang="en-US" dirty="0"/>
              <a:t>Click to edit Master title style</a:t>
            </a:r>
            <a:endParaRPr lang="en-GB" dirty="0"/>
          </a:p>
        </p:txBody>
      </p:sp>
      <p:sp>
        <p:nvSpPr>
          <p:cNvPr id="8" name="Text Placeholder 7"/>
          <p:cNvSpPr>
            <a:spLocks noGrp="1"/>
          </p:cNvSpPr>
          <p:nvPr>
            <p:ph type="body" sz="quarter" idx="14"/>
          </p:nvPr>
        </p:nvSpPr>
        <p:spPr>
          <a:xfrm>
            <a:off x="395289" y="1844675"/>
            <a:ext cx="5400847" cy="4752975"/>
          </a:xfrm>
          <a:prstGeom prst="rect">
            <a:avLst/>
          </a:prstGeom>
        </p:spPr>
        <p:txBody>
          <a:bodyPr vert="horz"/>
          <a:lstStyle>
            <a:lvl1pPr>
              <a:defRPr sz="2400">
                <a:solidFill>
                  <a:srgbClr val="666666"/>
                </a:solidFill>
              </a:defRPr>
            </a:lvl1pPr>
            <a:lvl2pPr>
              <a:defRPr sz="2200">
                <a:solidFill>
                  <a:srgbClr val="666666"/>
                </a:solidFill>
              </a:defRPr>
            </a:lvl2pPr>
            <a:lvl3pPr>
              <a:defRPr sz="2000">
                <a:solidFill>
                  <a:srgbClr val="666666"/>
                </a:solidFill>
              </a:defRPr>
            </a:lvl3pPr>
            <a:lvl4pPr>
              <a:defRPr sz="1800">
                <a:solidFill>
                  <a:srgbClr val="666666"/>
                </a:solidFill>
              </a:defRPr>
            </a:lvl4pPr>
            <a:lvl5pPr>
              <a:defRPr sz="1600">
                <a:solidFill>
                  <a:srgbClr val="666666"/>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 7: image only">
    <p:spTree>
      <p:nvGrpSpPr>
        <p:cNvPr id="1" name=""/>
        <p:cNvGrpSpPr/>
        <p:nvPr/>
      </p:nvGrpSpPr>
      <p:grpSpPr>
        <a:xfrm>
          <a:off x="0" y="0"/>
          <a:ext cx="0" cy="0"/>
          <a:chOff x="0" y="0"/>
          <a:chExt cx="0" cy="0"/>
        </a:xfrm>
      </p:grpSpPr>
      <p:sp>
        <p:nvSpPr>
          <p:cNvPr id="3" name="Title 1"/>
          <p:cNvSpPr>
            <a:spLocks noGrp="1"/>
          </p:cNvSpPr>
          <p:nvPr>
            <p:ph type="ctrTitle"/>
          </p:nvPr>
        </p:nvSpPr>
        <p:spPr>
          <a:xfrm>
            <a:off x="395536" y="548680"/>
            <a:ext cx="6768752" cy="1152128"/>
          </a:xfrm>
          <a:prstGeom prst="rect">
            <a:avLst/>
          </a:prstGeom>
        </p:spPr>
        <p:txBody>
          <a:bodyPr/>
          <a:lstStyle>
            <a:lvl1pPr algn="l">
              <a:lnSpc>
                <a:spcPts val="3500"/>
              </a:lnSpc>
              <a:defRPr sz="3600">
                <a:solidFill>
                  <a:srgbClr val="B5121B"/>
                </a:solidFill>
              </a:defRPr>
            </a:lvl1pPr>
          </a:lstStyle>
          <a:p>
            <a:r>
              <a:rPr lang="en-US" dirty="0"/>
              <a:t>Click to edit Master title style</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lide 8: blank slide">
    <p:spTree>
      <p:nvGrpSpPr>
        <p:cNvPr id="1" name=""/>
        <p:cNvGrpSpPr/>
        <p:nvPr/>
      </p:nvGrpSpPr>
      <p:grpSpPr>
        <a:xfrm>
          <a:off x="0" y="0"/>
          <a:ext cx="0" cy="0"/>
          <a:chOff x="0" y="0"/>
          <a:chExt cx="0" cy="0"/>
        </a:xfrm>
      </p:grpSpPr>
      <p:sp>
        <p:nvSpPr>
          <p:cNvPr id="3" name="Title 1"/>
          <p:cNvSpPr>
            <a:spLocks noGrp="1"/>
          </p:cNvSpPr>
          <p:nvPr>
            <p:ph type="ctrTitle"/>
          </p:nvPr>
        </p:nvSpPr>
        <p:spPr>
          <a:xfrm>
            <a:off x="395536" y="548680"/>
            <a:ext cx="6768752" cy="1152128"/>
          </a:xfrm>
          <a:prstGeom prst="rect">
            <a:avLst/>
          </a:prstGeom>
        </p:spPr>
        <p:txBody>
          <a:bodyPr/>
          <a:lstStyle>
            <a:lvl1pPr algn="l">
              <a:lnSpc>
                <a:spcPts val="3500"/>
              </a:lnSpc>
              <a:defRPr sz="3600">
                <a:solidFill>
                  <a:srgbClr val="B5121B"/>
                </a:solidFill>
              </a:defRPr>
            </a:lvl1pPr>
          </a:lstStyle>
          <a:p>
            <a:r>
              <a:rPr lang="en-US" dirty="0"/>
              <a:t>Click to edit Master title style</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5"/>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 y="1101"/>
            <a:ext cx="9143998" cy="686214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68"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8"/>
          <p:cNvPicPr>
            <a:picLocks noChangeAspect="1" noChangeArrowheads="1"/>
          </p:cNvPicPr>
          <p:nvPr/>
        </p:nvPicPr>
        <p:blipFill>
          <a:blip r:embed="rId9" cstate="print">
            <a:extLst>
              <a:ext uri="{28A0092B-C50C-407E-A947-70E740481C1C}">
                <a14:useLocalDpi xmlns:a14="http://schemas.microsoft.com/office/drawing/2010/main" val="0"/>
              </a:ext>
            </a:extLst>
          </a:blip>
          <a:stretch>
            <a:fillRect/>
          </a:stretch>
        </p:blipFill>
        <p:spPr bwMode="auto">
          <a:xfrm>
            <a:off x="5522" y="3879"/>
            <a:ext cx="9132955" cy="686214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UK Input on Neutrino Physics</a:t>
            </a:r>
          </a:p>
        </p:txBody>
      </p:sp>
      <p:sp>
        <p:nvSpPr>
          <p:cNvPr id="3" name="Subtitle 2"/>
          <p:cNvSpPr>
            <a:spLocks noGrp="1"/>
          </p:cNvSpPr>
          <p:nvPr>
            <p:ph type="subTitle" idx="1"/>
          </p:nvPr>
        </p:nvSpPr>
        <p:spPr/>
        <p:txBody>
          <a:bodyPr/>
          <a:lstStyle/>
          <a:p>
            <a:pPr>
              <a:spcBef>
                <a:spcPts val="0"/>
              </a:spcBef>
            </a:pPr>
            <a:r>
              <a:rPr lang="en-GB" dirty="0"/>
              <a:t>CERN 5 Yearly Strategic Review 2019</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Long baseline experiments</a:t>
            </a:r>
          </a:p>
        </p:txBody>
      </p:sp>
      <p:sp>
        <p:nvSpPr>
          <p:cNvPr id="3" name="Subtitle 2"/>
          <p:cNvSpPr>
            <a:spLocks noGrp="1"/>
          </p:cNvSpPr>
          <p:nvPr>
            <p:ph type="body" sz="quarter" idx="14"/>
          </p:nvPr>
        </p:nvSpPr>
        <p:spPr>
          <a:prstGeom prst="rect">
            <a:avLst/>
          </a:prstGeom>
        </p:spPr>
        <p:txBody>
          <a:bodyPr/>
          <a:lstStyle/>
          <a:p>
            <a:r>
              <a:rPr lang="en-GB" sz="2000" i="1" dirty="0"/>
              <a:t>Recognised the strong scientific case in 2012 input</a:t>
            </a:r>
          </a:p>
          <a:p>
            <a:r>
              <a:rPr lang="en-GB" sz="2000" i="1" dirty="0"/>
              <a:t>Investment in </a:t>
            </a:r>
            <a:r>
              <a:rPr lang="en-GB" sz="2000" i="1" dirty="0" err="1"/>
              <a:t>protoDUNE</a:t>
            </a:r>
            <a:r>
              <a:rPr lang="en-GB" sz="2000" i="1" dirty="0"/>
              <a:t> and Hyper-K</a:t>
            </a:r>
          </a:p>
          <a:p>
            <a:r>
              <a:rPr lang="en-GB" sz="2000" i="1" dirty="0"/>
              <a:t>Both now approved in their host countries</a:t>
            </a:r>
          </a:p>
          <a:p>
            <a:r>
              <a:rPr lang="en-GB" sz="2000" i="1" dirty="0"/>
              <a:t>Potential points</a:t>
            </a:r>
          </a:p>
          <a:p>
            <a:pPr lvl="1"/>
            <a:r>
              <a:rPr lang="en-GB" sz="1800" dirty="0"/>
              <a:t>The UK remains committed to DUNE and Hyper-K</a:t>
            </a:r>
          </a:p>
          <a:p>
            <a:pPr lvl="1"/>
            <a:r>
              <a:rPr lang="en-GB" sz="1800" dirty="0"/>
              <a:t>We recommend CERN support the European involvement in both</a:t>
            </a:r>
          </a:p>
          <a:p>
            <a:pPr lvl="1"/>
            <a:r>
              <a:rPr lang="en-GB" sz="1800" dirty="0"/>
              <a:t>Strong support for the neutrino platform both as a basis for other projects and as a facility for self-contained experiments</a:t>
            </a:r>
          </a:p>
          <a:p>
            <a:r>
              <a:rPr lang="en-GB" sz="2000" i="1" dirty="0"/>
              <a:t>Questions</a:t>
            </a:r>
          </a:p>
          <a:p>
            <a:pPr lvl="1">
              <a:buFont typeface="Wingdings" charset="2"/>
              <a:buChar char="Ø"/>
            </a:pPr>
            <a:r>
              <a:rPr lang="en-GB" sz="2000" dirty="0"/>
              <a:t>Should we should encourage CERN &amp; Europe to promote common activities/R&amp;D to get best value from the two experiments?</a:t>
            </a:r>
            <a:r>
              <a:rPr lang="en-GB" b="1" dirty="0"/>
              <a:t> </a:t>
            </a:r>
            <a:endParaRPr lang="en-GB" dirty="0"/>
          </a:p>
          <a:p>
            <a:pPr lvl="1">
              <a:buFont typeface="Wingdings" charset="2"/>
              <a:buChar char="Ø"/>
            </a:pPr>
            <a:endParaRPr lang="en-GB"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Double Beta Decay</a:t>
            </a:r>
          </a:p>
        </p:txBody>
      </p:sp>
      <p:sp>
        <p:nvSpPr>
          <p:cNvPr id="3" name="Subtitle 2"/>
          <p:cNvSpPr>
            <a:spLocks noGrp="1"/>
          </p:cNvSpPr>
          <p:nvPr>
            <p:ph type="body" sz="quarter" idx="14"/>
          </p:nvPr>
        </p:nvSpPr>
        <p:spPr>
          <a:prstGeom prst="rect">
            <a:avLst/>
          </a:prstGeom>
        </p:spPr>
        <p:txBody>
          <a:bodyPr/>
          <a:lstStyle/>
          <a:p>
            <a:r>
              <a:rPr lang="en-GB" sz="2000" i="1" dirty="0"/>
              <a:t>Long UK history and high scientific value</a:t>
            </a:r>
          </a:p>
          <a:p>
            <a:r>
              <a:rPr lang="en-GB" sz="2000" i="1" dirty="0"/>
              <a:t>Experiments require ton-scale experiments and the whole European </a:t>
            </a:r>
            <a:r>
              <a:rPr lang="en-GB" sz="2000" dirty="0">
                <a:latin typeface="Cambria" panose="02040503050406030204" pitchFamily="18" charset="0"/>
                <a:ea typeface="MS Mincho" panose="02020609040205080304" pitchFamily="49" charset="-128"/>
                <a:cs typeface="Times New Roman" panose="02020603050405020304" pitchFamily="18" charset="0"/>
              </a:rPr>
              <a:t>0νββ </a:t>
            </a:r>
            <a:r>
              <a:rPr lang="en-GB" sz="2000" i="1" dirty="0">
                <a:latin typeface="Cambria" panose="02040503050406030204" pitchFamily="18" charset="0"/>
                <a:ea typeface="MS Mincho" panose="02020609040205080304" pitchFamily="49" charset="-128"/>
                <a:cs typeface="Times New Roman" panose="02020603050405020304" pitchFamily="18" charset="0"/>
              </a:rPr>
              <a:t>community</a:t>
            </a:r>
            <a:r>
              <a:rPr lang="en-GB" sz="2000" dirty="0"/>
              <a:t> </a:t>
            </a:r>
            <a:r>
              <a:rPr lang="en-GB" sz="2000" i="1" dirty="0"/>
              <a:t>as well as  low background underground laboratories</a:t>
            </a:r>
          </a:p>
          <a:p>
            <a:r>
              <a:rPr lang="en-GB" sz="2000" i="1" dirty="0"/>
              <a:t>Both receiving levels of approval in their host countries</a:t>
            </a:r>
          </a:p>
          <a:p>
            <a:r>
              <a:rPr lang="en-GB" sz="2000" i="1" dirty="0"/>
              <a:t>Potential points</a:t>
            </a:r>
          </a:p>
          <a:p>
            <a:pPr lvl="1"/>
            <a:r>
              <a:rPr lang="en-GB" sz="1800" dirty="0"/>
              <a:t>Europe and the UK should continue a healthy </a:t>
            </a:r>
            <a:r>
              <a:rPr lang="en-GB" sz="1800" dirty="0">
                <a:latin typeface="Cambria" panose="02040503050406030204" pitchFamily="18" charset="0"/>
                <a:ea typeface="MS Mincho" panose="02020609040205080304" pitchFamily="49" charset="-128"/>
                <a:cs typeface="Times New Roman" panose="02020603050405020304" pitchFamily="18" charset="0"/>
              </a:rPr>
              <a:t>0νββ programme with </a:t>
            </a:r>
            <a:r>
              <a:rPr lang="en-GB" sz="1800" i="1" dirty="0"/>
              <a:t>ton-scale experiments at large underground laboratories</a:t>
            </a:r>
            <a:r>
              <a:rPr lang="en-GB" sz="1800" dirty="0"/>
              <a:t>.</a:t>
            </a:r>
          </a:p>
          <a:p>
            <a:pPr lvl="1"/>
            <a:r>
              <a:rPr lang="en-GB" sz="1800" dirty="0"/>
              <a:t> CERN should support this activity, and the UK can offer low background facilities at </a:t>
            </a:r>
            <a:r>
              <a:rPr lang="en-GB" sz="1800" dirty="0" err="1"/>
              <a:t>Boulby</a:t>
            </a:r>
            <a:endParaRPr lang="en-GB" sz="1800" dirty="0"/>
          </a:p>
          <a:p>
            <a:r>
              <a:rPr lang="en-GB" sz="2200" i="1" dirty="0"/>
              <a:t>Questions</a:t>
            </a:r>
          </a:p>
          <a:p>
            <a:pPr lvl="1">
              <a:buFont typeface="Wingdings" charset="2"/>
              <a:buChar char="Ø"/>
            </a:pPr>
            <a:r>
              <a:rPr lang="en-GB" sz="2000" dirty="0">
                <a:latin typeface="Cambria" panose="02040503050406030204" pitchFamily="18" charset="0"/>
                <a:ea typeface="MS Mincho" panose="02020609040205080304" pitchFamily="49" charset="-128"/>
                <a:cs typeface="Times New Roman" panose="02020603050405020304" pitchFamily="18" charset="0"/>
              </a:rPr>
              <a:t>Is there any unique technical expertise that CERN can provide that will be useful to next-generation experiments?</a:t>
            </a:r>
          </a:p>
          <a:p>
            <a:pPr lvl="1">
              <a:buFont typeface="Wingdings" charset="2"/>
              <a:buChar char="Ø"/>
            </a:pPr>
            <a:r>
              <a:rPr lang="en-GB" sz="2000" dirty="0">
                <a:latin typeface="Cambria" panose="02040503050406030204" pitchFamily="18" charset="0"/>
                <a:ea typeface="MS Mincho" panose="02020609040205080304" pitchFamily="49" charset="-128"/>
                <a:cs typeface="Times New Roman" panose="02020603050405020304" pitchFamily="18" charset="0"/>
              </a:rPr>
              <a:t>Can/should CERN funds support such work?</a:t>
            </a:r>
          </a:p>
          <a:p>
            <a:pPr lvl="1">
              <a:buFont typeface="Wingdings" charset="2"/>
              <a:buChar char="Ø"/>
            </a:pPr>
            <a:endParaRPr lang="en-GB" sz="2000" dirty="0"/>
          </a:p>
        </p:txBody>
      </p:sp>
    </p:spTree>
    <p:extLst>
      <p:ext uri="{BB962C8B-B14F-4D97-AF65-F5344CB8AC3E}">
        <p14:creationId xmlns:p14="http://schemas.microsoft.com/office/powerpoint/2010/main" val="2498446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Other Neutrino Physics</a:t>
            </a:r>
          </a:p>
        </p:txBody>
      </p:sp>
      <p:sp>
        <p:nvSpPr>
          <p:cNvPr id="3" name="Subtitle 2"/>
          <p:cNvSpPr>
            <a:spLocks noGrp="1"/>
          </p:cNvSpPr>
          <p:nvPr>
            <p:ph type="body" sz="quarter" idx="14"/>
          </p:nvPr>
        </p:nvSpPr>
        <p:spPr>
          <a:prstGeom prst="rect">
            <a:avLst/>
          </a:prstGeom>
        </p:spPr>
        <p:txBody>
          <a:bodyPr/>
          <a:lstStyle/>
          <a:p>
            <a:r>
              <a:rPr lang="en-GB" sz="2000" i="1" dirty="0"/>
              <a:t>Potential points</a:t>
            </a:r>
          </a:p>
          <a:p>
            <a:pPr lvl="1"/>
            <a:r>
              <a:rPr lang="en-GB" sz="1800" dirty="0"/>
              <a:t>Neutrino astronomy is an important part of the future European programme, with a strong European involvement in the running experiments </a:t>
            </a:r>
            <a:r>
              <a:rPr lang="en-GB" sz="1800" dirty="0" err="1"/>
              <a:t>IceCube</a:t>
            </a:r>
            <a:r>
              <a:rPr lang="en-GB" sz="1800" dirty="0"/>
              <a:t> and ANTARES and their proposed upgrades, IceCube-Gen2 and KM3NeT. There is UK involvement in IceCube-Gen2. </a:t>
            </a:r>
          </a:p>
          <a:p>
            <a:r>
              <a:rPr lang="en-GB" sz="2200" i="1" dirty="0"/>
              <a:t>Questions</a:t>
            </a:r>
          </a:p>
          <a:p>
            <a:pPr lvl="1">
              <a:buFont typeface="Wingdings" charset="2"/>
              <a:buChar char="Ø"/>
            </a:pPr>
            <a:r>
              <a:rPr lang="en-GB" sz="2000" dirty="0">
                <a:latin typeface="Cambria" panose="02040503050406030204" pitchFamily="18" charset="0"/>
                <a:ea typeface="MS Mincho" panose="02020609040205080304" pitchFamily="49" charset="-128"/>
                <a:cs typeface="Times New Roman" panose="02020603050405020304" pitchFamily="18" charset="0"/>
              </a:rPr>
              <a:t>Will the </a:t>
            </a:r>
            <a:r>
              <a:rPr lang="en-GB" sz="2000" dirty="0" err="1">
                <a:latin typeface="Cambria" panose="02040503050406030204" pitchFamily="18" charset="0"/>
                <a:ea typeface="MS Mincho" panose="02020609040205080304" pitchFamily="49" charset="-128"/>
                <a:cs typeface="Times New Roman" panose="02020603050405020304" pitchFamily="18" charset="0"/>
              </a:rPr>
              <a:t>astroparticle</a:t>
            </a:r>
            <a:r>
              <a:rPr lang="en-GB" sz="2000" dirty="0">
                <a:latin typeface="Cambria" panose="02040503050406030204" pitchFamily="18" charset="0"/>
                <a:ea typeface="MS Mincho" panose="02020609040205080304" pitchFamily="49" charset="-128"/>
                <a:cs typeface="Times New Roman" panose="02020603050405020304" pitchFamily="18" charset="0"/>
              </a:rPr>
              <a:t> panel be providing input?</a:t>
            </a:r>
          </a:p>
          <a:p>
            <a:pPr lvl="1">
              <a:buFont typeface="Wingdings" charset="2"/>
              <a:buChar char="Ø"/>
            </a:pPr>
            <a:r>
              <a:rPr lang="en-GB" sz="2000" dirty="0">
                <a:latin typeface="Cambria" panose="02040503050406030204" pitchFamily="18" charset="0"/>
                <a:ea typeface="MS Mincho" panose="02020609040205080304" pitchFamily="49" charset="-128"/>
                <a:cs typeface="Times New Roman" panose="02020603050405020304" pitchFamily="18" charset="0"/>
              </a:rPr>
              <a:t>What can/should we say about </a:t>
            </a:r>
            <a:r>
              <a:rPr lang="en-GB" sz="2000" dirty="0" err="1">
                <a:latin typeface="Cambria" panose="02040503050406030204" pitchFamily="18" charset="0"/>
                <a:ea typeface="MS Mincho" panose="02020609040205080304" pitchFamily="49" charset="-128"/>
                <a:cs typeface="Times New Roman" panose="02020603050405020304" pitchFamily="18" charset="0"/>
              </a:rPr>
              <a:t>NuSTORM</a:t>
            </a:r>
            <a:r>
              <a:rPr lang="en-GB" sz="2000" dirty="0">
                <a:latin typeface="Cambria" panose="02040503050406030204" pitchFamily="18" charset="0"/>
                <a:ea typeface="MS Mincho" panose="02020609040205080304" pitchFamily="49" charset="-128"/>
                <a:cs typeface="Times New Roman" panose="02020603050405020304" pitchFamily="18" charset="0"/>
              </a:rPr>
              <a:t> in the CERN Context?</a:t>
            </a:r>
          </a:p>
          <a:p>
            <a:pPr lvl="1">
              <a:buFont typeface="Wingdings" charset="2"/>
              <a:buChar char="Ø"/>
            </a:pPr>
            <a:endParaRPr lang="en-GB" sz="2000" dirty="0"/>
          </a:p>
        </p:txBody>
      </p:sp>
    </p:spTree>
    <p:extLst>
      <p:ext uri="{BB962C8B-B14F-4D97-AF65-F5344CB8AC3E}">
        <p14:creationId xmlns:p14="http://schemas.microsoft.com/office/powerpoint/2010/main" val="3049835595"/>
      </p:ext>
    </p:extLst>
  </p:cSld>
  <p:clrMapOvr>
    <a:masterClrMapping/>
  </p:clrMapOvr>
</p:sld>
</file>

<file path=ppt/theme/theme1.xml><?xml version="1.0" encoding="utf-8"?>
<a:theme xmlns:a="http://schemas.openxmlformats.org/drawingml/2006/main" name="LUPowerpointtemplate2014">
  <a:themeElements>
    <a:clrScheme name="Custom 1">
      <a:dk1>
        <a:srgbClr val="8C0E1D"/>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D52B1E"/>
      </a:hlink>
      <a:folHlink>
        <a:srgbClr val="D52B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lide 2: Text Only">
  <a:themeElements>
    <a:clrScheme name="Custom 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D52B1E"/>
      </a:hlink>
      <a:folHlink>
        <a:srgbClr val="D52B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LUPowerpointtemplate2014.potx</Template>
  <TotalTime>2477</TotalTime>
  <Words>651</Words>
  <Application>Microsoft Macintosh PowerPoint</Application>
  <PresentationFormat>On-screen Show (4:3)</PresentationFormat>
  <Paragraphs>61</Paragraphs>
  <Slides>4</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4</vt:i4>
      </vt:variant>
    </vt:vector>
  </HeadingPairs>
  <TitlesOfParts>
    <vt:vector size="14" baseType="lpstr">
      <vt:lpstr>MS Mincho</vt:lpstr>
      <vt:lpstr>ＭＳ Ｐゴシック</vt:lpstr>
      <vt:lpstr>Arial</vt:lpstr>
      <vt:lpstr>Calibri</vt:lpstr>
      <vt:lpstr>Cambria</vt:lpstr>
      <vt:lpstr>Lucida Grande</vt:lpstr>
      <vt:lpstr>Times New Roman</vt:lpstr>
      <vt:lpstr>Wingdings</vt:lpstr>
      <vt:lpstr>LUPowerpointtemplate2014</vt:lpstr>
      <vt:lpstr>Slide 2: Text Only</vt:lpstr>
      <vt:lpstr>UK Input on Neutrino Physics</vt:lpstr>
      <vt:lpstr>Long baseline experiments</vt:lpstr>
      <vt:lpstr>Double Beta Decay</vt:lpstr>
      <vt:lpstr>Other Neutrino Physics</vt:lpstr>
    </vt:vector>
  </TitlesOfParts>
  <Company>Hewlett-Packard Company</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wendy.gallagher</dc:creator>
  <cp:lastModifiedBy>Microsoft Office User</cp:lastModifiedBy>
  <cp:revision>62</cp:revision>
  <dcterms:created xsi:type="dcterms:W3CDTF">2011-10-31T13:04:17Z</dcterms:created>
  <dcterms:modified xsi:type="dcterms:W3CDTF">2018-09-21T12:39:03Z</dcterms:modified>
</cp:coreProperties>
</file>