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3" r:id="rId3"/>
    <p:sldId id="419" r:id="rId4"/>
    <p:sldId id="413" r:id="rId5"/>
    <p:sldId id="420" r:id="rId6"/>
    <p:sldId id="455" r:id="rId7"/>
    <p:sldId id="457" r:id="rId8"/>
    <p:sldId id="453" r:id="rId9"/>
    <p:sldId id="454" r:id="rId10"/>
    <p:sldId id="451" r:id="rId11"/>
    <p:sldId id="450" r:id="rId12"/>
    <p:sldId id="436" r:id="rId13"/>
    <p:sldId id="437" r:id="rId14"/>
    <p:sldId id="438" r:id="rId15"/>
    <p:sldId id="439" r:id="rId16"/>
    <p:sldId id="456" r:id="rId17"/>
    <p:sldId id="442" r:id="rId18"/>
    <p:sldId id="279" r:id="rId19"/>
    <p:sldId id="452" r:id="rId20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6F1"/>
    <a:srgbClr val="0099CC"/>
    <a:srgbClr val="33CCFF"/>
    <a:srgbClr val="0066FF"/>
    <a:srgbClr val="BDEAFC"/>
    <a:srgbClr val="DB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414" autoAdjust="0"/>
    <p:restoredTop sz="91001" autoAdjust="0"/>
  </p:normalViewPr>
  <p:slideViewPr>
    <p:cSldViewPr showGuides="1">
      <p:cViewPr varScale="1">
        <p:scale>
          <a:sx n="84" d="100"/>
          <a:sy n="84" d="100"/>
        </p:scale>
        <p:origin x="14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svr1-vs1\projects$\Coldatom\Presentations\2014\Indirect%20polarization\140514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svr1-vs1\projects$\Coldatom\Presentations\2014\Indirect%20polarization\scan14073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svr1-vs1\projects$\Coldatom\Presentations\2014\Indirect%20polarization\140521_part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psvr1-vs1\projects$\Coldatom\Presentations\2014\Indirect%20polarization\scan14073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2173913043479"/>
          <c:y val="5.228774856945903E-2"/>
          <c:w val="0.83826086956521739"/>
          <c:h val="0.7287604956868352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FWHM!$B$1:$B$166</c:f>
              <c:numCache>
                <c:formatCode>General</c:formatCode>
                <c:ptCount val="166"/>
                <c:pt idx="0">
                  <c:v>9.7000000000000003E-2</c:v>
                </c:pt>
                <c:pt idx="1">
                  <c:v>9.9000000000000005E-2</c:v>
                </c:pt>
                <c:pt idx="2">
                  <c:v>0.10100000000000001</c:v>
                </c:pt>
                <c:pt idx="3">
                  <c:v>0.104</c:v>
                </c:pt>
                <c:pt idx="4">
                  <c:v>0.105</c:v>
                </c:pt>
                <c:pt idx="5">
                  <c:v>0.11</c:v>
                </c:pt>
                <c:pt idx="6">
                  <c:v>0.114</c:v>
                </c:pt>
                <c:pt idx="7">
                  <c:v>0.11799999999999999</c:v>
                </c:pt>
                <c:pt idx="8">
                  <c:v>0.12</c:v>
                </c:pt>
                <c:pt idx="9">
                  <c:v>0.125</c:v>
                </c:pt>
                <c:pt idx="10">
                  <c:v>0.13200000000000001</c:v>
                </c:pt>
                <c:pt idx="11">
                  <c:v>0.13700000000000001</c:v>
                </c:pt>
                <c:pt idx="12">
                  <c:v>0.14499999999999999</c:v>
                </c:pt>
                <c:pt idx="13">
                  <c:v>0.152</c:v>
                </c:pt>
                <c:pt idx="14">
                  <c:v>0.157</c:v>
                </c:pt>
                <c:pt idx="15">
                  <c:v>0.16500000000000001</c:v>
                </c:pt>
                <c:pt idx="16">
                  <c:v>0.17699999999999999</c:v>
                </c:pt>
                <c:pt idx="17">
                  <c:v>0.185</c:v>
                </c:pt>
                <c:pt idx="18">
                  <c:v>0.19400000000000001</c:v>
                </c:pt>
                <c:pt idx="19">
                  <c:v>0.20799999999999999</c:v>
                </c:pt>
                <c:pt idx="20">
                  <c:v>0.215</c:v>
                </c:pt>
                <c:pt idx="21">
                  <c:v>0.23</c:v>
                </c:pt>
                <c:pt idx="22">
                  <c:v>0.247</c:v>
                </c:pt>
                <c:pt idx="23">
                  <c:v>0.26200000000000001</c:v>
                </c:pt>
                <c:pt idx="24">
                  <c:v>0.28000000000000003</c:v>
                </c:pt>
                <c:pt idx="25">
                  <c:v>0.30299999999999999</c:v>
                </c:pt>
                <c:pt idx="26">
                  <c:v>0.32300000000000001</c:v>
                </c:pt>
                <c:pt idx="27">
                  <c:v>0.34899999999999998</c:v>
                </c:pt>
                <c:pt idx="28">
                  <c:v>0.375</c:v>
                </c:pt>
                <c:pt idx="29">
                  <c:v>0.40400000000000003</c:v>
                </c:pt>
                <c:pt idx="30">
                  <c:v>0.435</c:v>
                </c:pt>
                <c:pt idx="31">
                  <c:v>0.47299999999999998</c:v>
                </c:pt>
                <c:pt idx="32">
                  <c:v>0.51200000000000001</c:v>
                </c:pt>
                <c:pt idx="33">
                  <c:v>0.55500000000000005</c:v>
                </c:pt>
                <c:pt idx="34">
                  <c:v>0.60299999999999998</c:v>
                </c:pt>
                <c:pt idx="35">
                  <c:v>0.65400000000000003</c:v>
                </c:pt>
                <c:pt idx="36">
                  <c:v>0.71</c:v>
                </c:pt>
                <c:pt idx="37">
                  <c:v>0.77500000000000002</c:v>
                </c:pt>
                <c:pt idx="38">
                  <c:v>0.84</c:v>
                </c:pt>
                <c:pt idx="39">
                  <c:v>0.91800000000000004</c:v>
                </c:pt>
                <c:pt idx="40">
                  <c:v>1</c:v>
                </c:pt>
                <c:pt idx="41">
                  <c:v>1.0900000000000001</c:v>
                </c:pt>
                <c:pt idx="42">
                  <c:v>1.18</c:v>
                </c:pt>
                <c:pt idx="43">
                  <c:v>1.29</c:v>
                </c:pt>
                <c:pt idx="44">
                  <c:v>1.41</c:v>
                </c:pt>
                <c:pt idx="45">
                  <c:v>1.5</c:v>
                </c:pt>
                <c:pt idx="46">
                  <c:v>1.7</c:v>
                </c:pt>
                <c:pt idx="47">
                  <c:v>1.8</c:v>
                </c:pt>
                <c:pt idx="48">
                  <c:v>2</c:v>
                </c:pt>
                <c:pt idx="49">
                  <c:v>2.2000000000000002</c:v>
                </c:pt>
                <c:pt idx="50">
                  <c:v>2.4</c:v>
                </c:pt>
                <c:pt idx="51">
                  <c:v>2.6</c:v>
                </c:pt>
                <c:pt idx="52">
                  <c:v>2.9</c:v>
                </c:pt>
                <c:pt idx="53">
                  <c:v>3.1</c:v>
                </c:pt>
                <c:pt idx="54">
                  <c:v>3.4</c:v>
                </c:pt>
                <c:pt idx="55">
                  <c:v>3.8</c:v>
                </c:pt>
                <c:pt idx="56">
                  <c:v>4.0999999999999996</c:v>
                </c:pt>
                <c:pt idx="57">
                  <c:v>4.5</c:v>
                </c:pt>
                <c:pt idx="58">
                  <c:v>4.9000000000000004</c:v>
                </c:pt>
                <c:pt idx="59">
                  <c:v>5.4</c:v>
                </c:pt>
                <c:pt idx="60">
                  <c:v>5.9</c:v>
                </c:pt>
                <c:pt idx="61">
                  <c:v>6.4</c:v>
                </c:pt>
                <c:pt idx="62">
                  <c:v>7.1</c:v>
                </c:pt>
                <c:pt idx="63">
                  <c:v>7.7</c:v>
                </c:pt>
                <c:pt idx="64">
                  <c:v>8.5</c:v>
                </c:pt>
                <c:pt idx="65">
                  <c:v>9.3000000000000007</c:v>
                </c:pt>
                <c:pt idx="66">
                  <c:v>10.199999999999999</c:v>
                </c:pt>
                <c:pt idx="67">
                  <c:v>11.1</c:v>
                </c:pt>
                <c:pt idx="68">
                  <c:v>12.1</c:v>
                </c:pt>
                <c:pt idx="69">
                  <c:v>13.3</c:v>
                </c:pt>
                <c:pt idx="70">
                  <c:v>14.5</c:v>
                </c:pt>
                <c:pt idx="71">
                  <c:v>17.7</c:v>
                </c:pt>
                <c:pt idx="72">
                  <c:v>19.5</c:v>
                </c:pt>
                <c:pt idx="73">
                  <c:v>21.3</c:v>
                </c:pt>
                <c:pt idx="74">
                  <c:v>23.3</c:v>
                </c:pt>
                <c:pt idx="75">
                  <c:v>25.7</c:v>
                </c:pt>
                <c:pt idx="76">
                  <c:v>28</c:v>
                </c:pt>
                <c:pt idx="77">
                  <c:v>30.8</c:v>
                </c:pt>
                <c:pt idx="78">
                  <c:v>34</c:v>
                </c:pt>
                <c:pt idx="79">
                  <c:v>37.1</c:v>
                </c:pt>
                <c:pt idx="80">
                  <c:v>40.9</c:v>
                </c:pt>
                <c:pt idx="81">
                  <c:v>44.8</c:v>
                </c:pt>
                <c:pt idx="82">
                  <c:v>49</c:v>
                </c:pt>
                <c:pt idx="83">
                  <c:v>54</c:v>
                </c:pt>
                <c:pt idx="84">
                  <c:v>59</c:v>
                </c:pt>
                <c:pt idx="85">
                  <c:v>64.5</c:v>
                </c:pt>
                <c:pt idx="86">
                  <c:v>71</c:v>
                </c:pt>
                <c:pt idx="87">
                  <c:v>77.5</c:v>
                </c:pt>
                <c:pt idx="88">
                  <c:v>84.5</c:v>
                </c:pt>
                <c:pt idx="89">
                  <c:v>92.7</c:v>
                </c:pt>
                <c:pt idx="90">
                  <c:v>101.3</c:v>
                </c:pt>
                <c:pt idx="91">
                  <c:v>111.5</c:v>
                </c:pt>
                <c:pt idx="92">
                  <c:v>122</c:v>
                </c:pt>
                <c:pt idx="93">
                  <c:v>133</c:v>
                </c:pt>
                <c:pt idx="94">
                  <c:v>146</c:v>
                </c:pt>
                <c:pt idx="95">
                  <c:v>160</c:v>
                </c:pt>
                <c:pt idx="96">
                  <c:v>175</c:v>
                </c:pt>
                <c:pt idx="97">
                  <c:v>192</c:v>
                </c:pt>
                <c:pt idx="98">
                  <c:v>210</c:v>
                </c:pt>
                <c:pt idx="99">
                  <c:v>230</c:v>
                </c:pt>
                <c:pt idx="100">
                  <c:v>251</c:v>
                </c:pt>
                <c:pt idx="101">
                  <c:v>276</c:v>
                </c:pt>
                <c:pt idx="102">
                  <c:v>300</c:v>
                </c:pt>
                <c:pt idx="103">
                  <c:v>328</c:v>
                </c:pt>
                <c:pt idx="104">
                  <c:v>360</c:v>
                </c:pt>
                <c:pt idx="105">
                  <c:v>393</c:v>
                </c:pt>
                <c:pt idx="106">
                  <c:v>432</c:v>
                </c:pt>
                <c:pt idx="107">
                  <c:v>470</c:v>
                </c:pt>
                <c:pt idx="108">
                  <c:v>517</c:v>
                </c:pt>
                <c:pt idx="109">
                  <c:v>562</c:v>
                </c:pt>
                <c:pt idx="110">
                  <c:v>615</c:v>
                </c:pt>
                <c:pt idx="111">
                  <c:v>670</c:v>
                </c:pt>
                <c:pt idx="112">
                  <c:v>732</c:v>
                </c:pt>
                <c:pt idx="113">
                  <c:v>800</c:v>
                </c:pt>
                <c:pt idx="114">
                  <c:v>863</c:v>
                </c:pt>
                <c:pt idx="115">
                  <c:v>943</c:v>
                </c:pt>
                <c:pt idx="116">
                  <c:v>1028</c:v>
                </c:pt>
                <c:pt idx="117">
                  <c:v>1117</c:v>
                </c:pt>
                <c:pt idx="118">
                  <c:v>1224</c:v>
                </c:pt>
                <c:pt idx="119">
                  <c:v>1327</c:v>
                </c:pt>
                <c:pt idx="120">
                  <c:v>1440</c:v>
                </c:pt>
                <c:pt idx="121">
                  <c:v>1560</c:v>
                </c:pt>
                <c:pt idx="122">
                  <c:v>1685</c:v>
                </c:pt>
                <c:pt idx="123">
                  <c:v>1835</c:v>
                </c:pt>
                <c:pt idx="124">
                  <c:v>1991</c:v>
                </c:pt>
                <c:pt idx="125">
                  <c:v>2165</c:v>
                </c:pt>
                <c:pt idx="126">
                  <c:v>2342</c:v>
                </c:pt>
                <c:pt idx="127">
                  <c:v>2530</c:v>
                </c:pt>
                <c:pt idx="128">
                  <c:v>2720</c:v>
                </c:pt>
                <c:pt idx="129">
                  <c:v>2930</c:v>
                </c:pt>
                <c:pt idx="130">
                  <c:v>3183</c:v>
                </c:pt>
                <c:pt idx="131">
                  <c:v>3407</c:v>
                </c:pt>
                <c:pt idx="132">
                  <c:v>3652</c:v>
                </c:pt>
                <c:pt idx="133">
                  <c:v>3900</c:v>
                </c:pt>
                <c:pt idx="134">
                  <c:v>4179</c:v>
                </c:pt>
                <c:pt idx="135">
                  <c:v>4487</c:v>
                </c:pt>
                <c:pt idx="136">
                  <c:v>4800</c:v>
                </c:pt>
                <c:pt idx="137">
                  <c:v>5140</c:v>
                </c:pt>
                <c:pt idx="138">
                  <c:v>5460</c:v>
                </c:pt>
                <c:pt idx="139">
                  <c:v>5840</c:v>
                </c:pt>
                <c:pt idx="140">
                  <c:v>6235</c:v>
                </c:pt>
                <c:pt idx="141">
                  <c:v>6637</c:v>
                </c:pt>
                <c:pt idx="142">
                  <c:v>7060</c:v>
                </c:pt>
                <c:pt idx="143">
                  <c:v>7524</c:v>
                </c:pt>
                <c:pt idx="144">
                  <c:v>7936</c:v>
                </c:pt>
                <c:pt idx="145">
                  <c:v>8424</c:v>
                </c:pt>
                <c:pt idx="146">
                  <c:v>8930</c:v>
                </c:pt>
                <c:pt idx="147">
                  <c:v>9401</c:v>
                </c:pt>
                <c:pt idx="148">
                  <c:v>9920</c:v>
                </c:pt>
                <c:pt idx="149">
                  <c:v>10400</c:v>
                </c:pt>
                <c:pt idx="150">
                  <c:v>10810</c:v>
                </c:pt>
                <c:pt idx="151">
                  <c:v>11350</c:v>
                </c:pt>
                <c:pt idx="152">
                  <c:v>11800</c:v>
                </c:pt>
                <c:pt idx="153">
                  <c:v>12260</c:v>
                </c:pt>
                <c:pt idx="154">
                  <c:v>12720</c:v>
                </c:pt>
                <c:pt idx="155">
                  <c:v>13210</c:v>
                </c:pt>
                <c:pt idx="156">
                  <c:v>13650</c:v>
                </c:pt>
                <c:pt idx="157">
                  <c:v>14100</c:v>
                </c:pt>
                <c:pt idx="158">
                  <c:v>14520</c:v>
                </c:pt>
                <c:pt idx="159">
                  <c:v>15000</c:v>
                </c:pt>
                <c:pt idx="160">
                  <c:v>15490</c:v>
                </c:pt>
                <c:pt idx="161">
                  <c:v>15900</c:v>
                </c:pt>
                <c:pt idx="162">
                  <c:v>16490</c:v>
                </c:pt>
                <c:pt idx="163">
                  <c:v>16780</c:v>
                </c:pt>
                <c:pt idx="164">
                  <c:v>17250</c:v>
                </c:pt>
                <c:pt idx="165">
                  <c:v>17720</c:v>
                </c:pt>
              </c:numCache>
            </c:numRef>
          </c:xVal>
          <c:yVal>
            <c:numRef>
              <c:f>FWHM!$F$1:$F$166</c:f>
              <c:numCache>
                <c:formatCode>General</c:formatCode>
                <c:ptCount val="166"/>
                <c:pt idx="0">
                  <c:v>2.8900303000000003</c:v>
                </c:pt>
                <c:pt idx="1">
                  <c:v>2.8976099</c:v>
                </c:pt>
                <c:pt idx="2">
                  <c:v>2.9165868999999995</c:v>
                </c:pt>
                <c:pt idx="3">
                  <c:v>2.9370056</c:v>
                </c:pt>
                <c:pt idx="4">
                  <c:v>2.8827752000000002</c:v>
                </c:pt>
                <c:pt idx="5">
                  <c:v>2.9485532000000001</c:v>
                </c:pt>
                <c:pt idx="6">
                  <c:v>2.8755920000000001</c:v>
                </c:pt>
                <c:pt idx="7">
                  <c:v>2.9577195000000005</c:v>
                </c:pt>
                <c:pt idx="8">
                  <c:v>2.9683795999999996</c:v>
                </c:pt>
                <c:pt idx="9">
                  <c:v>2.8902298999999996</c:v>
                </c:pt>
                <c:pt idx="10">
                  <c:v>2.9424159999999997</c:v>
                </c:pt>
                <c:pt idx="11">
                  <c:v>2.9273132999999998</c:v>
                </c:pt>
                <c:pt idx="12">
                  <c:v>2.8916601999999996</c:v>
                </c:pt>
                <c:pt idx="13">
                  <c:v>2.8654902</c:v>
                </c:pt>
                <c:pt idx="14">
                  <c:v>2.8841377000000001</c:v>
                </c:pt>
                <c:pt idx="15">
                  <c:v>2.9237368999999997</c:v>
                </c:pt>
                <c:pt idx="16">
                  <c:v>2.9497986000000003</c:v>
                </c:pt>
                <c:pt idx="17">
                  <c:v>2.9407858999999998</c:v>
                </c:pt>
                <c:pt idx="18">
                  <c:v>2.9042010999999999</c:v>
                </c:pt>
                <c:pt idx="19">
                  <c:v>2.8868894000000003</c:v>
                </c:pt>
                <c:pt idx="20">
                  <c:v>2.9295039000000003</c:v>
                </c:pt>
                <c:pt idx="21">
                  <c:v>2.9145493999999994</c:v>
                </c:pt>
                <c:pt idx="22">
                  <c:v>2.9084389999999996</c:v>
                </c:pt>
                <c:pt idx="23">
                  <c:v>2.9008001000000005</c:v>
                </c:pt>
                <c:pt idx="24">
                  <c:v>2.8902589999999995</c:v>
                </c:pt>
                <c:pt idx="25">
                  <c:v>2.9482563000000006</c:v>
                </c:pt>
                <c:pt idx="26">
                  <c:v>2.9334375000000001</c:v>
                </c:pt>
                <c:pt idx="27">
                  <c:v>2.9201752000000001</c:v>
                </c:pt>
                <c:pt idx="28">
                  <c:v>2.8673112999999999</c:v>
                </c:pt>
                <c:pt idx="29">
                  <c:v>2.9379888999999997</c:v>
                </c:pt>
                <c:pt idx="30">
                  <c:v>2.9767600999999999</c:v>
                </c:pt>
                <c:pt idx="31">
                  <c:v>2.9476319999999996</c:v>
                </c:pt>
                <c:pt idx="32">
                  <c:v>2.9266766999999998</c:v>
                </c:pt>
                <c:pt idx="33">
                  <c:v>2.9074913000000002</c:v>
                </c:pt>
                <c:pt idx="34">
                  <c:v>2.9211843000000002</c:v>
                </c:pt>
                <c:pt idx="35">
                  <c:v>2.8969845000000003</c:v>
                </c:pt>
                <c:pt idx="36">
                  <c:v>2.9069928000000003</c:v>
                </c:pt>
                <c:pt idx="37">
                  <c:v>2.9029122000000003</c:v>
                </c:pt>
                <c:pt idx="38">
                  <c:v>2.8708749999999998</c:v>
                </c:pt>
                <c:pt idx="39">
                  <c:v>2.9195840999999998</c:v>
                </c:pt>
                <c:pt idx="40">
                  <c:v>2.9174668000000006</c:v>
                </c:pt>
                <c:pt idx="41">
                  <c:v>2.9172877000000002</c:v>
                </c:pt>
                <c:pt idx="42">
                  <c:v>2.8826302000000004</c:v>
                </c:pt>
                <c:pt idx="43">
                  <c:v>2.9230213999999997</c:v>
                </c:pt>
                <c:pt idx="44">
                  <c:v>2.9020773000000002</c:v>
                </c:pt>
                <c:pt idx="45">
                  <c:v>2.9192545000000001</c:v>
                </c:pt>
                <c:pt idx="46">
                  <c:v>2.9268729000000002</c:v>
                </c:pt>
                <c:pt idx="47">
                  <c:v>2.9032670999999999</c:v>
                </c:pt>
                <c:pt idx="48">
                  <c:v>2.8739935000000001</c:v>
                </c:pt>
                <c:pt idx="49">
                  <c:v>2.8932639</c:v>
                </c:pt>
                <c:pt idx="50">
                  <c:v>2.9082876999999998</c:v>
                </c:pt>
                <c:pt idx="51">
                  <c:v>2.8695329999999997</c:v>
                </c:pt>
                <c:pt idx="52">
                  <c:v>2.9187117000000002</c:v>
                </c:pt>
                <c:pt idx="53">
                  <c:v>2.9083231999999999</c:v>
                </c:pt>
                <c:pt idx="54">
                  <c:v>2.8819122999999998</c:v>
                </c:pt>
                <c:pt idx="55">
                  <c:v>2.9310890000000001</c:v>
                </c:pt>
                <c:pt idx="56">
                  <c:v>2.9200435999999996</c:v>
                </c:pt>
                <c:pt idx="57">
                  <c:v>2.8424962999999996</c:v>
                </c:pt>
                <c:pt idx="58">
                  <c:v>2.8736591000000002</c:v>
                </c:pt>
                <c:pt idx="59">
                  <c:v>2.8567371000000001</c:v>
                </c:pt>
                <c:pt idx="60">
                  <c:v>2.8950671999999997</c:v>
                </c:pt>
                <c:pt idx="61">
                  <c:v>2.8859621999999998</c:v>
                </c:pt>
                <c:pt idx="62">
                  <c:v>2.8553815</c:v>
                </c:pt>
                <c:pt idx="63">
                  <c:v>2.8509218999999995</c:v>
                </c:pt>
                <c:pt idx="64">
                  <c:v>2.8506426999999999</c:v>
                </c:pt>
                <c:pt idx="65">
                  <c:v>2.8490259</c:v>
                </c:pt>
                <c:pt idx="66">
                  <c:v>2.8439110000000003</c:v>
                </c:pt>
                <c:pt idx="67">
                  <c:v>2.8220768999999999</c:v>
                </c:pt>
                <c:pt idx="68">
                  <c:v>2.8444941999999998</c:v>
                </c:pt>
                <c:pt idx="69">
                  <c:v>2.8464497</c:v>
                </c:pt>
                <c:pt idx="70">
                  <c:v>2.8175464999999997</c:v>
                </c:pt>
                <c:pt idx="71">
                  <c:v>2.7838905999999994</c:v>
                </c:pt>
                <c:pt idx="72">
                  <c:v>2.7899500000000002</c:v>
                </c:pt>
                <c:pt idx="73">
                  <c:v>2.7563066000000003</c:v>
                </c:pt>
                <c:pt idx="74">
                  <c:v>2.7743285000000002</c:v>
                </c:pt>
                <c:pt idx="75">
                  <c:v>2.7760230999999997</c:v>
                </c:pt>
                <c:pt idx="76">
                  <c:v>2.7389647000000004</c:v>
                </c:pt>
                <c:pt idx="77">
                  <c:v>2.7051476999999995</c:v>
                </c:pt>
                <c:pt idx="78">
                  <c:v>2.7063803000000002</c:v>
                </c:pt>
                <c:pt idx="79">
                  <c:v>2.6977245999999999</c:v>
                </c:pt>
                <c:pt idx="80">
                  <c:v>2.6274014000000001</c:v>
                </c:pt>
                <c:pt idx="81">
                  <c:v>2.6196710999999997</c:v>
                </c:pt>
                <c:pt idx="82">
                  <c:v>2.6106126999999999</c:v>
                </c:pt>
                <c:pt idx="83">
                  <c:v>2.5482205000000002</c:v>
                </c:pt>
                <c:pt idx="84">
                  <c:v>2.5293577000000003</c:v>
                </c:pt>
                <c:pt idx="85">
                  <c:v>2.4700746000000002</c:v>
                </c:pt>
                <c:pt idx="86">
                  <c:v>2.4466093999999998</c:v>
                </c:pt>
                <c:pt idx="87">
                  <c:v>2.4328950999999996</c:v>
                </c:pt>
                <c:pt idx="88">
                  <c:v>2.3674602</c:v>
                </c:pt>
                <c:pt idx="89">
                  <c:v>2.3000392000000005</c:v>
                </c:pt>
                <c:pt idx="90">
                  <c:v>2.2966958999999996</c:v>
                </c:pt>
                <c:pt idx="91">
                  <c:v>2.2085752000000003</c:v>
                </c:pt>
                <c:pt idx="92">
                  <c:v>2.1855437999999996</c:v>
                </c:pt>
                <c:pt idx="93">
                  <c:v>2.1339817000000005</c:v>
                </c:pt>
                <c:pt idx="94">
                  <c:v>2.0599075000000004</c:v>
                </c:pt>
                <c:pt idx="95">
                  <c:v>1.9848553000000002</c:v>
                </c:pt>
                <c:pt idx="96">
                  <c:v>1.9068372000000002</c:v>
                </c:pt>
                <c:pt idx="97">
                  <c:v>1.8301531000000002</c:v>
                </c:pt>
                <c:pt idx="98">
                  <c:v>1.7657263999999999</c:v>
                </c:pt>
                <c:pt idx="99">
                  <c:v>1.6966458999999998</c:v>
                </c:pt>
                <c:pt idx="100">
                  <c:v>1.6574085000000001</c:v>
                </c:pt>
                <c:pt idx="101">
                  <c:v>1.5828187</c:v>
                </c:pt>
                <c:pt idx="102">
                  <c:v>1.4690529999999999</c:v>
                </c:pt>
                <c:pt idx="103">
                  <c:v>1.3496610999999998</c:v>
                </c:pt>
                <c:pt idx="104">
                  <c:v>1.2554205000000001</c:v>
                </c:pt>
                <c:pt idx="105">
                  <c:v>1.2095406</c:v>
                </c:pt>
                <c:pt idx="106">
                  <c:v>1.0493226</c:v>
                </c:pt>
                <c:pt idx="107">
                  <c:v>1.0790917</c:v>
                </c:pt>
                <c:pt idx="108">
                  <c:v>0.90920919999999983</c:v>
                </c:pt>
                <c:pt idx="109">
                  <c:v>0.8938206999999998</c:v>
                </c:pt>
                <c:pt idx="110">
                  <c:v>0.80238389999999993</c:v>
                </c:pt>
                <c:pt idx="111">
                  <c:v>0.68966369999999999</c:v>
                </c:pt>
                <c:pt idx="112">
                  <c:v>0.83389209999999991</c:v>
                </c:pt>
                <c:pt idx="113">
                  <c:v>0.82843830000000018</c:v>
                </c:pt>
                <c:pt idx="114">
                  <c:v>0.73569370000000012</c:v>
                </c:pt>
                <c:pt idx="115">
                  <c:v>0.66860410000000003</c:v>
                </c:pt>
                <c:pt idx="116">
                  <c:v>0.72080940000000004</c:v>
                </c:pt>
                <c:pt idx="117">
                  <c:v>0.76990149999999979</c:v>
                </c:pt>
                <c:pt idx="118">
                  <c:v>0.80862339999999988</c:v>
                </c:pt>
                <c:pt idx="119">
                  <c:v>0.86451879999999992</c:v>
                </c:pt>
                <c:pt idx="120">
                  <c:v>0.90575910000000004</c:v>
                </c:pt>
                <c:pt idx="121">
                  <c:v>1.0532499</c:v>
                </c:pt>
                <c:pt idx="122">
                  <c:v>1.1157882000000001</c:v>
                </c:pt>
                <c:pt idx="123">
                  <c:v>1.2995257</c:v>
                </c:pt>
                <c:pt idx="124">
                  <c:v>1.5624064</c:v>
                </c:pt>
                <c:pt idx="125">
                  <c:v>1.8671691000000001</c:v>
                </c:pt>
                <c:pt idx="126">
                  <c:v>2.2792953000000002</c:v>
                </c:pt>
                <c:pt idx="127">
                  <c:v>2.9346915000000005</c:v>
                </c:pt>
                <c:pt idx="128">
                  <c:v>3.7580219000000001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FWHM!$B$1:$B$166</c:f>
              <c:numCache>
                <c:formatCode>General</c:formatCode>
                <c:ptCount val="166"/>
                <c:pt idx="0">
                  <c:v>9.7000000000000003E-2</c:v>
                </c:pt>
                <c:pt idx="1">
                  <c:v>9.9000000000000005E-2</c:v>
                </c:pt>
                <c:pt idx="2">
                  <c:v>0.10100000000000001</c:v>
                </c:pt>
                <c:pt idx="3">
                  <c:v>0.104</c:v>
                </c:pt>
                <c:pt idx="4">
                  <c:v>0.105</c:v>
                </c:pt>
                <c:pt idx="5">
                  <c:v>0.11</c:v>
                </c:pt>
                <c:pt idx="6">
                  <c:v>0.114</c:v>
                </c:pt>
                <c:pt idx="7">
                  <c:v>0.11799999999999999</c:v>
                </c:pt>
                <c:pt idx="8">
                  <c:v>0.12</c:v>
                </c:pt>
                <c:pt idx="9">
                  <c:v>0.125</c:v>
                </c:pt>
                <c:pt idx="10">
                  <c:v>0.13200000000000001</c:v>
                </c:pt>
                <c:pt idx="11">
                  <c:v>0.13700000000000001</c:v>
                </c:pt>
                <c:pt idx="12">
                  <c:v>0.14499999999999999</c:v>
                </c:pt>
                <c:pt idx="13">
                  <c:v>0.152</c:v>
                </c:pt>
                <c:pt idx="14">
                  <c:v>0.157</c:v>
                </c:pt>
                <c:pt idx="15">
                  <c:v>0.16500000000000001</c:v>
                </c:pt>
                <c:pt idx="16">
                  <c:v>0.17699999999999999</c:v>
                </c:pt>
                <c:pt idx="17">
                  <c:v>0.185</c:v>
                </c:pt>
                <c:pt idx="18">
                  <c:v>0.19400000000000001</c:v>
                </c:pt>
                <c:pt idx="19">
                  <c:v>0.20799999999999999</c:v>
                </c:pt>
                <c:pt idx="20">
                  <c:v>0.215</c:v>
                </c:pt>
                <c:pt idx="21">
                  <c:v>0.23</c:v>
                </c:pt>
                <c:pt idx="22">
                  <c:v>0.247</c:v>
                </c:pt>
                <c:pt idx="23">
                  <c:v>0.26200000000000001</c:v>
                </c:pt>
                <c:pt idx="24">
                  <c:v>0.28000000000000003</c:v>
                </c:pt>
                <c:pt idx="25">
                  <c:v>0.30299999999999999</c:v>
                </c:pt>
                <c:pt idx="26">
                  <c:v>0.32300000000000001</c:v>
                </c:pt>
                <c:pt idx="27">
                  <c:v>0.34899999999999998</c:v>
                </c:pt>
                <c:pt idx="28">
                  <c:v>0.375</c:v>
                </c:pt>
                <c:pt idx="29">
                  <c:v>0.40400000000000003</c:v>
                </c:pt>
                <c:pt idx="30">
                  <c:v>0.435</c:v>
                </c:pt>
                <c:pt idx="31">
                  <c:v>0.47299999999999998</c:v>
                </c:pt>
                <c:pt idx="32">
                  <c:v>0.51200000000000001</c:v>
                </c:pt>
                <c:pt idx="33">
                  <c:v>0.55500000000000005</c:v>
                </c:pt>
                <c:pt idx="34">
                  <c:v>0.60299999999999998</c:v>
                </c:pt>
                <c:pt idx="35">
                  <c:v>0.65400000000000003</c:v>
                </c:pt>
                <c:pt idx="36">
                  <c:v>0.71</c:v>
                </c:pt>
                <c:pt idx="37">
                  <c:v>0.77500000000000002</c:v>
                </c:pt>
                <c:pt idx="38">
                  <c:v>0.84</c:v>
                </c:pt>
                <c:pt idx="39">
                  <c:v>0.91800000000000004</c:v>
                </c:pt>
                <c:pt idx="40">
                  <c:v>1</c:v>
                </c:pt>
                <c:pt idx="41">
                  <c:v>1.0900000000000001</c:v>
                </c:pt>
                <c:pt idx="42">
                  <c:v>1.18</c:v>
                </c:pt>
                <c:pt idx="43">
                  <c:v>1.29</c:v>
                </c:pt>
                <c:pt idx="44">
                  <c:v>1.41</c:v>
                </c:pt>
                <c:pt idx="45">
                  <c:v>1.5</c:v>
                </c:pt>
                <c:pt idx="46">
                  <c:v>1.7</c:v>
                </c:pt>
                <c:pt idx="47">
                  <c:v>1.8</c:v>
                </c:pt>
                <c:pt idx="48">
                  <c:v>2</c:v>
                </c:pt>
                <c:pt idx="49">
                  <c:v>2.2000000000000002</c:v>
                </c:pt>
                <c:pt idx="50">
                  <c:v>2.4</c:v>
                </c:pt>
                <c:pt idx="51">
                  <c:v>2.6</c:v>
                </c:pt>
                <c:pt idx="52">
                  <c:v>2.9</c:v>
                </c:pt>
                <c:pt idx="53">
                  <c:v>3.1</c:v>
                </c:pt>
                <c:pt idx="54">
                  <c:v>3.4</c:v>
                </c:pt>
                <c:pt idx="55">
                  <c:v>3.8</c:v>
                </c:pt>
                <c:pt idx="56">
                  <c:v>4.0999999999999996</c:v>
                </c:pt>
                <c:pt idx="57">
                  <c:v>4.5</c:v>
                </c:pt>
                <c:pt idx="58">
                  <c:v>4.9000000000000004</c:v>
                </c:pt>
                <c:pt idx="59">
                  <c:v>5.4</c:v>
                </c:pt>
                <c:pt idx="60">
                  <c:v>5.9</c:v>
                </c:pt>
                <c:pt idx="61">
                  <c:v>6.4</c:v>
                </c:pt>
                <c:pt idx="62">
                  <c:v>7.1</c:v>
                </c:pt>
                <c:pt idx="63">
                  <c:v>7.7</c:v>
                </c:pt>
                <c:pt idx="64">
                  <c:v>8.5</c:v>
                </c:pt>
                <c:pt idx="65">
                  <c:v>9.3000000000000007</c:v>
                </c:pt>
                <c:pt idx="66">
                  <c:v>10.199999999999999</c:v>
                </c:pt>
                <c:pt idx="67">
                  <c:v>11.1</c:v>
                </c:pt>
                <c:pt idx="68">
                  <c:v>12.1</c:v>
                </c:pt>
                <c:pt idx="69">
                  <c:v>13.3</c:v>
                </c:pt>
                <c:pt idx="70">
                  <c:v>14.5</c:v>
                </c:pt>
                <c:pt idx="71">
                  <c:v>17.7</c:v>
                </c:pt>
                <c:pt idx="72">
                  <c:v>19.5</c:v>
                </c:pt>
                <c:pt idx="73">
                  <c:v>21.3</c:v>
                </c:pt>
                <c:pt idx="74">
                  <c:v>23.3</c:v>
                </c:pt>
                <c:pt idx="75">
                  <c:v>25.7</c:v>
                </c:pt>
                <c:pt idx="76">
                  <c:v>28</c:v>
                </c:pt>
                <c:pt idx="77">
                  <c:v>30.8</c:v>
                </c:pt>
                <c:pt idx="78">
                  <c:v>34</c:v>
                </c:pt>
                <c:pt idx="79">
                  <c:v>37.1</c:v>
                </c:pt>
                <c:pt idx="80">
                  <c:v>40.9</c:v>
                </c:pt>
                <c:pt idx="81">
                  <c:v>44.8</c:v>
                </c:pt>
                <c:pt idx="82">
                  <c:v>49</c:v>
                </c:pt>
                <c:pt idx="83">
                  <c:v>54</c:v>
                </c:pt>
                <c:pt idx="84">
                  <c:v>59</c:v>
                </c:pt>
                <c:pt idx="85">
                  <c:v>64.5</c:v>
                </c:pt>
                <c:pt idx="86">
                  <c:v>71</c:v>
                </c:pt>
                <c:pt idx="87">
                  <c:v>77.5</c:v>
                </c:pt>
                <c:pt idx="88">
                  <c:v>84.5</c:v>
                </c:pt>
                <c:pt idx="89">
                  <c:v>92.7</c:v>
                </c:pt>
                <c:pt idx="90">
                  <c:v>101.3</c:v>
                </c:pt>
                <c:pt idx="91">
                  <c:v>111.5</c:v>
                </c:pt>
                <c:pt idx="92">
                  <c:v>122</c:v>
                </c:pt>
                <c:pt idx="93">
                  <c:v>133</c:v>
                </c:pt>
                <c:pt idx="94">
                  <c:v>146</c:v>
                </c:pt>
                <c:pt idx="95">
                  <c:v>160</c:v>
                </c:pt>
                <c:pt idx="96">
                  <c:v>175</c:v>
                </c:pt>
                <c:pt idx="97">
                  <c:v>192</c:v>
                </c:pt>
                <c:pt idx="98">
                  <c:v>210</c:v>
                </c:pt>
                <c:pt idx="99">
                  <c:v>230</c:v>
                </c:pt>
                <c:pt idx="100">
                  <c:v>251</c:v>
                </c:pt>
                <c:pt idx="101">
                  <c:v>276</c:v>
                </c:pt>
                <c:pt idx="102">
                  <c:v>300</c:v>
                </c:pt>
                <c:pt idx="103">
                  <c:v>328</c:v>
                </c:pt>
                <c:pt idx="104">
                  <c:v>360</c:v>
                </c:pt>
                <c:pt idx="105">
                  <c:v>393</c:v>
                </c:pt>
                <c:pt idx="106">
                  <c:v>432</c:v>
                </c:pt>
                <c:pt idx="107">
                  <c:v>470</c:v>
                </c:pt>
                <c:pt idx="108">
                  <c:v>517</c:v>
                </c:pt>
                <c:pt idx="109">
                  <c:v>562</c:v>
                </c:pt>
                <c:pt idx="110">
                  <c:v>615</c:v>
                </c:pt>
                <c:pt idx="111">
                  <c:v>670</c:v>
                </c:pt>
                <c:pt idx="112">
                  <c:v>732</c:v>
                </c:pt>
                <c:pt idx="113">
                  <c:v>800</c:v>
                </c:pt>
                <c:pt idx="114">
                  <c:v>863</c:v>
                </c:pt>
                <c:pt idx="115">
                  <c:v>943</c:v>
                </c:pt>
                <c:pt idx="116">
                  <c:v>1028</c:v>
                </c:pt>
                <c:pt idx="117">
                  <c:v>1117</c:v>
                </c:pt>
                <c:pt idx="118">
                  <c:v>1224</c:v>
                </c:pt>
                <c:pt idx="119">
                  <c:v>1327</c:v>
                </c:pt>
                <c:pt idx="120">
                  <c:v>1440</c:v>
                </c:pt>
                <c:pt idx="121">
                  <c:v>1560</c:v>
                </c:pt>
                <c:pt idx="122">
                  <c:v>1685</c:v>
                </c:pt>
                <c:pt idx="123">
                  <c:v>1835</c:v>
                </c:pt>
                <c:pt idx="124">
                  <c:v>1991</c:v>
                </c:pt>
                <c:pt idx="125">
                  <c:v>2165</c:v>
                </c:pt>
                <c:pt idx="126">
                  <c:v>2342</c:v>
                </c:pt>
                <c:pt idx="127">
                  <c:v>2530</c:v>
                </c:pt>
                <c:pt idx="128">
                  <c:v>2720</c:v>
                </c:pt>
                <c:pt idx="129">
                  <c:v>2930</c:v>
                </c:pt>
                <c:pt idx="130">
                  <c:v>3183</c:v>
                </c:pt>
                <c:pt idx="131">
                  <c:v>3407</c:v>
                </c:pt>
                <c:pt idx="132">
                  <c:v>3652</c:v>
                </c:pt>
                <c:pt idx="133">
                  <c:v>3900</c:v>
                </c:pt>
                <c:pt idx="134">
                  <c:v>4179</c:v>
                </c:pt>
                <c:pt idx="135">
                  <c:v>4487</c:v>
                </c:pt>
                <c:pt idx="136">
                  <c:v>4800</c:v>
                </c:pt>
                <c:pt idx="137">
                  <c:v>5140</c:v>
                </c:pt>
                <c:pt idx="138">
                  <c:v>5460</c:v>
                </c:pt>
                <c:pt idx="139">
                  <c:v>5840</c:v>
                </c:pt>
                <c:pt idx="140">
                  <c:v>6235</c:v>
                </c:pt>
                <c:pt idx="141">
                  <c:v>6637</c:v>
                </c:pt>
                <c:pt idx="142">
                  <c:v>7060</c:v>
                </c:pt>
                <c:pt idx="143">
                  <c:v>7524</c:v>
                </c:pt>
                <c:pt idx="144">
                  <c:v>7936</c:v>
                </c:pt>
                <c:pt idx="145">
                  <c:v>8424</c:v>
                </c:pt>
                <c:pt idx="146">
                  <c:v>8930</c:v>
                </c:pt>
                <c:pt idx="147">
                  <c:v>9401</c:v>
                </c:pt>
                <c:pt idx="148">
                  <c:v>9920</c:v>
                </c:pt>
                <c:pt idx="149">
                  <c:v>10400</c:v>
                </c:pt>
                <c:pt idx="150">
                  <c:v>10810</c:v>
                </c:pt>
                <c:pt idx="151">
                  <c:v>11350</c:v>
                </c:pt>
                <c:pt idx="152">
                  <c:v>11800</c:v>
                </c:pt>
                <c:pt idx="153">
                  <c:v>12260</c:v>
                </c:pt>
                <c:pt idx="154">
                  <c:v>12720</c:v>
                </c:pt>
                <c:pt idx="155">
                  <c:v>13210</c:v>
                </c:pt>
                <c:pt idx="156">
                  <c:v>13650</c:v>
                </c:pt>
                <c:pt idx="157">
                  <c:v>14100</c:v>
                </c:pt>
                <c:pt idx="158">
                  <c:v>14520</c:v>
                </c:pt>
                <c:pt idx="159">
                  <c:v>15000</c:v>
                </c:pt>
                <c:pt idx="160">
                  <c:v>15490</c:v>
                </c:pt>
                <c:pt idx="161">
                  <c:v>15900</c:v>
                </c:pt>
                <c:pt idx="162">
                  <c:v>16490</c:v>
                </c:pt>
                <c:pt idx="163">
                  <c:v>16780</c:v>
                </c:pt>
                <c:pt idx="164">
                  <c:v>17250</c:v>
                </c:pt>
                <c:pt idx="165">
                  <c:v>17720</c:v>
                </c:pt>
              </c:numCache>
            </c:numRef>
          </c:xVal>
          <c:yVal>
            <c:numRef>
              <c:f>FWHM!$Y$1:$Y$166</c:f>
              <c:numCache>
                <c:formatCode>General</c:formatCode>
                <c:ptCount val="166"/>
                <c:pt idx="0">
                  <c:v>7.0442094999999991</c:v>
                </c:pt>
                <c:pt idx="1">
                  <c:v>6.8075890000000001</c:v>
                </c:pt>
                <c:pt idx="2">
                  <c:v>7.2016687999999993</c:v>
                </c:pt>
                <c:pt idx="3">
                  <c:v>7.0398667000000001</c:v>
                </c:pt>
                <c:pt idx="4">
                  <c:v>6.8002352999999998</c:v>
                </c:pt>
                <c:pt idx="5">
                  <c:v>7.1146246999999994</c:v>
                </c:pt>
                <c:pt idx="6">
                  <c:v>7.1928318999999998</c:v>
                </c:pt>
                <c:pt idx="7">
                  <c:v>7.1546993999999993</c:v>
                </c:pt>
                <c:pt idx="8">
                  <c:v>7.1797759000000001</c:v>
                </c:pt>
                <c:pt idx="9">
                  <c:v>6.887317799999999</c:v>
                </c:pt>
                <c:pt idx="10">
                  <c:v>7.0411450999999996</c:v>
                </c:pt>
                <c:pt idx="11">
                  <c:v>7.1512429999999991</c:v>
                </c:pt>
                <c:pt idx="12">
                  <c:v>7.0512014000000001</c:v>
                </c:pt>
                <c:pt idx="13">
                  <c:v>7.0802689000000001</c:v>
                </c:pt>
                <c:pt idx="14">
                  <c:v>7.1232252999999996</c:v>
                </c:pt>
                <c:pt idx="15">
                  <c:v>7.1424079999999996</c:v>
                </c:pt>
                <c:pt idx="16">
                  <c:v>7.1605591999999998</c:v>
                </c:pt>
                <c:pt idx="17">
                  <c:v>7.0292145999999995</c:v>
                </c:pt>
                <c:pt idx="18">
                  <c:v>7.1725288999999997</c:v>
                </c:pt>
                <c:pt idx="19">
                  <c:v>7.0946366999999997</c:v>
                </c:pt>
                <c:pt idx="20">
                  <c:v>7.0978263999999998</c:v>
                </c:pt>
                <c:pt idx="21">
                  <c:v>7.1684269</c:v>
                </c:pt>
                <c:pt idx="22">
                  <c:v>7.0590327999999998</c:v>
                </c:pt>
                <c:pt idx="23">
                  <c:v>7.0570174999999997</c:v>
                </c:pt>
                <c:pt idx="24">
                  <c:v>6.9802552000000002</c:v>
                </c:pt>
                <c:pt idx="25">
                  <c:v>7.1216938999999995</c:v>
                </c:pt>
                <c:pt idx="26">
                  <c:v>7.2025091999999997</c:v>
                </c:pt>
                <c:pt idx="27">
                  <c:v>7.0258756</c:v>
                </c:pt>
                <c:pt idx="28">
                  <c:v>7.3275945999999994</c:v>
                </c:pt>
                <c:pt idx="29">
                  <c:v>7.1403834999999996</c:v>
                </c:pt>
                <c:pt idx="30">
                  <c:v>7.1769042999999995</c:v>
                </c:pt>
                <c:pt idx="31">
                  <c:v>7.1488046000000001</c:v>
                </c:pt>
                <c:pt idx="32">
                  <c:v>7.0366383999999993</c:v>
                </c:pt>
                <c:pt idx="33">
                  <c:v>6.9541439</c:v>
                </c:pt>
                <c:pt idx="34">
                  <c:v>7.0892706999999993</c:v>
                </c:pt>
                <c:pt idx="35">
                  <c:v>7.2322604999999998</c:v>
                </c:pt>
                <c:pt idx="36">
                  <c:v>7.1873201999999994</c:v>
                </c:pt>
                <c:pt idx="37">
                  <c:v>7.1382854</c:v>
                </c:pt>
                <c:pt idx="38">
                  <c:v>7.0649318000000001</c:v>
                </c:pt>
                <c:pt idx="39">
                  <c:v>7.1354487999999998</c:v>
                </c:pt>
                <c:pt idx="40">
                  <c:v>7.1318679999999999</c:v>
                </c:pt>
                <c:pt idx="41">
                  <c:v>7.2082566999999997</c:v>
                </c:pt>
                <c:pt idx="42">
                  <c:v>7.1577742999999998</c:v>
                </c:pt>
                <c:pt idx="43">
                  <c:v>7.2492016000000001</c:v>
                </c:pt>
                <c:pt idx="44">
                  <c:v>7.1050371999999991</c:v>
                </c:pt>
                <c:pt idx="45">
                  <c:v>7.0174251999999999</c:v>
                </c:pt>
                <c:pt idx="46">
                  <c:v>7.1459731999999994</c:v>
                </c:pt>
                <c:pt idx="47">
                  <c:v>7.1569329999999995</c:v>
                </c:pt>
                <c:pt idx="48">
                  <c:v>7.2723930000000001</c:v>
                </c:pt>
                <c:pt idx="49">
                  <c:v>7.1381891</c:v>
                </c:pt>
                <c:pt idx="50">
                  <c:v>7.1127092999999997</c:v>
                </c:pt>
                <c:pt idx="51">
                  <c:v>7.1065537999999995</c:v>
                </c:pt>
                <c:pt idx="52">
                  <c:v>7.1699934000000001</c:v>
                </c:pt>
                <c:pt idx="53">
                  <c:v>7.1195757999999998</c:v>
                </c:pt>
                <c:pt idx="54">
                  <c:v>7.1416198</c:v>
                </c:pt>
                <c:pt idx="55">
                  <c:v>7.0663136</c:v>
                </c:pt>
                <c:pt idx="56">
                  <c:v>7.0412394000000003</c:v>
                </c:pt>
                <c:pt idx="57">
                  <c:v>7.1254906999999994</c:v>
                </c:pt>
                <c:pt idx="58">
                  <c:v>7.1346008999999997</c:v>
                </c:pt>
                <c:pt idx="59">
                  <c:v>7.1062696000000001</c:v>
                </c:pt>
                <c:pt idx="60">
                  <c:v>7.0760567000000005</c:v>
                </c:pt>
                <c:pt idx="61">
                  <c:v>7.0936373000000001</c:v>
                </c:pt>
                <c:pt idx="62">
                  <c:v>7.0705362999999997</c:v>
                </c:pt>
                <c:pt idx="63">
                  <c:v>7.1000065999999995</c:v>
                </c:pt>
                <c:pt idx="64">
                  <c:v>7.0834409999999997</c:v>
                </c:pt>
                <c:pt idx="65">
                  <c:v>7.0824676000000002</c:v>
                </c:pt>
                <c:pt idx="66">
                  <c:v>7.0539585999999996</c:v>
                </c:pt>
                <c:pt idx="67">
                  <c:v>7.0404154000000005</c:v>
                </c:pt>
                <c:pt idx="68">
                  <c:v>7.0744732999999993</c:v>
                </c:pt>
                <c:pt idx="69">
                  <c:v>7.0587426999999998</c:v>
                </c:pt>
                <c:pt idx="70">
                  <c:v>6.9948534999999996</c:v>
                </c:pt>
                <c:pt idx="71">
                  <c:v>7.0055253999999998</c:v>
                </c:pt>
                <c:pt idx="72">
                  <c:v>6.9792858999999998</c:v>
                </c:pt>
                <c:pt idx="73">
                  <c:v>6.9980407999999992</c:v>
                </c:pt>
                <c:pt idx="74">
                  <c:v>6.9574012999999999</c:v>
                </c:pt>
                <c:pt idx="75">
                  <c:v>6.9512932999999997</c:v>
                </c:pt>
                <c:pt idx="76">
                  <c:v>6.8951083999999998</c:v>
                </c:pt>
                <c:pt idx="77">
                  <c:v>6.8920346999999991</c:v>
                </c:pt>
                <c:pt idx="78">
                  <c:v>6.890631</c:v>
                </c:pt>
                <c:pt idx="79">
                  <c:v>6.8774367999999999</c:v>
                </c:pt>
                <c:pt idx="80">
                  <c:v>6.8279579999999997</c:v>
                </c:pt>
                <c:pt idx="81">
                  <c:v>6.7902387999999991</c:v>
                </c:pt>
                <c:pt idx="82">
                  <c:v>6.7672412999999993</c:v>
                </c:pt>
                <c:pt idx="83">
                  <c:v>6.7568196</c:v>
                </c:pt>
                <c:pt idx="84">
                  <c:v>6.6538827000000005</c:v>
                </c:pt>
                <c:pt idx="85">
                  <c:v>6.6325337999999991</c:v>
                </c:pt>
                <c:pt idx="86">
                  <c:v>6.6330301</c:v>
                </c:pt>
                <c:pt idx="87">
                  <c:v>6.5612367999999996</c:v>
                </c:pt>
                <c:pt idx="88">
                  <c:v>6.4864022000000006</c:v>
                </c:pt>
                <c:pt idx="89">
                  <c:v>6.4268185999999998</c:v>
                </c:pt>
                <c:pt idx="90">
                  <c:v>6.3550851000000002</c:v>
                </c:pt>
                <c:pt idx="91">
                  <c:v>6.3181946</c:v>
                </c:pt>
                <c:pt idx="92">
                  <c:v>6.2155353</c:v>
                </c:pt>
                <c:pt idx="93">
                  <c:v>6.1023821999999992</c:v>
                </c:pt>
                <c:pt idx="94">
                  <c:v>6.0742292999999998</c:v>
                </c:pt>
                <c:pt idx="95">
                  <c:v>5.9301643000000004</c:v>
                </c:pt>
                <c:pt idx="96">
                  <c:v>5.7537311999999998</c:v>
                </c:pt>
                <c:pt idx="97">
                  <c:v>5.6379728</c:v>
                </c:pt>
                <c:pt idx="98">
                  <c:v>5.5441573999999996</c:v>
                </c:pt>
                <c:pt idx="99">
                  <c:v>5.3441763</c:v>
                </c:pt>
                <c:pt idx="100">
                  <c:v>5.2226105999999994</c:v>
                </c:pt>
                <c:pt idx="101">
                  <c:v>5.0601688999999999</c:v>
                </c:pt>
                <c:pt idx="102">
                  <c:v>4.8825957999999998</c:v>
                </c:pt>
                <c:pt idx="103">
                  <c:v>4.7703162999999993</c:v>
                </c:pt>
                <c:pt idx="104">
                  <c:v>4.5194730999999999</c:v>
                </c:pt>
                <c:pt idx="105">
                  <c:v>4.3126007</c:v>
                </c:pt>
                <c:pt idx="106">
                  <c:v>4.1292530999999997</c:v>
                </c:pt>
                <c:pt idx="107">
                  <c:v>3.8373832999999999</c:v>
                </c:pt>
                <c:pt idx="108">
                  <c:v>3.6627244999999995</c:v>
                </c:pt>
                <c:pt idx="109">
                  <c:v>3.3627136999999996</c:v>
                </c:pt>
                <c:pt idx="110">
                  <c:v>3.0080181000000001</c:v>
                </c:pt>
                <c:pt idx="111">
                  <c:v>2.7608395000000003</c:v>
                </c:pt>
                <c:pt idx="112">
                  <c:v>2.3739378000000002</c:v>
                </c:pt>
                <c:pt idx="113">
                  <c:v>2.0492090999999997</c:v>
                </c:pt>
                <c:pt idx="114">
                  <c:v>1.8478950000000001</c:v>
                </c:pt>
                <c:pt idx="115">
                  <c:v>1.4305531999999999</c:v>
                </c:pt>
                <c:pt idx="116">
                  <c:v>1.1479912000000001</c:v>
                </c:pt>
                <c:pt idx="117">
                  <c:v>0.90037959999999995</c:v>
                </c:pt>
                <c:pt idx="118">
                  <c:v>0.71472469999999999</c:v>
                </c:pt>
                <c:pt idx="119">
                  <c:v>0.51516879999999998</c:v>
                </c:pt>
                <c:pt idx="120">
                  <c:v>0.64273989999999992</c:v>
                </c:pt>
                <c:pt idx="121">
                  <c:v>0.71701769999999998</c:v>
                </c:pt>
                <c:pt idx="122">
                  <c:v>0.69368070000000004</c:v>
                </c:pt>
                <c:pt idx="123">
                  <c:v>0.70019389999999992</c:v>
                </c:pt>
                <c:pt idx="124">
                  <c:v>0.8943464000000001</c:v>
                </c:pt>
                <c:pt idx="125">
                  <c:v>0.47689229999999994</c:v>
                </c:pt>
                <c:pt idx="126">
                  <c:v>0.64000670000000004</c:v>
                </c:pt>
                <c:pt idx="127">
                  <c:v>0.61453579999999997</c:v>
                </c:pt>
                <c:pt idx="128">
                  <c:v>0.97236400000000001</c:v>
                </c:pt>
                <c:pt idx="129">
                  <c:v>0.85959689999999989</c:v>
                </c:pt>
                <c:pt idx="130">
                  <c:v>1.0075812</c:v>
                </c:pt>
                <c:pt idx="131">
                  <c:v>0.90559229999999991</c:v>
                </c:pt>
                <c:pt idx="132">
                  <c:v>0.83884289999999995</c:v>
                </c:pt>
                <c:pt idx="133">
                  <c:v>1.0767473000000001</c:v>
                </c:pt>
                <c:pt idx="134">
                  <c:v>0.77965399999999985</c:v>
                </c:pt>
                <c:pt idx="135">
                  <c:v>0.80421619999999994</c:v>
                </c:pt>
                <c:pt idx="136">
                  <c:v>0.99018880000000009</c:v>
                </c:pt>
                <c:pt idx="137">
                  <c:v>0.91918699999999998</c:v>
                </c:pt>
                <c:pt idx="138">
                  <c:v>1.1674312</c:v>
                </c:pt>
                <c:pt idx="139">
                  <c:v>1.0733542</c:v>
                </c:pt>
                <c:pt idx="140">
                  <c:v>1.4363115</c:v>
                </c:pt>
                <c:pt idx="141">
                  <c:v>1.4396389999999999</c:v>
                </c:pt>
                <c:pt idx="142">
                  <c:v>1.6582384999999999</c:v>
                </c:pt>
                <c:pt idx="143">
                  <c:v>1.8718407000000001</c:v>
                </c:pt>
                <c:pt idx="144">
                  <c:v>2.0303354999999996</c:v>
                </c:pt>
                <c:pt idx="145">
                  <c:v>2.2291745000000001</c:v>
                </c:pt>
                <c:pt idx="146">
                  <c:v>2.8412126000000004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triangle"/>
            <c:size val="4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FWHM!$AA$1:$AA$300</c:f>
              <c:numCache>
                <c:formatCode>General</c:formatCode>
                <c:ptCount val="300"/>
                <c:pt idx="0">
                  <c:v>0.49</c:v>
                </c:pt>
                <c:pt idx="1">
                  <c:v>0.53</c:v>
                </c:pt>
                <c:pt idx="2">
                  <c:v>0.56999999999999995</c:v>
                </c:pt>
                <c:pt idx="3">
                  <c:v>0.62</c:v>
                </c:pt>
                <c:pt idx="4">
                  <c:v>0.67</c:v>
                </c:pt>
                <c:pt idx="5">
                  <c:v>0.72</c:v>
                </c:pt>
                <c:pt idx="6">
                  <c:v>0.78</c:v>
                </c:pt>
                <c:pt idx="7">
                  <c:v>0.85</c:v>
                </c:pt>
                <c:pt idx="8">
                  <c:v>0.92</c:v>
                </c:pt>
                <c:pt idx="9">
                  <c:v>1.01</c:v>
                </c:pt>
                <c:pt idx="10">
                  <c:v>1.0900000000000001</c:v>
                </c:pt>
                <c:pt idx="11">
                  <c:v>1.19</c:v>
                </c:pt>
                <c:pt idx="12">
                  <c:v>1.29</c:v>
                </c:pt>
                <c:pt idx="13">
                  <c:v>1.41</c:v>
                </c:pt>
                <c:pt idx="14">
                  <c:v>1.53</c:v>
                </c:pt>
                <c:pt idx="15">
                  <c:v>1.67</c:v>
                </c:pt>
                <c:pt idx="16">
                  <c:v>1.83</c:v>
                </c:pt>
                <c:pt idx="17">
                  <c:v>1.99</c:v>
                </c:pt>
                <c:pt idx="18">
                  <c:v>2.1800000000000002</c:v>
                </c:pt>
                <c:pt idx="19">
                  <c:v>2.38</c:v>
                </c:pt>
                <c:pt idx="20">
                  <c:v>2.6</c:v>
                </c:pt>
                <c:pt idx="21">
                  <c:v>2.84</c:v>
                </c:pt>
                <c:pt idx="22">
                  <c:v>3.1</c:v>
                </c:pt>
                <c:pt idx="23">
                  <c:v>3.4</c:v>
                </c:pt>
                <c:pt idx="24">
                  <c:v>3.71</c:v>
                </c:pt>
                <c:pt idx="25">
                  <c:v>4.05</c:v>
                </c:pt>
                <c:pt idx="26">
                  <c:v>4.43</c:v>
                </c:pt>
                <c:pt idx="27">
                  <c:v>4.8499999999999996</c:v>
                </c:pt>
                <c:pt idx="28">
                  <c:v>5.31</c:v>
                </c:pt>
                <c:pt idx="29">
                  <c:v>5.79</c:v>
                </c:pt>
                <c:pt idx="30">
                  <c:v>6.35</c:v>
                </c:pt>
                <c:pt idx="31">
                  <c:v>6.93</c:v>
                </c:pt>
                <c:pt idx="32">
                  <c:v>7.57</c:v>
                </c:pt>
                <c:pt idx="33">
                  <c:v>8.3000000000000007</c:v>
                </c:pt>
                <c:pt idx="34">
                  <c:v>9.1</c:v>
                </c:pt>
                <c:pt idx="35">
                  <c:v>11.1</c:v>
                </c:pt>
                <c:pt idx="36">
                  <c:v>12.2</c:v>
                </c:pt>
                <c:pt idx="37">
                  <c:v>13.4</c:v>
                </c:pt>
                <c:pt idx="38">
                  <c:v>14.7</c:v>
                </c:pt>
                <c:pt idx="39">
                  <c:v>16</c:v>
                </c:pt>
                <c:pt idx="40">
                  <c:v>17.7</c:v>
                </c:pt>
                <c:pt idx="41">
                  <c:v>19.5</c:v>
                </c:pt>
                <c:pt idx="42">
                  <c:v>21.4</c:v>
                </c:pt>
                <c:pt idx="43">
                  <c:v>23.4</c:v>
                </c:pt>
                <c:pt idx="44">
                  <c:v>25.8</c:v>
                </c:pt>
                <c:pt idx="45">
                  <c:v>28.2</c:v>
                </c:pt>
                <c:pt idx="46">
                  <c:v>30.9</c:v>
                </c:pt>
                <c:pt idx="47">
                  <c:v>34.200000000000003</c:v>
                </c:pt>
                <c:pt idx="48">
                  <c:v>37.299999999999997</c:v>
                </c:pt>
                <c:pt idx="49">
                  <c:v>41.1</c:v>
                </c:pt>
                <c:pt idx="50">
                  <c:v>45.1</c:v>
                </c:pt>
                <c:pt idx="51">
                  <c:v>49.3</c:v>
                </c:pt>
                <c:pt idx="52">
                  <c:v>54.2</c:v>
                </c:pt>
                <c:pt idx="53">
                  <c:v>59.4</c:v>
                </c:pt>
                <c:pt idx="54">
                  <c:v>65</c:v>
                </c:pt>
                <c:pt idx="55">
                  <c:v>71.3</c:v>
                </c:pt>
                <c:pt idx="56">
                  <c:v>77.7</c:v>
                </c:pt>
                <c:pt idx="57">
                  <c:v>85.5</c:v>
                </c:pt>
                <c:pt idx="58">
                  <c:v>93.3</c:v>
                </c:pt>
                <c:pt idx="59">
                  <c:v>102.4</c:v>
                </c:pt>
                <c:pt idx="60">
                  <c:v>112.1</c:v>
                </c:pt>
                <c:pt idx="61">
                  <c:v>123.2</c:v>
                </c:pt>
                <c:pt idx="62">
                  <c:v>134.30000000000001</c:v>
                </c:pt>
                <c:pt idx="63">
                  <c:v>147.80000000000001</c:v>
                </c:pt>
                <c:pt idx="64">
                  <c:v>161.30000000000001</c:v>
                </c:pt>
                <c:pt idx="65">
                  <c:v>176.5</c:v>
                </c:pt>
                <c:pt idx="66">
                  <c:v>193.9</c:v>
                </c:pt>
                <c:pt idx="67">
                  <c:v>212.1</c:v>
                </c:pt>
                <c:pt idx="68">
                  <c:v>231.4</c:v>
                </c:pt>
                <c:pt idx="69">
                  <c:v>252.8</c:v>
                </c:pt>
                <c:pt idx="70">
                  <c:v>275.60000000000002</c:v>
                </c:pt>
                <c:pt idx="71">
                  <c:v>299.8</c:v>
                </c:pt>
                <c:pt idx="72">
                  <c:v>327</c:v>
                </c:pt>
                <c:pt idx="73">
                  <c:v>357</c:v>
                </c:pt>
                <c:pt idx="74">
                  <c:v>392</c:v>
                </c:pt>
                <c:pt idx="75">
                  <c:v>428</c:v>
                </c:pt>
                <c:pt idx="76">
                  <c:v>467</c:v>
                </c:pt>
                <c:pt idx="77">
                  <c:v>508</c:v>
                </c:pt>
                <c:pt idx="78">
                  <c:v>554</c:v>
                </c:pt>
                <c:pt idx="79">
                  <c:v>602</c:v>
                </c:pt>
                <c:pt idx="80">
                  <c:v>654</c:v>
                </c:pt>
                <c:pt idx="81">
                  <c:v>712</c:v>
                </c:pt>
                <c:pt idx="82">
                  <c:v>775</c:v>
                </c:pt>
                <c:pt idx="83">
                  <c:v>844</c:v>
                </c:pt>
                <c:pt idx="84">
                  <c:v>917</c:v>
                </c:pt>
                <c:pt idx="85">
                  <c:v>995</c:v>
                </c:pt>
                <c:pt idx="86">
                  <c:v>1079</c:v>
                </c:pt>
                <c:pt idx="87">
                  <c:v>1169</c:v>
                </c:pt>
                <c:pt idx="88">
                  <c:v>1260</c:v>
                </c:pt>
                <c:pt idx="89">
                  <c:v>1370</c:v>
                </c:pt>
                <c:pt idx="90">
                  <c:v>1480</c:v>
                </c:pt>
                <c:pt idx="91">
                  <c:v>1600</c:v>
                </c:pt>
                <c:pt idx="92">
                  <c:v>1720</c:v>
                </c:pt>
                <c:pt idx="93">
                  <c:v>1840</c:v>
                </c:pt>
                <c:pt idx="94">
                  <c:v>1980</c:v>
                </c:pt>
                <c:pt idx="95">
                  <c:v>2140</c:v>
                </c:pt>
                <c:pt idx="96">
                  <c:v>2310</c:v>
                </c:pt>
                <c:pt idx="97">
                  <c:v>2480</c:v>
                </c:pt>
                <c:pt idx="98">
                  <c:v>2660</c:v>
                </c:pt>
                <c:pt idx="99">
                  <c:v>2860</c:v>
                </c:pt>
                <c:pt idx="100">
                  <c:v>3070</c:v>
                </c:pt>
                <c:pt idx="101">
                  <c:v>3300</c:v>
                </c:pt>
                <c:pt idx="102">
                  <c:v>3530</c:v>
                </c:pt>
                <c:pt idx="103">
                  <c:v>3770</c:v>
                </c:pt>
                <c:pt idx="104">
                  <c:v>4040</c:v>
                </c:pt>
                <c:pt idx="105">
                  <c:v>4320</c:v>
                </c:pt>
                <c:pt idx="106">
                  <c:v>4610</c:v>
                </c:pt>
                <c:pt idx="107">
                  <c:v>4900</c:v>
                </c:pt>
                <c:pt idx="108">
                  <c:v>5230</c:v>
                </c:pt>
                <c:pt idx="109">
                  <c:v>5550</c:v>
                </c:pt>
                <c:pt idx="110">
                  <c:v>5870</c:v>
                </c:pt>
                <c:pt idx="111">
                  <c:v>6180</c:v>
                </c:pt>
                <c:pt idx="112">
                  <c:v>6510</c:v>
                </c:pt>
                <c:pt idx="113">
                  <c:v>6820</c:v>
                </c:pt>
                <c:pt idx="114">
                  <c:v>7140</c:v>
                </c:pt>
                <c:pt idx="115">
                  <c:v>7460</c:v>
                </c:pt>
                <c:pt idx="116">
                  <c:v>7780</c:v>
                </c:pt>
                <c:pt idx="117">
                  <c:v>8090</c:v>
                </c:pt>
                <c:pt idx="118">
                  <c:v>8400</c:v>
                </c:pt>
                <c:pt idx="119">
                  <c:v>8700</c:v>
                </c:pt>
                <c:pt idx="120">
                  <c:v>9030</c:v>
                </c:pt>
                <c:pt idx="121">
                  <c:v>9340</c:v>
                </c:pt>
                <c:pt idx="122">
                  <c:v>9660</c:v>
                </c:pt>
                <c:pt idx="123">
                  <c:v>9960</c:v>
                </c:pt>
                <c:pt idx="124">
                  <c:v>10260</c:v>
                </c:pt>
                <c:pt idx="125">
                  <c:v>10570</c:v>
                </c:pt>
                <c:pt idx="126">
                  <c:v>10890</c:v>
                </c:pt>
                <c:pt idx="127">
                  <c:v>11190</c:v>
                </c:pt>
                <c:pt idx="128">
                  <c:v>11490</c:v>
                </c:pt>
                <c:pt idx="129">
                  <c:v>11800</c:v>
                </c:pt>
                <c:pt idx="130">
                  <c:v>12140</c:v>
                </c:pt>
              </c:numCache>
            </c:numRef>
          </c:xVal>
          <c:yVal>
            <c:numRef>
              <c:f>FWHM!$AC$1:$AC$300</c:f>
              <c:numCache>
                <c:formatCode>General</c:formatCode>
                <c:ptCount val="300"/>
                <c:pt idx="0">
                  <c:v>2.8217261000000002</c:v>
                </c:pt>
                <c:pt idx="1">
                  <c:v>2.7087079999999997</c:v>
                </c:pt>
                <c:pt idx="2">
                  <c:v>2.6284809999999998</c:v>
                </c:pt>
                <c:pt idx="3">
                  <c:v>2.7456711</c:v>
                </c:pt>
                <c:pt idx="4">
                  <c:v>2.7244178999999997</c:v>
                </c:pt>
                <c:pt idx="5">
                  <c:v>2.7345609</c:v>
                </c:pt>
                <c:pt idx="6">
                  <c:v>2.7922642</c:v>
                </c:pt>
                <c:pt idx="7">
                  <c:v>2.6588830999999997</c:v>
                </c:pt>
                <c:pt idx="8">
                  <c:v>2.7292774</c:v>
                </c:pt>
                <c:pt idx="9">
                  <c:v>2.7800601</c:v>
                </c:pt>
                <c:pt idx="10">
                  <c:v>2.8533670999999998</c:v>
                </c:pt>
                <c:pt idx="11">
                  <c:v>2.7755600999999999</c:v>
                </c:pt>
                <c:pt idx="12">
                  <c:v>2.8334954000000003</c:v>
                </c:pt>
                <c:pt idx="13">
                  <c:v>2.7657100000000003</c:v>
                </c:pt>
                <c:pt idx="14">
                  <c:v>2.7738906999999999</c:v>
                </c:pt>
                <c:pt idx="15">
                  <c:v>2.6884962999999997</c:v>
                </c:pt>
                <c:pt idx="16">
                  <c:v>2.6815289</c:v>
                </c:pt>
                <c:pt idx="17">
                  <c:v>2.7103438999999998</c:v>
                </c:pt>
                <c:pt idx="18">
                  <c:v>2.7079022999999998</c:v>
                </c:pt>
                <c:pt idx="19">
                  <c:v>2.7302112000000003</c:v>
                </c:pt>
                <c:pt idx="20">
                  <c:v>2.7552246</c:v>
                </c:pt>
                <c:pt idx="21">
                  <c:v>2.7840302999999995</c:v>
                </c:pt>
                <c:pt idx="22">
                  <c:v>2.7108460000000001</c:v>
                </c:pt>
                <c:pt idx="23">
                  <c:v>2.7589443000000005</c:v>
                </c:pt>
                <c:pt idx="24">
                  <c:v>2.7234784999999997</c:v>
                </c:pt>
                <c:pt idx="25">
                  <c:v>2.7359698999999997</c:v>
                </c:pt>
                <c:pt idx="26">
                  <c:v>2.7479586999999999</c:v>
                </c:pt>
                <c:pt idx="27">
                  <c:v>2.7147087999999995</c:v>
                </c:pt>
                <c:pt idx="28">
                  <c:v>2.7344644999999996</c:v>
                </c:pt>
                <c:pt idx="29">
                  <c:v>2.7378751999999995</c:v>
                </c:pt>
                <c:pt idx="30">
                  <c:v>2.6990938999999994</c:v>
                </c:pt>
                <c:pt idx="31">
                  <c:v>2.7702957000000001</c:v>
                </c:pt>
                <c:pt idx="32">
                  <c:v>2.7561818000000002</c:v>
                </c:pt>
                <c:pt idx="33">
                  <c:v>2.7504843000000001</c:v>
                </c:pt>
                <c:pt idx="34">
                  <c:v>2.7415821000000005</c:v>
                </c:pt>
                <c:pt idx="35">
                  <c:v>2.7383949999999997</c:v>
                </c:pt>
                <c:pt idx="36">
                  <c:v>2.7414909999999999</c:v>
                </c:pt>
                <c:pt idx="37">
                  <c:v>2.7175865000000003</c:v>
                </c:pt>
                <c:pt idx="38">
                  <c:v>2.7385719000000002</c:v>
                </c:pt>
                <c:pt idx="39">
                  <c:v>2.6865063999999999</c:v>
                </c:pt>
                <c:pt idx="40">
                  <c:v>2.7212762000000001</c:v>
                </c:pt>
                <c:pt idx="41">
                  <c:v>2.7146590000000002</c:v>
                </c:pt>
                <c:pt idx="42">
                  <c:v>2.7411618999999998</c:v>
                </c:pt>
                <c:pt idx="43">
                  <c:v>2.7139552</c:v>
                </c:pt>
                <c:pt idx="44">
                  <c:v>2.7191530000000004</c:v>
                </c:pt>
                <c:pt idx="45">
                  <c:v>2.7523539000000001</c:v>
                </c:pt>
                <c:pt idx="46">
                  <c:v>2.7250211000000002</c:v>
                </c:pt>
                <c:pt idx="47">
                  <c:v>2.7331515</c:v>
                </c:pt>
                <c:pt idx="48">
                  <c:v>2.7421612</c:v>
                </c:pt>
                <c:pt idx="49">
                  <c:v>2.7301997</c:v>
                </c:pt>
                <c:pt idx="50">
                  <c:v>2.7352119999999998</c:v>
                </c:pt>
                <c:pt idx="51">
                  <c:v>2.7551568</c:v>
                </c:pt>
                <c:pt idx="52">
                  <c:v>2.7097956000000005</c:v>
                </c:pt>
                <c:pt idx="53">
                  <c:v>2.7182108999999999</c:v>
                </c:pt>
                <c:pt idx="54">
                  <c:v>2.6950966000000003</c:v>
                </c:pt>
                <c:pt idx="55">
                  <c:v>2.7560218000000001</c:v>
                </c:pt>
                <c:pt idx="56">
                  <c:v>2.7108217000000003</c:v>
                </c:pt>
                <c:pt idx="57">
                  <c:v>2.7138086999999995</c:v>
                </c:pt>
                <c:pt idx="58">
                  <c:v>2.7232539999999998</c:v>
                </c:pt>
                <c:pt idx="59">
                  <c:v>2.7153663999999997</c:v>
                </c:pt>
                <c:pt idx="60">
                  <c:v>2.7438406000000004</c:v>
                </c:pt>
                <c:pt idx="61">
                  <c:v>2.7279929999999997</c:v>
                </c:pt>
                <c:pt idx="62">
                  <c:v>2.7264945000000003</c:v>
                </c:pt>
                <c:pt idx="63">
                  <c:v>2.7276895999999997</c:v>
                </c:pt>
                <c:pt idx="64">
                  <c:v>2.7427409000000003</c:v>
                </c:pt>
                <c:pt idx="65">
                  <c:v>2.7406154999999996</c:v>
                </c:pt>
                <c:pt idx="66">
                  <c:v>2.7295712999999999</c:v>
                </c:pt>
                <c:pt idx="67">
                  <c:v>2.7411430000000001</c:v>
                </c:pt>
                <c:pt idx="68">
                  <c:v>2.7686006000000001</c:v>
                </c:pt>
                <c:pt idx="69">
                  <c:v>2.7666531999999995</c:v>
                </c:pt>
                <c:pt idx="70">
                  <c:v>2.7459894</c:v>
                </c:pt>
                <c:pt idx="71">
                  <c:v>2.7294831999999998</c:v>
                </c:pt>
                <c:pt idx="72">
                  <c:v>2.7413888000000002</c:v>
                </c:pt>
                <c:pt idx="73">
                  <c:v>2.7610885000000005</c:v>
                </c:pt>
                <c:pt idx="74">
                  <c:v>2.7477233999999999</c:v>
                </c:pt>
                <c:pt idx="75">
                  <c:v>2.7399515000000001</c:v>
                </c:pt>
                <c:pt idx="76">
                  <c:v>2.7717150999999998</c:v>
                </c:pt>
                <c:pt idx="77">
                  <c:v>2.7442943</c:v>
                </c:pt>
                <c:pt idx="78">
                  <c:v>2.7516664999999998</c:v>
                </c:pt>
                <c:pt idx="79">
                  <c:v>2.7458992000000002</c:v>
                </c:pt>
                <c:pt idx="80">
                  <c:v>2.7509338999999997</c:v>
                </c:pt>
                <c:pt idx="81">
                  <c:v>2.7286269000000001</c:v>
                </c:pt>
                <c:pt idx="82">
                  <c:v>2.7310417000000005</c:v>
                </c:pt>
                <c:pt idx="83">
                  <c:v>2.7296695</c:v>
                </c:pt>
                <c:pt idx="84">
                  <c:v>2.7536360000000002</c:v>
                </c:pt>
                <c:pt idx="85">
                  <c:v>2.7332342000000001</c:v>
                </c:pt>
                <c:pt idx="86">
                  <c:v>2.7558989999999994</c:v>
                </c:pt>
                <c:pt idx="87">
                  <c:v>2.7593269999999999</c:v>
                </c:pt>
                <c:pt idx="88">
                  <c:v>2.8053011999999997</c:v>
                </c:pt>
                <c:pt idx="89">
                  <c:v>2.7812615000000003</c:v>
                </c:pt>
                <c:pt idx="90">
                  <c:v>2.7703072000000004</c:v>
                </c:pt>
                <c:pt idx="91">
                  <c:v>2.7945389</c:v>
                </c:pt>
                <c:pt idx="92">
                  <c:v>2.8131352999999999</c:v>
                </c:pt>
                <c:pt idx="93">
                  <c:v>2.7616715000000003</c:v>
                </c:pt>
                <c:pt idx="94">
                  <c:v>2.7769154</c:v>
                </c:pt>
                <c:pt idx="95">
                  <c:v>2.7937000999999997</c:v>
                </c:pt>
                <c:pt idx="96">
                  <c:v>2.7930301000000002</c:v>
                </c:pt>
                <c:pt idx="97">
                  <c:v>2.7812909000000001</c:v>
                </c:pt>
                <c:pt idx="98">
                  <c:v>2.7940594000000001</c:v>
                </c:pt>
                <c:pt idx="99">
                  <c:v>2.7819607</c:v>
                </c:pt>
                <c:pt idx="100">
                  <c:v>2.8139567999999997</c:v>
                </c:pt>
                <c:pt idx="101">
                  <c:v>2.8261529999999997</c:v>
                </c:pt>
                <c:pt idx="102">
                  <c:v>2.8142233999999995</c:v>
                </c:pt>
                <c:pt idx="103">
                  <c:v>2.8337886000000001</c:v>
                </c:pt>
                <c:pt idx="104">
                  <c:v>2.8213246999999999</c:v>
                </c:pt>
                <c:pt idx="105">
                  <c:v>2.8393591000000002</c:v>
                </c:pt>
                <c:pt idx="106">
                  <c:v>2.8034622999999996</c:v>
                </c:pt>
                <c:pt idx="107">
                  <c:v>2.8352008</c:v>
                </c:pt>
                <c:pt idx="108">
                  <c:v>2.8466662999999999</c:v>
                </c:pt>
                <c:pt idx="109">
                  <c:v>2.8653288000000003</c:v>
                </c:pt>
                <c:pt idx="110">
                  <c:v>2.8604877000000002</c:v>
                </c:pt>
                <c:pt idx="111">
                  <c:v>2.9007871999999999</c:v>
                </c:pt>
                <c:pt idx="112">
                  <c:v>2.8853854999999999</c:v>
                </c:pt>
                <c:pt idx="113">
                  <c:v>2.9295169999999997</c:v>
                </c:pt>
                <c:pt idx="114">
                  <c:v>2.9201274000000002</c:v>
                </c:pt>
                <c:pt idx="115">
                  <c:v>2.9316522999999997</c:v>
                </c:pt>
                <c:pt idx="116">
                  <c:v>2.9602211</c:v>
                </c:pt>
                <c:pt idx="117">
                  <c:v>2.9779552999999996</c:v>
                </c:pt>
                <c:pt idx="118">
                  <c:v>2.9550048999999996</c:v>
                </c:pt>
                <c:pt idx="119">
                  <c:v>2.9786055999999999</c:v>
                </c:pt>
                <c:pt idx="120">
                  <c:v>2.9861675999999999</c:v>
                </c:pt>
                <c:pt idx="121">
                  <c:v>3.0183776</c:v>
                </c:pt>
                <c:pt idx="122">
                  <c:v>3.0091248999999998</c:v>
                </c:pt>
                <c:pt idx="123">
                  <c:v>3.0390407999999995</c:v>
                </c:pt>
                <c:pt idx="124">
                  <c:v>3.0702946999999998</c:v>
                </c:pt>
                <c:pt idx="125">
                  <c:v>3.0476986999999998</c:v>
                </c:pt>
                <c:pt idx="126">
                  <c:v>3.0455201000000001</c:v>
                </c:pt>
                <c:pt idx="127">
                  <c:v>3.0770305000000002</c:v>
                </c:pt>
                <c:pt idx="128">
                  <c:v>3.0909317999999999</c:v>
                </c:pt>
                <c:pt idx="129">
                  <c:v>3.1459070000000002</c:v>
                </c:pt>
                <c:pt idx="130">
                  <c:v>3.1042547999999996</c:v>
                </c:pt>
                <c:pt idx="131">
                  <c:v>3.0703664000000002</c:v>
                </c:pt>
              </c:numCache>
            </c:numRef>
          </c:yVal>
          <c:smooth val="0"/>
        </c:ser>
        <c:ser>
          <c:idx val="3"/>
          <c:order val="3"/>
          <c:spPr>
            <a:ln w="1270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FWHM!$B$1:$B$1000</c:f>
              <c:numCache>
                <c:formatCode>General</c:formatCode>
                <c:ptCount val="1000"/>
                <c:pt idx="0">
                  <c:v>9.7000000000000003E-2</c:v>
                </c:pt>
                <c:pt idx="1">
                  <c:v>9.9000000000000005E-2</c:v>
                </c:pt>
                <c:pt idx="2">
                  <c:v>0.10100000000000001</c:v>
                </c:pt>
                <c:pt idx="3">
                  <c:v>0.104</c:v>
                </c:pt>
                <c:pt idx="4">
                  <c:v>0.105</c:v>
                </c:pt>
                <c:pt idx="5">
                  <c:v>0.11</c:v>
                </c:pt>
                <c:pt idx="6">
                  <c:v>0.114</c:v>
                </c:pt>
                <c:pt idx="7">
                  <c:v>0.11799999999999999</c:v>
                </c:pt>
                <c:pt idx="8">
                  <c:v>0.12</c:v>
                </c:pt>
                <c:pt idx="9">
                  <c:v>0.125</c:v>
                </c:pt>
                <c:pt idx="10">
                  <c:v>0.13200000000000001</c:v>
                </c:pt>
                <c:pt idx="11">
                  <c:v>0.13700000000000001</c:v>
                </c:pt>
                <c:pt idx="12">
                  <c:v>0.14499999999999999</c:v>
                </c:pt>
                <c:pt idx="13">
                  <c:v>0.152</c:v>
                </c:pt>
                <c:pt idx="14">
                  <c:v>0.157</c:v>
                </c:pt>
                <c:pt idx="15">
                  <c:v>0.16500000000000001</c:v>
                </c:pt>
                <c:pt idx="16">
                  <c:v>0.17699999999999999</c:v>
                </c:pt>
                <c:pt idx="17">
                  <c:v>0.185</c:v>
                </c:pt>
                <c:pt idx="18">
                  <c:v>0.19400000000000001</c:v>
                </c:pt>
                <c:pt idx="19">
                  <c:v>0.20799999999999999</c:v>
                </c:pt>
                <c:pt idx="20">
                  <c:v>0.215</c:v>
                </c:pt>
                <c:pt idx="21">
                  <c:v>0.23</c:v>
                </c:pt>
                <c:pt idx="22">
                  <c:v>0.247</c:v>
                </c:pt>
                <c:pt idx="23">
                  <c:v>0.26200000000000001</c:v>
                </c:pt>
                <c:pt idx="24">
                  <c:v>0.28000000000000003</c:v>
                </c:pt>
                <c:pt idx="25">
                  <c:v>0.30299999999999999</c:v>
                </c:pt>
                <c:pt idx="26">
                  <c:v>0.32300000000000001</c:v>
                </c:pt>
                <c:pt idx="27">
                  <c:v>0.34899999999999998</c:v>
                </c:pt>
                <c:pt idx="28">
                  <c:v>0.375</c:v>
                </c:pt>
                <c:pt idx="29">
                  <c:v>0.40400000000000003</c:v>
                </c:pt>
                <c:pt idx="30">
                  <c:v>0.435</c:v>
                </c:pt>
                <c:pt idx="31">
                  <c:v>0.47299999999999998</c:v>
                </c:pt>
                <c:pt idx="32">
                  <c:v>0.51200000000000001</c:v>
                </c:pt>
                <c:pt idx="33">
                  <c:v>0.55500000000000005</c:v>
                </c:pt>
                <c:pt idx="34">
                  <c:v>0.60299999999999998</c:v>
                </c:pt>
                <c:pt idx="35">
                  <c:v>0.65400000000000003</c:v>
                </c:pt>
                <c:pt idx="36">
                  <c:v>0.71</c:v>
                </c:pt>
                <c:pt idx="37">
                  <c:v>0.77500000000000002</c:v>
                </c:pt>
                <c:pt idx="38">
                  <c:v>0.84</c:v>
                </c:pt>
                <c:pt idx="39">
                  <c:v>0.91800000000000004</c:v>
                </c:pt>
                <c:pt idx="40">
                  <c:v>1</c:v>
                </c:pt>
                <c:pt idx="41">
                  <c:v>1.0900000000000001</c:v>
                </c:pt>
                <c:pt idx="42">
                  <c:v>1.18</c:v>
                </c:pt>
                <c:pt idx="43">
                  <c:v>1.29</c:v>
                </c:pt>
                <c:pt idx="44">
                  <c:v>1.41</c:v>
                </c:pt>
                <c:pt idx="45">
                  <c:v>1.5</c:v>
                </c:pt>
                <c:pt idx="46">
                  <c:v>1.7</c:v>
                </c:pt>
                <c:pt idx="47">
                  <c:v>1.8</c:v>
                </c:pt>
                <c:pt idx="48">
                  <c:v>2</c:v>
                </c:pt>
                <c:pt idx="49">
                  <c:v>2.2000000000000002</c:v>
                </c:pt>
                <c:pt idx="50">
                  <c:v>2.4</c:v>
                </c:pt>
                <c:pt idx="51">
                  <c:v>2.6</c:v>
                </c:pt>
                <c:pt idx="52">
                  <c:v>2.9</c:v>
                </c:pt>
                <c:pt idx="53">
                  <c:v>3.1</c:v>
                </c:pt>
                <c:pt idx="54">
                  <c:v>3.4</c:v>
                </c:pt>
                <c:pt idx="55">
                  <c:v>3.8</c:v>
                </c:pt>
                <c:pt idx="56">
                  <c:v>4.0999999999999996</c:v>
                </c:pt>
                <c:pt idx="57">
                  <c:v>4.5</c:v>
                </c:pt>
                <c:pt idx="58">
                  <c:v>4.9000000000000004</c:v>
                </c:pt>
                <c:pt idx="59">
                  <c:v>5.4</c:v>
                </c:pt>
                <c:pt idx="60">
                  <c:v>5.9</c:v>
                </c:pt>
                <c:pt idx="61">
                  <c:v>6.4</c:v>
                </c:pt>
                <c:pt idx="62">
                  <c:v>7.1</c:v>
                </c:pt>
                <c:pt idx="63">
                  <c:v>7.7</c:v>
                </c:pt>
                <c:pt idx="64">
                  <c:v>8.5</c:v>
                </c:pt>
                <c:pt idx="65">
                  <c:v>9.3000000000000007</c:v>
                </c:pt>
                <c:pt idx="66">
                  <c:v>10.199999999999999</c:v>
                </c:pt>
                <c:pt idx="67">
                  <c:v>11.1</c:v>
                </c:pt>
                <c:pt idx="68">
                  <c:v>12.1</c:v>
                </c:pt>
                <c:pt idx="69">
                  <c:v>13.3</c:v>
                </c:pt>
                <c:pt idx="70">
                  <c:v>14.5</c:v>
                </c:pt>
                <c:pt idx="71">
                  <c:v>17.7</c:v>
                </c:pt>
                <c:pt idx="72">
                  <c:v>19.5</c:v>
                </c:pt>
                <c:pt idx="73">
                  <c:v>21.3</c:v>
                </c:pt>
                <c:pt idx="74">
                  <c:v>23.3</c:v>
                </c:pt>
                <c:pt idx="75">
                  <c:v>25.7</c:v>
                </c:pt>
                <c:pt idx="76">
                  <c:v>28</c:v>
                </c:pt>
                <c:pt idx="77">
                  <c:v>30.8</c:v>
                </c:pt>
                <c:pt idx="78">
                  <c:v>34</c:v>
                </c:pt>
                <c:pt idx="79">
                  <c:v>37.1</c:v>
                </c:pt>
                <c:pt idx="80">
                  <c:v>40.9</c:v>
                </c:pt>
                <c:pt idx="81">
                  <c:v>44.8</c:v>
                </c:pt>
                <c:pt idx="82">
                  <c:v>49</c:v>
                </c:pt>
                <c:pt idx="83">
                  <c:v>54</c:v>
                </c:pt>
                <c:pt idx="84">
                  <c:v>59</c:v>
                </c:pt>
                <c:pt idx="85">
                  <c:v>64.5</c:v>
                </c:pt>
                <c:pt idx="86">
                  <c:v>71</c:v>
                </c:pt>
                <c:pt idx="87">
                  <c:v>77.5</c:v>
                </c:pt>
                <c:pt idx="88">
                  <c:v>84.5</c:v>
                </c:pt>
                <c:pt idx="89">
                  <c:v>92.7</c:v>
                </c:pt>
                <c:pt idx="90">
                  <c:v>101.3</c:v>
                </c:pt>
                <c:pt idx="91">
                  <c:v>111.5</c:v>
                </c:pt>
                <c:pt idx="92">
                  <c:v>122</c:v>
                </c:pt>
                <c:pt idx="93">
                  <c:v>133</c:v>
                </c:pt>
                <c:pt idx="94">
                  <c:v>146</c:v>
                </c:pt>
                <c:pt idx="95">
                  <c:v>160</c:v>
                </c:pt>
                <c:pt idx="96">
                  <c:v>175</c:v>
                </c:pt>
                <c:pt idx="97">
                  <c:v>192</c:v>
                </c:pt>
                <c:pt idx="98">
                  <c:v>210</c:v>
                </c:pt>
                <c:pt idx="99">
                  <c:v>230</c:v>
                </c:pt>
                <c:pt idx="100">
                  <c:v>251</c:v>
                </c:pt>
                <c:pt idx="101">
                  <c:v>276</c:v>
                </c:pt>
                <c:pt idx="102">
                  <c:v>300</c:v>
                </c:pt>
                <c:pt idx="103">
                  <c:v>328</c:v>
                </c:pt>
                <c:pt idx="104">
                  <c:v>360</c:v>
                </c:pt>
                <c:pt idx="105">
                  <c:v>393</c:v>
                </c:pt>
                <c:pt idx="106">
                  <c:v>432</c:v>
                </c:pt>
                <c:pt idx="107">
                  <c:v>470</c:v>
                </c:pt>
                <c:pt idx="108">
                  <c:v>517</c:v>
                </c:pt>
                <c:pt idx="109">
                  <c:v>562</c:v>
                </c:pt>
                <c:pt idx="110">
                  <c:v>615</c:v>
                </c:pt>
                <c:pt idx="111">
                  <c:v>670</c:v>
                </c:pt>
                <c:pt idx="112">
                  <c:v>732</c:v>
                </c:pt>
                <c:pt idx="113">
                  <c:v>800</c:v>
                </c:pt>
                <c:pt idx="114">
                  <c:v>863</c:v>
                </c:pt>
                <c:pt idx="115">
                  <c:v>943</c:v>
                </c:pt>
                <c:pt idx="116">
                  <c:v>1028</c:v>
                </c:pt>
                <c:pt idx="117">
                  <c:v>1117</c:v>
                </c:pt>
                <c:pt idx="118">
                  <c:v>1224</c:v>
                </c:pt>
                <c:pt idx="119">
                  <c:v>1327</c:v>
                </c:pt>
                <c:pt idx="120">
                  <c:v>1440</c:v>
                </c:pt>
                <c:pt idx="121">
                  <c:v>1560</c:v>
                </c:pt>
                <c:pt idx="122">
                  <c:v>1685</c:v>
                </c:pt>
                <c:pt idx="123">
                  <c:v>1835</c:v>
                </c:pt>
                <c:pt idx="124">
                  <c:v>1991</c:v>
                </c:pt>
                <c:pt idx="125">
                  <c:v>2165</c:v>
                </c:pt>
                <c:pt idx="126">
                  <c:v>2342</c:v>
                </c:pt>
                <c:pt idx="127">
                  <c:v>2530</c:v>
                </c:pt>
                <c:pt idx="128">
                  <c:v>2720</c:v>
                </c:pt>
                <c:pt idx="129">
                  <c:v>2930</c:v>
                </c:pt>
                <c:pt idx="130">
                  <c:v>3183</c:v>
                </c:pt>
                <c:pt idx="131">
                  <c:v>3407</c:v>
                </c:pt>
                <c:pt idx="132">
                  <c:v>3652</c:v>
                </c:pt>
                <c:pt idx="133">
                  <c:v>3900</c:v>
                </c:pt>
                <c:pt idx="134">
                  <c:v>4179</c:v>
                </c:pt>
                <c:pt idx="135">
                  <c:v>4487</c:v>
                </c:pt>
                <c:pt idx="136">
                  <c:v>4800</c:v>
                </c:pt>
                <c:pt idx="137">
                  <c:v>5140</c:v>
                </c:pt>
                <c:pt idx="138">
                  <c:v>5460</c:v>
                </c:pt>
                <c:pt idx="139">
                  <c:v>5840</c:v>
                </c:pt>
                <c:pt idx="140">
                  <c:v>6235</c:v>
                </c:pt>
                <c:pt idx="141">
                  <c:v>6637</c:v>
                </c:pt>
                <c:pt idx="142">
                  <c:v>7060</c:v>
                </c:pt>
                <c:pt idx="143">
                  <c:v>7524</c:v>
                </c:pt>
                <c:pt idx="144">
                  <c:v>7936</c:v>
                </c:pt>
                <c:pt idx="145">
                  <c:v>8424</c:v>
                </c:pt>
                <c:pt idx="146">
                  <c:v>8930</c:v>
                </c:pt>
                <c:pt idx="147">
                  <c:v>9401</c:v>
                </c:pt>
                <c:pt idx="148">
                  <c:v>9920</c:v>
                </c:pt>
                <c:pt idx="149">
                  <c:v>10400</c:v>
                </c:pt>
                <c:pt idx="150">
                  <c:v>10810</c:v>
                </c:pt>
                <c:pt idx="151">
                  <c:v>11350</c:v>
                </c:pt>
                <c:pt idx="152">
                  <c:v>11800</c:v>
                </c:pt>
                <c:pt idx="153">
                  <c:v>12260</c:v>
                </c:pt>
                <c:pt idx="154">
                  <c:v>12720</c:v>
                </c:pt>
                <c:pt idx="155">
                  <c:v>13210</c:v>
                </c:pt>
                <c:pt idx="156">
                  <c:v>13650</c:v>
                </c:pt>
                <c:pt idx="157">
                  <c:v>14100</c:v>
                </c:pt>
                <c:pt idx="158">
                  <c:v>14520</c:v>
                </c:pt>
                <c:pt idx="159">
                  <c:v>15000</c:v>
                </c:pt>
                <c:pt idx="160">
                  <c:v>15490</c:v>
                </c:pt>
                <c:pt idx="161">
                  <c:v>15900</c:v>
                </c:pt>
                <c:pt idx="162">
                  <c:v>16490</c:v>
                </c:pt>
                <c:pt idx="163">
                  <c:v>16780</c:v>
                </c:pt>
                <c:pt idx="164">
                  <c:v>17250</c:v>
                </c:pt>
                <c:pt idx="165">
                  <c:v>17720</c:v>
                </c:pt>
              </c:numCache>
            </c:numRef>
          </c:xVal>
          <c:yVal>
            <c:numRef>
              <c:f>FWHM!$G$1:$G$1000</c:f>
              <c:numCache>
                <c:formatCode>General</c:formatCode>
                <c:ptCount val="1000"/>
                <c:pt idx="0">
                  <c:v>3.9139500000000006E-4</c:v>
                </c:pt>
                <c:pt idx="1">
                  <c:v>3.9946500000000005E-4</c:v>
                </c:pt>
                <c:pt idx="2">
                  <c:v>4.0753500000000005E-4</c:v>
                </c:pt>
                <c:pt idx="3">
                  <c:v>4.1964000000000004E-4</c:v>
                </c:pt>
                <c:pt idx="4">
                  <c:v>4.2367500000000004E-4</c:v>
                </c:pt>
                <c:pt idx="5">
                  <c:v>4.4385000000000003E-4</c:v>
                </c:pt>
                <c:pt idx="6">
                  <c:v>4.5999000000000007E-4</c:v>
                </c:pt>
                <c:pt idx="7">
                  <c:v>4.7613000000000001E-4</c:v>
                </c:pt>
                <c:pt idx="8">
                  <c:v>4.8420000000000001E-4</c:v>
                </c:pt>
                <c:pt idx="9">
                  <c:v>5.0437500000000005E-4</c:v>
                </c:pt>
                <c:pt idx="10">
                  <c:v>5.3262000000000003E-4</c:v>
                </c:pt>
                <c:pt idx="11">
                  <c:v>5.5279500000000013E-4</c:v>
                </c:pt>
                <c:pt idx="12">
                  <c:v>5.85075E-4</c:v>
                </c:pt>
                <c:pt idx="13">
                  <c:v>6.133200000000001E-4</c:v>
                </c:pt>
                <c:pt idx="14">
                  <c:v>6.3349500000000009E-4</c:v>
                </c:pt>
                <c:pt idx="15">
                  <c:v>6.6577500000000007E-4</c:v>
                </c:pt>
                <c:pt idx="16">
                  <c:v>7.1419500000000004E-4</c:v>
                </c:pt>
                <c:pt idx="17">
                  <c:v>7.4647500000000002E-4</c:v>
                </c:pt>
                <c:pt idx="18">
                  <c:v>7.8279000000000011E-4</c:v>
                </c:pt>
                <c:pt idx="19">
                  <c:v>8.3928000000000008E-4</c:v>
                </c:pt>
                <c:pt idx="20">
                  <c:v>8.6752500000000007E-4</c:v>
                </c:pt>
                <c:pt idx="21">
                  <c:v>9.2805000000000014E-4</c:v>
                </c:pt>
                <c:pt idx="22">
                  <c:v>9.96645E-4</c:v>
                </c:pt>
                <c:pt idx="23">
                  <c:v>1.0571700000000001E-3</c:v>
                </c:pt>
                <c:pt idx="24">
                  <c:v>1.1298000000000002E-3</c:v>
                </c:pt>
                <c:pt idx="25">
                  <c:v>1.2226050000000001E-3</c:v>
                </c:pt>
                <c:pt idx="26">
                  <c:v>1.3033050000000003E-3</c:v>
                </c:pt>
                <c:pt idx="27">
                  <c:v>1.408215E-3</c:v>
                </c:pt>
                <c:pt idx="28">
                  <c:v>1.5131250000000001E-3</c:v>
                </c:pt>
                <c:pt idx="29">
                  <c:v>1.6301400000000002E-3</c:v>
                </c:pt>
                <c:pt idx="30">
                  <c:v>1.7552250000000002E-3</c:v>
                </c:pt>
                <c:pt idx="31">
                  <c:v>1.9085550000000001E-3</c:v>
                </c:pt>
                <c:pt idx="32">
                  <c:v>2.0659200000000002E-3</c:v>
                </c:pt>
                <c:pt idx="33">
                  <c:v>2.2394250000000006E-3</c:v>
                </c:pt>
                <c:pt idx="34">
                  <c:v>2.4331050000000001E-3</c:v>
                </c:pt>
                <c:pt idx="35">
                  <c:v>2.6388900000000005E-3</c:v>
                </c:pt>
                <c:pt idx="36">
                  <c:v>2.8648499999999999E-3</c:v>
                </c:pt>
                <c:pt idx="37">
                  <c:v>3.1271250000000006E-3</c:v>
                </c:pt>
                <c:pt idx="38">
                  <c:v>3.3894000000000003E-3</c:v>
                </c:pt>
                <c:pt idx="39">
                  <c:v>3.7041300000000004E-3</c:v>
                </c:pt>
                <c:pt idx="40">
                  <c:v>4.0350000000000004E-3</c:v>
                </c:pt>
                <c:pt idx="41">
                  <c:v>4.3981500000000008E-3</c:v>
                </c:pt>
                <c:pt idx="42">
                  <c:v>4.7613000000000004E-3</c:v>
                </c:pt>
                <c:pt idx="43">
                  <c:v>5.2051500000000004E-3</c:v>
                </c:pt>
                <c:pt idx="44">
                  <c:v>5.6893500000000001E-3</c:v>
                </c:pt>
                <c:pt idx="45">
                  <c:v>6.0525000000000006E-3</c:v>
                </c:pt>
                <c:pt idx="46">
                  <c:v>6.8595000000000001E-3</c:v>
                </c:pt>
                <c:pt idx="47">
                  <c:v>7.2630000000000012E-3</c:v>
                </c:pt>
                <c:pt idx="48">
                  <c:v>8.0700000000000008E-3</c:v>
                </c:pt>
                <c:pt idx="49">
                  <c:v>8.8770000000000012E-3</c:v>
                </c:pt>
                <c:pt idx="50">
                  <c:v>9.6839999999999999E-3</c:v>
                </c:pt>
                <c:pt idx="51">
                  <c:v>1.0491000000000002E-2</c:v>
                </c:pt>
                <c:pt idx="52">
                  <c:v>1.17015E-2</c:v>
                </c:pt>
                <c:pt idx="53">
                  <c:v>1.2508500000000002E-2</c:v>
                </c:pt>
                <c:pt idx="54">
                  <c:v>1.3719E-2</c:v>
                </c:pt>
                <c:pt idx="55">
                  <c:v>1.5333000000000001E-2</c:v>
                </c:pt>
                <c:pt idx="56">
                  <c:v>1.6543499999999999E-2</c:v>
                </c:pt>
                <c:pt idx="57">
                  <c:v>1.81575E-2</c:v>
                </c:pt>
                <c:pt idx="58">
                  <c:v>1.9771500000000004E-2</c:v>
                </c:pt>
                <c:pt idx="59">
                  <c:v>2.1789000000000003E-2</c:v>
                </c:pt>
                <c:pt idx="60">
                  <c:v>2.3806500000000005E-2</c:v>
                </c:pt>
                <c:pt idx="61">
                  <c:v>2.5824000000000003E-2</c:v>
                </c:pt>
                <c:pt idx="62">
                  <c:v>2.86485E-2</c:v>
                </c:pt>
                <c:pt idx="63">
                  <c:v>3.1069500000000003E-2</c:v>
                </c:pt>
                <c:pt idx="64">
                  <c:v>3.4297500000000002E-2</c:v>
                </c:pt>
                <c:pt idx="65">
                  <c:v>3.7525500000000003E-2</c:v>
                </c:pt>
                <c:pt idx="66">
                  <c:v>4.1156999999999999E-2</c:v>
                </c:pt>
                <c:pt idx="67">
                  <c:v>4.4788500000000002E-2</c:v>
                </c:pt>
                <c:pt idx="68">
                  <c:v>4.8823500000000006E-2</c:v>
                </c:pt>
                <c:pt idx="69">
                  <c:v>5.3665500000000005E-2</c:v>
                </c:pt>
                <c:pt idx="70">
                  <c:v>5.8507500000000004E-2</c:v>
                </c:pt>
                <c:pt idx="71">
                  <c:v>7.1419500000000011E-2</c:v>
                </c:pt>
                <c:pt idx="72">
                  <c:v>7.8682500000000002E-2</c:v>
                </c:pt>
                <c:pt idx="73">
                  <c:v>8.5945500000000008E-2</c:v>
                </c:pt>
                <c:pt idx="74">
                  <c:v>9.4015500000000016E-2</c:v>
                </c:pt>
                <c:pt idx="75">
                  <c:v>0.10369950000000001</c:v>
                </c:pt>
                <c:pt idx="76">
                  <c:v>0.11298000000000001</c:v>
                </c:pt>
                <c:pt idx="77">
                  <c:v>0.12427800000000001</c:v>
                </c:pt>
                <c:pt idx="78">
                  <c:v>0.13719000000000001</c:v>
                </c:pt>
                <c:pt idx="79">
                  <c:v>0.14969850000000001</c:v>
                </c:pt>
                <c:pt idx="80">
                  <c:v>0.1650315</c:v>
                </c:pt>
                <c:pt idx="81">
                  <c:v>0.18076800000000001</c:v>
                </c:pt>
                <c:pt idx="82">
                  <c:v>0.19771500000000003</c:v>
                </c:pt>
                <c:pt idx="83">
                  <c:v>0.21789000000000003</c:v>
                </c:pt>
                <c:pt idx="84">
                  <c:v>0.23806500000000003</c:v>
                </c:pt>
                <c:pt idx="85">
                  <c:v>0.26025750000000003</c:v>
                </c:pt>
                <c:pt idx="86">
                  <c:v>0.28648500000000005</c:v>
                </c:pt>
                <c:pt idx="87">
                  <c:v>0.3127125</c:v>
                </c:pt>
                <c:pt idx="88">
                  <c:v>0.34095750000000002</c:v>
                </c:pt>
                <c:pt idx="89">
                  <c:v>0.37404450000000006</c:v>
                </c:pt>
                <c:pt idx="90">
                  <c:v>0.40874550000000004</c:v>
                </c:pt>
                <c:pt idx="91">
                  <c:v>0.44990250000000004</c:v>
                </c:pt>
                <c:pt idx="92">
                  <c:v>0.49227000000000004</c:v>
                </c:pt>
                <c:pt idx="93">
                  <c:v>0.5366550000000001</c:v>
                </c:pt>
                <c:pt idx="94">
                  <c:v>0.58911000000000002</c:v>
                </c:pt>
                <c:pt idx="95">
                  <c:v>0.64560000000000006</c:v>
                </c:pt>
                <c:pt idx="96">
                  <c:v>0.70612500000000011</c:v>
                </c:pt>
                <c:pt idx="97">
                  <c:v>0.77472000000000008</c:v>
                </c:pt>
                <c:pt idx="98">
                  <c:v>0.84735000000000005</c:v>
                </c:pt>
                <c:pt idx="99">
                  <c:v>0.92805000000000004</c:v>
                </c:pt>
                <c:pt idx="100">
                  <c:v>1.012785</c:v>
                </c:pt>
                <c:pt idx="101">
                  <c:v>1.1136600000000001</c:v>
                </c:pt>
                <c:pt idx="102">
                  <c:v>1.2105000000000001</c:v>
                </c:pt>
                <c:pt idx="103">
                  <c:v>1.3234800000000002</c:v>
                </c:pt>
                <c:pt idx="104">
                  <c:v>1.4526000000000001</c:v>
                </c:pt>
                <c:pt idx="105">
                  <c:v>1.5857550000000002</c:v>
                </c:pt>
                <c:pt idx="106">
                  <c:v>1.7431200000000002</c:v>
                </c:pt>
                <c:pt idx="107">
                  <c:v>1.8964500000000002</c:v>
                </c:pt>
                <c:pt idx="108">
                  <c:v>2.0860950000000003</c:v>
                </c:pt>
                <c:pt idx="109">
                  <c:v>2.2676700000000003</c:v>
                </c:pt>
                <c:pt idx="110">
                  <c:v>2.4815250000000004</c:v>
                </c:pt>
                <c:pt idx="111">
                  <c:v>2.7034500000000001</c:v>
                </c:pt>
                <c:pt idx="112">
                  <c:v>2.9536200000000004</c:v>
                </c:pt>
                <c:pt idx="113">
                  <c:v>3.2280000000000002</c:v>
                </c:pt>
                <c:pt idx="114">
                  <c:v>3.4822050000000004</c:v>
                </c:pt>
                <c:pt idx="115">
                  <c:v>3.8050050000000004</c:v>
                </c:pt>
                <c:pt idx="116">
                  <c:v>4.1479800000000004</c:v>
                </c:pt>
                <c:pt idx="117">
                  <c:v>4.5070950000000005</c:v>
                </c:pt>
                <c:pt idx="118">
                  <c:v>4.9388400000000008</c:v>
                </c:pt>
                <c:pt idx="119">
                  <c:v>5.3544450000000001</c:v>
                </c:pt>
                <c:pt idx="120">
                  <c:v>5.8104000000000005</c:v>
                </c:pt>
                <c:pt idx="121">
                  <c:v>6.2946000000000009</c:v>
                </c:pt>
                <c:pt idx="122">
                  <c:v>6.7989750000000004</c:v>
                </c:pt>
                <c:pt idx="123">
                  <c:v>7.4042250000000003</c:v>
                </c:pt>
                <c:pt idx="124">
                  <c:v>8.0336850000000002</c:v>
                </c:pt>
                <c:pt idx="125">
                  <c:v>8.7357750000000003</c:v>
                </c:pt>
                <c:pt idx="126">
                  <c:v>9.4499700000000004</c:v>
                </c:pt>
                <c:pt idx="127">
                  <c:v>10.208550000000001</c:v>
                </c:pt>
                <c:pt idx="128">
                  <c:v>10.975200000000001</c:v>
                </c:pt>
                <c:pt idx="129">
                  <c:v>11.822550000000001</c:v>
                </c:pt>
                <c:pt idx="130">
                  <c:v>12.843405000000001</c:v>
                </c:pt>
                <c:pt idx="131">
                  <c:v>13.747245000000001</c:v>
                </c:pt>
                <c:pt idx="132">
                  <c:v>14.735820000000002</c:v>
                </c:pt>
                <c:pt idx="133">
                  <c:v>15.736500000000001</c:v>
                </c:pt>
                <c:pt idx="134">
                  <c:v>16.862265000000001</c:v>
                </c:pt>
                <c:pt idx="135">
                  <c:v>18.105045</c:v>
                </c:pt>
                <c:pt idx="136">
                  <c:v>19.368000000000002</c:v>
                </c:pt>
                <c:pt idx="137">
                  <c:v>20.739900000000002</c:v>
                </c:pt>
                <c:pt idx="138">
                  <c:v>22.031100000000002</c:v>
                </c:pt>
                <c:pt idx="139">
                  <c:v>23.564400000000003</c:v>
                </c:pt>
                <c:pt idx="140">
                  <c:v>25.158225000000002</c:v>
                </c:pt>
                <c:pt idx="141">
                  <c:v>26.780295000000002</c:v>
                </c:pt>
                <c:pt idx="142">
                  <c:v>28.487100000000002</c:v>
                </c:pt>
                <c:pt idx="143">
                  <c:v>30.359340000000003</c:v>
                </c:pt>
                <c:pt idx="144">
                  <c:v>32.02176</c:v>
                </c:pt>
                <c:pt idx="145">
                  <c:v>33.990840000000006</c:v>
                </c:pt>
                <c:pt idx="146">
                  <c:v>36.032550000000001</c:v>
                </c:pt>
                <c:pt idx="147">
                  <c:v>37.933035000000004</c:v>
                </c:pt>
                <c:pt idx="148">
                  <c:v>40.027200000000001</c:v>
                </c:pt>
                <c:pt idx="149">
                  <c:v>41.964000000000006</c:v>
                </c:pt>
                <c:pt idx="150">
                  <c:v>43.618350000000007</c:v>
                </c:pt>
                <c:pt idx="151">
                  <c:v>45.797250000000005</c:v>
                </c:pt>
                <c:pt idx="152">
                  <c:v>47.613000000000007</c:v>
                </c:pt>
                <c:pt idx="153">
                  <c:v>49.469100000000005</c:v>
                </c:pt>
                <c:pt idx="154">
                  <c:v>51.325200000000002</c:v>
                </c:pt>
                <c:pt idx="155">
                  <c:v>53.302350000000004</c:v>
                </c:pt>
                <c:pt idx="156">
                  <c:v>55.077750000000009</c:v>
                </c:pt>
                <c:pt idx="157">
                  <c:v>56.893500000000003</c:v>
                </c:pt>
                <c:pt idx="158">
                  <c:v>58.588200000000008</c:v>
                </c:pt>
                <c:pt idx="159">
                  <c:v>60.525000000000006</c:v>
                </c:pt>
                <c:pt idx="160">
                  <c:v>62.502150000000007</c:v>
                </c:pt>
                <c:pt idx="161">
                  <c:v>64.156500000000008</c:v>
                </c:pt>
                <c:pt idx="162">
                  <c:v>66.537150000000011</c:v>
                </c:pt>
                <c:pt idx="163">
                  <c:v>67.707300000000004</c:v>
                </c:pt>
                <c:pt idx="164">
                  <c:v>69.603750000000005</c:v>
                </c:pt>
                <c:pt idx="165">
                  <c:v>71.500200000000007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9601256"/>
        <c:axId val="409601648"/>
      </c:scatterChart>
      <c:valAx>
        <c:axId val="409601256"/>
        <c:scaling>
          <c:logBase val="10"/>
          <c:orientation val="minMax"/>
          <c:max val="10000"/>
          <c:min val="0.1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 sz="10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Probe beam power (</a:t>
                </a:r>
                <a:r>
                  <a:rPr lang="en-GB" sz="1000" b="0" i="0" u="none" strike="noStrike" baseline="0">
                    <a:solidFill>
                      <a:srgbClr val="000000"/>
                    </a:solidFill>
                    <a:latin typeface="Symbol"/>
                    <a:cs typeface="Times New Roman"/>
                  </a:rPr>
                  <a:t>m</a:t>
                </a:r>
                <a:r>
                  <a:rPr lang="en-GB" sz="10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W)</a:t>
                </a:r>
              </a:p>
            </c:rich>
          </c:tx>
          <c:layout>
            <c:manualLayout>
              <c:xMode val="edge"/>
              <c:yMode val="edge"/>
              <c:x val="0.42086956521739133"/>
              <c:y val="0.8823556859314154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09601648"/>
        <c:crosses val="autoZero"/>
        <c:crossBetween val="midCat"/>
      </c:valAx>
      <c:valAx>
        <c:axId val="409601648"/>
        <c:scaling>
          <c:orientation val="minMax"/>
          <c:max val="8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Linewidth/</a:t>
                </a:r>
                <a:r>
                  <a:rPr lang="en-GB" baseline="0"/>
                  <a:t> Line separation </a:t>
                </a:r>
                <a:r>
                  <a:rPr lang="en-GB"/>
                  <a:t> (Hz)</a:t>
                </a:r>
              </a:p>
            </c:rich>
          </c:tx>
          <c:layout>
            <c:manualLayout>
              <c:xMode val="edge"/>
              <c:yMode val="edge"/>
              <c:x val="2.7246376811594204E-2"/>
              <c:y val="9.5861595731906057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09601256"/>
        <c:crossesAt val="0.1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02758539424121"/>
          <c:y val="5.228774856945903E-2"/>
          <c:w val="0.74580278109113995"/>
          <c:h val="0.74992500833240749"/>
        </c:manualLayout>
      </c:layout>
      <c:scatterChart>
        <c:scatterStyle val="smoothMarker"/>
        <c:varyColors val="0"/>
        <c:ser>
          <c:idx val="0"/>
          <c:order val="0"/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scan140731000!$A$1:$A$801</c:f>
              <c:numCache>
                <c:formatCode>General</c:formatCode>
                <c:ptCount val="801"/>
                <c:pt idx="0">
                  <c:v>5225.6000000000004</c:v>
                </c:pt>
                <c:pt idx="1">
                  <c:v>5225.6039062500004</c:v>
                </c:pt>
                <c:pt idx="2">
                  <c:v>5225.6078125000004</c:v>
                </c:pt>
                <c:pt idx="3">
                  <c:v>5225.6117187500004</c:v>
                </c:pt>
                <c:pt idx="4">
                  <c:v>5225.6156250000004</c:v>
                </c:pt>
                <c:pt idx="5">
                  <c:v>5225.6195312500004</c:v>
                </c:pt>
                <c:pt idx="6">
                  <c:v>5225.6234375000004</c:v>
                </c:pt>
                <c:pt idx="7">
                  <c:v>5225.6273437500004</c:v>
                </c:pt>
                <c:pt idx="8">
                  <c:v>5225.6312500000004</c:v>
                </c:pt>
                <c:pt idx="9">
                  <c:v>5225.6351562500004</c:v>
                </c:pt>
                <c:pt idx="10">
                  <c:v>5225.6390625000004</c:v>
                </c:pt>
                <c:pt idx="11">
                  <c:v>5225.6429687500004</c:v>
                </c:pt>
                <c:pt idx="12">
                  <c:v>5225.6468750000004</c:v>
                </c:pt>
                <c:pt idx="13">
                  <c:v>5225.6507812500004</c:v>
                </c:pt>
                <c:pt idx="14">
                  <c:v>5225.6546875000004</c:v>
                </c:pt>
                <c:pt idx="15">
                  <c:v>5225.6585937500004</c:v>
                </c:pt>
                <c:pt idx="16">
                  <c:v>5225.6625000000004</c:v>
                </c:pt>
                <c:pt idx="17">
                  <c:v>5225.6664062500004</c:v>
                </c:pt>
                <c:pt idx="18">
                  <c:v>5225.6703125000004</c:v>
                </c:pt>
                <c:pt idx="19">
                  <c:v>5225.6742187500004</c:v>
                </c:pt>
                <c:pt idx="20">
                  <c:v>5225.6781250000004</c:v>
                </c:pt>
                <c:pt idx="21">
                  <c:v>5225.6820312500004</c:v>
                </c:pt>
                <c:pt idx="22">
                  <c:v>5225.6859375000004</c:v>
                </c:pt>
                <c:pt idx="23">
                  <c:v>5225.6898437500004</c:v>
                </c:pt>
                <c:pt idx="24">
                  <c:v>5225.6937500000004</c:v>
                </c:pt>
                <c:pt idx="25">
                  <c:v>5225.6976562500004</c:v>
                </c:pt>
                <c:pt idx="26">
                  <c:v>5225.7015625000004</c:v>
                </c:pt>
                <c:pt idx="27">
                  <c:v>5225.7054687500004</c:v>
                </c:pt>
                <c:pt idx="28">
                  <c:v>5225.7093750000004</c:v>
                </c:pt>
                <c:pt idx="29">
                  <c:v>5225.7132812500004</c:v>
                </c:pt>
                <c:pt idx="30">
                  <c:v>5225.7171875000004</c:v>
                </c:pt>
                <c:pt idx="31">
                  <c:v>5225.7210937500004</c:v>
                </c:pt>
                <c:pt idx="32">
                  <c:v>5225.7250000000004</c:v>
                </c:pt>
                <c:pt idx="33">
                  <c:v>5225.7289062500004</c:v>
                </c:pt>
                <c:pt idx="34">
                  <c:v>5225.7328125000004</c:v>
                </c:pt>
                <c:pt idx="35">
                  <c:v>5225.7367187500004</c:v>
                </c:pt>
                <c:pt idx="36">
                  <c:v>5225.7406250000004</c:v>
                </c:pt>
                <c:pt idx="37">
                  <c:v>5225.7445312500004</c:v>
                </c:pt>
                <c:pt idx="38">
                  <c:v>5225.7484375000004</c:v>
                </c:pt>
                <c:pt idx="39">
                  <c:v>5225.7523437500004</c:v>
                </c:pt>
                <c:pt idx="40">
                  <c:v>5225.7562500000004</c:v>
                </c:pt>
                <c:pt idx="41">
                  <c:v>5225.7601562500004</c:v>
                </c:pt>
                <c:pt idx="42">
                  <c:v>5225.7640625000004</c:v>
                </c:pt>
                <c:pt idx="43">
                  <c:v>5225.7679687500004</c:v>
                </c:pt>
                <c:pt idx="44">
                  <c:v>5225.7718750000004</c:v>
                </c:pt>
                <c:pt idx="45">
                  <c:v>5225.7757812500004</c:v>
                </c:pt>
                <c:pt idx="46">
                  <c:v>5225.7796875000004</c:v>
                </c:pt>
                <c:pt idx="47">
                  <c:v>5225.7835937500004</c:v>
                </c:pt>
                <c:pt idx="48">
                  <c:v>5225.7875000000004</c:v>
                </c:pt>
                <c:pt idx="49">
                  <c:v>5225.7914062500004</c:v>
                </c:pt>
                <c:pt idx="50">
                  <c:v>5225.7953125000004</c:v>
                </c:pt>
                <c:pt idx="51">
                  <c:v>5225.7992187500004</c:v>
                </c:pt>
                <c:pt idx="52">
                  <c:v>5225.8031250000004</c:v>
                </c:pt>
                <c:pt idx="53">
                  <c:v>5225.8070312500004</c:v>
                </c:pt>
                <c:pt idx="54">
                  <c:v>5225.8109375000004</c:v>
                </c:pt>
                <c:pt idx="55">
                  <c:v>5225.8148437500004</c:v>
                </c:pt>
                <c:pt idx="56">
                  <c:v>5225.8187500000004</c:v>
                </c:pt>
                <c:pt idx="57">
                  <c:v>5225.8226562500004</c:v>
                </c:pt>
                <c:pt idx="58">
                  <c:v>5225.8265625000004</c:v>
                </c:pt>
                <c:pt idx="59">
                  <c:v>5225.8304687500004</c:v>
                </c:pt>
                <c:pt idx="60">
                  <c:v>5225.8343750000004</c:v>
                </c:pt>
                <c:pt idx="61">
                  <c:v>5225.8382812500004</c:v>
                </c:pt>
                <c:pt idx="62">
                  <c:v>5225.8421875000004</c:v>
                </c:pt>
                <c:pt idx="63">
                  <c:v>5225.8460937500004</c:v>
                </c:pt>
                <c:pt idx="64">
                  <c:v>5225.8500000000004</c:v>
                </c:pt>
                <c:pt idx="65">
                  <c:v>5225.8539062500004</c:v>
                </c:pt>
                <c:pt idx="66">
                  <c:v>5225.8578125000004</c:v>
                </c:pt>
                <c:pt idx="67">
                  <c:v>5225.8617187500004</c:v>
                </c:pt>
                <c:pt idx="68">
                  <c:v>5225.8656250000004</c:v>
                </c:pt>
                <c:pt idx="69">
                  <c:v>5225.8695312500004</c:v>
                </c:pt>
                <c:pt idx="70">
                  <c:v>5225.8734375000004</c:v>
                </c:pt>
                <c:pt idx="71">
                  <c:v>5225.8773437500004</c:v>
                </c:pt>
                <c:pt idx="72">
                  <c:v>5225.8812500000004</c:v>
                </c:pt>
                <c:pt idx="73">
                  <c:v>5225.8851562500004</c:v>
                </c:pt>
                <c:pt idx="74">
                  <c:v>5225.8890625000004</c:v>
                </c:pt>
                <c:pt idx="75">
                  <c:v>5225.8929687500004</c:v>
                </c:pt>
                <c:pt idx="76">
                  <c:v>5225.8968750000004</c:v>
                </c:pt>
                <c:pt idx="77">
                  <c:v>5225.9007812500004</c:v>
                </c:pt>
                <c:pt idx="78">
                  <c:v>5225.9046875000004</c:v>
                </c:pt>
                <c:pt idx="79">
                  <c:v>5225.9085937500004</c:v>
                </c:pt>
                <c:pt idx="80">
                  <c:v>5225.9125000000004</c:v>
                </c:pt>
                <c:pt idx="81">
                  <c:v>5225.9164062500004</c:v>
                </c:pt>
                <c:pt idx="82">
                  <c:v>5225.9203125000004</c:v>
                </c:pt>
                <c:pt idx="83">
                  <c:v>5225.9242187500004</c:v>
                </c:pt>
                <c:pt idx="84">
                  <c:v>5225.9281250000004</c:v>
                </c:pt>
                <c:pt idx="85">
                  <c:v>5225.9320312500004</c:v>
                </c:pt>
                <c:pt idx="86">
                  <c:v>5225.9359375000004</c:v>
                </c:pt>
                <c:pt idx="87">
                  <c:v>5225.9398437500004</c:v>
                </c:pt>
                <c:pt idx="88">
                  <c:v>5225.9437500000004</c:v>
                </c:pt>
                <c:pt idx="89">
                  <c:v>5225.9476562500004</c:v>
                </c:pt>
                <c:pt idx="90">
                  <c:v>5225.9515625000004</c:v>
                </c:pt>
                <c:pt idx="91">
                  <c:v>5225.9554687500004</c:v>
                </c:pt>
                <c:pt idx="92">
                  <c:v>5225.9593750000004</c:v>
                </c:pt>
                <c:pt idx="93">
                  <c:v>5225.9632812500004</c:v>
                </c:pt>
                <c:pt idx="94">
                  <c:v>5225.9671875000004</c:v>
                </c:pt>
                <c:pt idx="95">
                  <c:v>5225.9710937500004</c:v>
                </c:pt>
                <c:pt idx="96">
                  <c:v>5225.9750000000004</c:v>
                </c:pt>
                <c:pt idx="97">
                  <c:v>5225.9789062500004</c:v>
                </c:pt>
                <c:pt idx="98">
                  <c:v>5225.9828125000004</c:v>
                </c:pt>
                <c:pt idx="99">
                  <c:v>5225.9867187500004</c:v>
                </c:pt>
                <c:pt idx="100">
                  <c:v>5225.9906250000004</c:v>
                </c:pt>
                <c:pt idx="101">
                  <c:v>5225.9945312500004</c:v>
                </c:pt>
                <c:pt idx="102">
                  <c:v>5225.9984375000004</c:v>
                </c:pt>
                <c:pt idx="103">
                  <c:v>5226.0023437500004</c:v>
                </c:pt>
                <c:pt idx="104">
                  <c:v>5226.0062500000004</c:v>
                </c:pt>
                <c:pt idx="105">
                  <c:v>5226.0101562500004</c:v>
                </c:pt>
                <c:pt idx="106">
                  <c:v>5226.0140625000004</c:v>
                </c:pt>
                <c:pt idx="107">
                  <c:v>5226.0179687500004</c:v>
                </c:pt>
                <c:pt idx="108">
                  <c:v>5226.0218750000004</c:v>
                </c:pt>
                <c:pt idx="109">
                  <c:v>5226.0257812500004</c:v>
                </c:pt>
                <c:pt idx="110">
                  <c:v>5226.0296875000004</c:v>
                </c:pt>
                <c:pt idx="111">
                  <c:v>5226.0335937500004</c:v>
                </c:pt>
                <c:pt idx="112">
                  <c:v>5226.0375000000004</c:v>
                </c:pt>
                <c:pt idx="113">
                  <c:v>5226.0414062500004</c:v>
                </c:pt>
                <c:pt idx="114">
                  <c:v>5226.0453125000004</c:v>
                </c:pt>
                <c:pt idx="115">
                  <c:v>5226.0492187500004</c:v>
                </c:pt>
                <c:pt idx="116">
                  <c:v>5226.0531250000004</c:v>
                </c:pt>
                <c:pt idx="117">
                  <c:v>5226.0570312500004</c:v>
                </c:pt>
                <c:pt idx="118">
                  <c:v>5226.0609375000004</c:v>
                </c:pt>
                <c:pt idx="119">
                  <c:v>5226.0648437500004</c:v>
                </c:pt>
                <c:pt idx="120">
                  <c:v>5226.0687500000004</c:v>
                </c:pt>
                <c:pt idx="121">
                  <c:v>5226.0726562500004</c:v>
                </c:pt>
                <c:pt idx="122">
                  <c:v>5226.0765625000004</c:v>
                </c:pt>
                <c:pt idx="123">
                  <c:v>5226.0804687500004</c:v>
                </c:pt>
                <c:pt idx="124">
                  <c:v>5226.0843750000004</c:v>
                </c:pt>
                <c:pt idx="125">
                  <c:v>5226.0882812500004</c:v>
                </c:pt>
                <c:pt idx="126">
                  <c:v>5226.0921875000004</c:v>
                </c:pt>
                <c:pt idx="127">
                  <c:v>5226.0960937500004</c:v>
                </c:pt>
                <c:pt idx="128">
                  <c:v>5226.1000000000004</c:v>
                </c:pt>
                <c:pt idx="129">
                  <c:v>5226.1039062500004</c:v>
                </c:pt>
                <c:pt idx="130">
                  <c:v>5226.1078125000004</c:v>
                </c:pt>
                <c:pt idx="131">
                  <c:v>5226.1117187500004</c:v>
                </c:pt>
                <c:pt idx="132">
                  <c:v>5226.1156250000004</c:v>
                </c:pt>
                <c:pt idx="133">
                  <c:v>5226.1195312500004</c:v>
                </c:pt>
                <c:pt idx="134">
                  <c:v>5226.1234375000004</c:v>
                </c:pt>
                <c:pt idx="135">
                  <c:v>5226.1273437500004</c:v>
                </c:pt>
                <c:pt idx="136">
                  <c:v>5226.1312500000004</c:v>
                </c:pt>
                <c:pt idx="137">
                  <c:v>5226.1351562500004</c:v>
                </c:pt>
                <c:pt idx="138">
                  <c:v>5226.1390625000004</c:v>
                </c:pt>
                <c:pt idx="139">
                  <c:v>5226.1429687500004</c:v>
                </c:pt>
                <c:pt idx="140">
                  <c:v>5226.1468750000004</c:v>
                </c:pt>
                <c:pt idx="141">
                  <c:v>5226.1507812500004</c:v>
                </c:pt>
                <c:pt idx="142">
                  <c:v>5226.1546875000004</c:v>
                </c:pt>
                <c:pt idx="143">
                  <c:v>5226.1585937500004</c:v>
                </c:pt>
                <c:pt idx="144">
                  <c:v>5226.1625000000004</c:v>
                </c:pt>
                <c:pt idx="145">
                  <c:v>5226.1664062500004</c:v>
                </c:pt>
                <c:pt idx="146">
                  <c:v>5226.1703125000004</c:v>
                </c:pt>
                <c:pt idx="147">
                  <c:v>5226.1742187500004</c:v>
                </c:pt>
                <c:pt idx="148">
                  <c:v>5226.1781250000004</c:v>
                </c:pt>
                <c:pt idx="149">
                  <c:v>5226.1820312500004</c:v>
                </c:pt>
                <c:pt idx="150">
                  <c:v>5226.1859375000004</c:v>
                </c:pt>
                <c:pt idx="151">
                  <c:v>5226.1898437500004</c:v>
                </c:pt>
                <c:pt idx="152">
                  <c:v>5226.1937500000004</c:v>
                </c:pt>
                <c:pt idx="153">
                  <c:v>5226.1976562500004</c:v>
                </c:pt>
                <c:pt idx="154">
                  <c:v>5226.2015625000004</c:v>
                </c:pt>
                <c:pt idx="155">
                  <c:v>5226.2054687500004</c:v>
                </c:pt>
                <c:pt idx="156">
                  <c:v>5226.2093750000004</c:v>
                </c:pt>
                <c:pt idx="157">
                  <c:v>5226.2132812500004</c:v>
                </c:pt>
                <c:pt idx="158">
                  <c:v>5226.2171875000004</c:v>
                </c:pt>
                <c:pt idx="159">
                  <c:v>5226.2210937500004</c:v>
                </c:pt>
                <c:pt idx="160">
                  <c:v>5226.2250000000004</c:v>
                </c:pt>
                <c:pt idx="161">
                  <c:v>5226.2289062500004</c:v>
                </c:pt>
                <c:pt idx="162">
                  <c:v>5226.2328125000004</c:v>
                </c:pt>
                <c:pt idx="163">
                  <c:v>5226.2367187500004</c:v>
                </c:pt>
                <c:pt idx="164">
                  <c:v>5226.2406250000004</c:v>
                </c:pt>
                <c:pt idx="165">
                  <c:v>5226.2445312500004</c:v>
                </c:pt>
                <c:pt idx="166">
                  <c:v>5226.2484375000004</c:v>
                </c:pt>
                <c:pt idx="167">
                  <c:v>5226.2523437500004</c:v>
                </c:pt>
                <c:pt idx="168">
                  <c:v>5226.2562500000004</c:v>
                </c:pt>
                <c:pt idx="169">
                  <c:v>5226.2601562500004</c:v>
                </c:pt>
                <c:pt idx="170">
                  <c:v>5226.2640625000004</c:v>
                </c:pt>
                <c:pt idx="171">
                  <c:v>5226.2679687500004</c:v>
                </c:pt>
                <c:pt idx="172">
                  <c:v>5226.2718750000004</c:v>
                </c:pt>
                <c:pt idx="173">
                  <c:v>5226.2757812500004</c:v>
                </c:pt>
                <c:pt idx="174">
                  <c:v>5226.2796875000004</c:v>
                </c:pt>
                <c:pt idx="175">
                  <c:v>5226.2835937500004</c:v>
                </c:pt>
                <c:pt idx="176">
                  <c:v>5226.2875000000004</c:v>
                </c:pt>
                <c:pt idx="177">
                  <c:v>5226.2914062500004</c:v>
                </c:pt>
                <c:pt idx="178">
                  <c:v>5226.2953125000004</c:v>
                </c:pt>
                <c:pt idx="179">
                  <c:v>5226.2992187500004</c:v>
                </c:pt>
                <c:pt idx="180">
                  <c:v>5226.3031250000004</c:v>
                </c:pt>
                <c:pt idx="181">
                  <c:v>5226.3070312500004</c:v>
                </c:pt>
                <c:pt idx="182">
                  <c:v>5226.3109375000004</c:v>
                </c:pt>
                <c:pt idx="183">
                  <c:v>5226.3148437500004</c:v>
                </c:pt>
                <c:pt idx="184">
                  <c:v>5226.3187500000004</c:v>
                </c:pt>
                <c:pt idx="185">
                  <c:v>5226.3226562500004</c:v>
                </c:pt>
                <c:pt idx="186">
                  <c:v>5226.3265625000004</c:v>
                </c:pt>
                <c:pt idx="187">
                  <c:v>5226.3304687500004</c:v>
                </c:pt>
                <c:pt idx="188">
                  <c:v>5226.3343750000004</c:v>
                </c:pt>
                <c:pt idx="189">
                  <c:v>5226.3382812500004</c:v>
                </c:pt>
                <c:pt idx="190">
                  <c:v>5226.3421875000004</c:v>
                </c:pt>
                <c:pt idx="191">
                  <c:v>5226.3460937500004</c:v>
                </c:pt>
                <c:pt idx="192">
                  <c:v>5226.3500000000004</c:v>
                </c:pt>
                <c:pt idx="193">
                  <c:v>5226.3539062500004</c:v>
                </c:pt>
                <c:pt idx="194">
                  <c:v>5226.3578125000004</c:v>
                </c:pt>
                <c:pt idx="195">
                  <c:v>5226.3617187500004</c:v>
                </c:pt>
                <c:pt idx="196">
                  <c:v>5226.3656250000004</c:v>
                </c:pt>
                <c:pt idx="197">
                  <c:v>5226.3695312500004</c:v>
                </c:pt>
                <c:pt idx="198">
                  <c:v>5226.3734375000004</c:v>
                </c:pt>
                <c:pt idx="199">
                  <c:v>5226.3773437500004</c:v>
                </c:pt>
                <c:pt idx="200">
                  <c:v>5226.3812500000004</c:v>
                </c:pt>
                <c:pt idx="201">
                  <c:v>5226.3851562500004</c:v>
                </c:pt>
                <c:pt idx="202">
                  <c:v>5226.3890625000004</c:v>
                </c:pt>
                <c:pt idx="203">
                  <c:v>5226.3929687500004</c:v>
                </c:pt>
                <c:pt idx="204">
                  <c:v>5226.3968750000004</c:v>
                </c:pt>
                <c:pt idx="205">
                  <c:v>5226.4007812500004</c:v>
                </c:pt>
                <c:pt idx="206">
                  <c:v>5226.4046875000004</c:v>
                </c:pt>
                <c:pt idx="207">
                  <c:v>5226.4085937500004</c:v>
                </c:pt>
                <c:pt idx="208">
                  <c:v>5226.4125000000004</c:v>
                </c:pt>
                <c:pt idx="209">
                  <c:v>5226.4164062500004</c:v>
                </c:pt>
                <c:pt idx="210">
                  <c:v>5226.4203125000004</c:v>
                </c:pt>
                <c:pt idx="211">
                  <c:v>5226.4242187500004</c:v>
                </c:pt>
                <c:pt idx="212">
                  <c:v>5226.4281250000004</c:v>
                </c:pt>
                <c:pt idx="213">
                  <c:v>5226.4320312500004</c:v>
                </c:pt>
                <c:pt idx="214">
                  <c:v>5226.4359375000004</c:v>
                </c:pt>
                <c:pt idx="215">
                  <c:v>5226.4398437500004</c:v>
                </c:pt>
                <c:pt idx="216">
                  <c:v>5226.4437500000004</c:v>
                </c:pt>
                <c:pt idx="217">
                  <c:v>5226.4476562500004</c:v>
                </c:pt>
                <c:pt idx="218">
                  <c:v>5226.4515625000004</c:v>
                </c:pt>
                <c:pt idx="219">
                  <c:v>5226.4554687500004</c:v>
                </c:pt>
                <c:pt idx="220">
                  <c:v>5226.4593750000004</c:v>
                </c:pt>
                <c:pt idx="221">
                  <c:v>5226.4632812500004</c:v>
                </c:pt>
                <c:pt idx="222">
                  <c:v>5226.4671875000004</c:v>
                </c:pt>
                <c:pt idx="223">
                  <c:v>5226.4710937500004</c:v>
                </c:pt>
                <c:pt idx="224">
                  <c:v>5226.4750000000004</c:v>
                </c:pt>
                <c:pt idx="225">
                  <c:v>5226.4789062500004</c:v>
                </c:pt>
                <c:pt idx="226">
                  <c:v>5226.4828125000004</c:v>
                </c:pt>
                <c:pt idx="227">
                  <c:v>5226.4867187500004</c:v>
                </c:pt>
                <c:pt idx="228">
                  <c:v>5226.4906250000004</c:v>
                </c:pt>
                <c:pt idx="229">
                  <c:v>5226.4945312500004</c:v>
                </c:pt>
                <c:pt idx="230">
                  <c:v>5226.4984375000004</c:v>
                </c:pt>
                <c:pt idx="231">
                  <c:v>5226.5023437500004</c:v>
                </c:pt>
                <c:pt idx="232">
                  <c:v>5226.5062500000004</c:v>
                </c:pt>
                <c:pt idx="233">
                  <c:v>5226.5101562500004</c:v>
                </c:pt>
                <c:pt idx="234">
                  <c:v>5226.5140625000004</c:v>
                </c:pt>
                <c:pt idx="235">
                  <c:v>5226.5179687500004</c:v>
                </c:pt>
                <c:pt idx="236">
                  <c:v>5226.5218750000004</c:v>
                </c:pt>
                <c:pt idx="237">
                  <c:v>5226.5257812500004</c:v>
                </c:pt>
                <c:pt idx="238">
                  <c:v>5226.5296875000004</c:v>
                </c:pt>
                <c:pt idx="239">
                  <c:v>5226.5335937500004</c:v>
                </c:pt>
                <c:pt idx="240">
                  <c:v>5226.5375000000004</c:v>
                </c:pt>
                <c:pt idx="241">
                  <c:v>5226.5414062500004</c:v>
                </c:pt>
                <c:pt idx="242">
                  <c:v>5226.5453125000004</c:v>
                </c:pt>
                <c:pt idx="243">
                  <c:v>5226.5492187500004</c:v>
                </c:pt>
                <c:pt idx="244">
                  <c:v>5226.5531250000004</c:v>
                </c:pt>
                <c:pt idx="245">
                  <c:v>5226.5570312500004</c:v>
                </c:pt>
                <c:pt idx="246">
                  <c:v>5226.5609375000004</c:v>
                </c:pt>
                <c:pt idx="247">
                  <c:v>5226.5648437500004</c:v>
                </c:pt>
                <c:pt idx="248">
                  <c:v>5226.5687500000004</c:v>
                </c:pt>
                <c:pt idx="249">
                  <c:v>5226.5726562500004</c:v>
                </c:pt>
                <c:pt idx="250">
                  <c:v>5226.5765625000004</c:v>
                </c:pt>
                <c:pt idx="251">
                  <c:v>5226.5804687500004</c:v>
                </c:pt>
                <c:pt idx="252">
                  <c:v>5226.5843750000004</c:v>
                </c:pt>
                <c:pt idx="253">
                  <c:v>5226.5882812500004</c:v>
                </c:pt>
                <c:pt idx="254">
                  <c:v>5226.5921875000004</c:v>
                </c:pt>
                <c:pt idx="255">
                  <c:v>5226.5960937500004</c:v>
                </c:pt>
                <c:pt idx="256">
                  <c:v>5226.6000000000004</c:v>
                </c:pt>
                <c:pt idx="257">
                  <c:v>5226.6039062500004</c:v>
                </c:pt>
                <c:pt idx="258">
                  <c:v>5226.6078125000004</c:v>
                </c:pt>
                <c:pt idx="259">
                  <c:v>5226.6117187500004</c:v>
                </c:pt>
                <c:pt idx="260">
                  <c:v>5226.6156250000004</c:v>
                </c:pt>
                <c:pt idx="261">
                  <c:v>5226.6195312500004</c:v>
                </c:pt>
                <c:pt idx="262">
                  <c:v>5226.6234375000004</c:v>
                </c:pt>
                <c:pt idx="263">
                  <c:v>5226.6273437500004</c:v>
                </c:pt>
                <c:pt idx="264">
                  <c:v>5226.6312500000004</c:v>
                </c:pt>
                <c:pt idx="265">
                  <c:v>5226.6351562500004</c:v>
                </c:pt>
                <c:pt idx="266">
                  <c:v>5226.6390625000004</c:v>
                </c:pt>
                <c:pt idx="267">
                  <c:v>5226.6429687500004</c:v>
                </c:pt>
                <c:pt idx="268">
                  <c:v>5226.6468750000004</c:v>
                </c:pt>
                <c:pt idx="269">
                  <c:v>5226.6507812500004</c:v>
                </c:pt>
                <c:pt idx="270">
                  <c:v>5226.6546875000004</c:v>
                </c:pt>
                <c:pt idx="271">
                  <c:v>5226.6585937500004</c:v>
                </c:pt>
                <c:pt idx="272">
                  <c:v>5226.6625000000004</c:v>
                </c:pt>
                <c:pt idx="273">
                  <c:v>5226.6664062500004</c:v>
                </c:pt>
                <c:pt idx="274">
                  <c:v>5226.6703125000004</c:v>
                </c:pt>
                <c:pt idx="275">
                  <c:v>5226.6742187500004</c:v>
                </c:pt>
                <c:pt idx="276">
                  <c:v>5226.6781250000004</c:v>
                </c:pt>
                <c:pt idx="277">
                  <c:v>5226.6820312500004</c:v>
                </c:pt>
                <c:pt idx="278">
                  <c:v>5226.6859375000004</c:v>
                </c:pt>
                <c:pt idx="279">
                  <c:v>5226.6898437500004</c:v>
                </c:pt>
                <c:pt idx="280">
                  <c:v>5226.6937500000004</c:v>
                </c:pt>
                <c:pt idx="281">
                  <c:v>5226.6976562500004</c:v>
                </c:pt>
                <c:pt idx="282">
                  <c:v>5226.7015625000004</c:v>
                </c:pt>
                <c:pt idx="283">
                  <c:v>5226.7054687500004</c:v>
                </c:pt>
                <c:pt idx="284">
                  <c:v>5226.7093750000004</c:v>
                </c:pt>
                <c:pt idx="285">
                  <c:v>5226.7132812500004</c:v>
                </c:pt>
                <c:pt idx="286">
                  <c:v>5226.7171875000004</c:v>
                </c:pt>
                <c:pt idx="287">
                  <c:v>5226.7210937500004</c:v>
                </c:pt>
                <c:pt idx="288">
                  <c:v>5226.7250000000004</c:v>
                </c:pt>
                <c:pt idx="289">
                  <c:v>5226.7289062500004</c:v>
                </c:pt>
                <c:pt idx="290">
                  <c:v>5226.7328125000004</c:v>
                </c:pt>
                <c:pt idx="291">
                  <c:v>5226.7367187500004</c:v>
                </c:pt>
                <c:pt idx="292">
                  <c:v>5226.7406250000004</c:v>
                </c:pt>
                <c:pt idx="293">
                  <c:v>5226.7445312500004</c:v>
                </c:pt>
                <c:pt idx="294">
                  <c:v>5226.7484375000004</c:v>
                </c:pt>
                <c:pt idx="295">
                  <c:v>5226.7523437500004</c:v>
                </c:pt>
                <c:pt idx="296">
                  <c:v>5226.7562500000004</c:v>
                </c:pt>
                <c:pt idx="297">
                  <c:v>5226.7601562500004</c:v>
                </c:pt>
                <c:pt idx="298">
                  <c:v>5226.7640625000004</c:v>
                </c:pt>
                <c:pt idx="299">
                  <c:v>5226.7679687500004</c:v>
                </c:pt>
                <c:pt idx="300">
                  <c:v>5226.7718750000004</c:v>
                </c:pt>
                <c:pt idx="301">
                  <c:v>5226.7757812500004</c:v>
                </c:pt>
                <c:pt idx="302">
                  <c:v>5226.7796875000004</c:v>
                </c:pt>
                <c:pt idx="303">
                  <c:v>5226.7835937500004</c:v>
                </c:pt>
                <c:pt idx="304">
                  <c:v>5226.7875000000004</c:v>
                </c:pt>
                <c:pt idx="305">
                  <c:v>5226.7914062500004</c:v>
                </c:pt>
                <c:pt idx="306">
                  <c:v>5226.7953125000004</c:v>
                </c:pt>
                <c:pt idx="307">
                  <c:v>5226.7992187500004</c:v>
                </c:pt>
                <c:pt idx="308">
                  <c:v>5226.8031250000004</c:v>
                </c:pt>
                <c:pt idx="309">
                  <c:v>5226.8070312500004</c:v>
                </c:pt>
                <c:pt idx="310">
                  <c:v>5226.8109375000004</c:v>
                </c:pt>
                <c:pt idx="311">
                  <c:v>5226.8148437500004</c:v>
                </c:pt>
                <c:pt idx="312">
                  <c:v>5226.8187500000004</c:v>
                </c:pt>
                <c:pt idx="313">
                  <c:v>5226.8226562500004</c:v>
                </c:pt>
                <c:pt idx="314">
                  <c:v>5226.8265625000004</c:v>
                </c:pt>
                <c:pt idx="315">
                  <c:v>5226.8304687500004</c:v>
                </c:pt>
                <c:pt idx="316">
                  <c:v>5226.8343750000004</c:v>
                </c:pt>
                <c:pt idx="317">
                  <c:v>5226.8382812500004</c:v>
                </c:pt>
                <c:pt idx="318">
                  <c:v>5226.8421875000004</c:v>
                </c:pt>
                <c:pt idx="319">
                  <c:v>5226.8460937500004</c:v>
                </c:pt>
                <c:pt idx="320">
                  <c:v>5226.8500000000004</c:v>
                </c:pt>
                <c:pt idx="321">
                  <c:v>5226.8539062500004</c:v>
                </c:pt>
                <c:pt idx="322">
                  <c:v>5226.8578125000004</c:v>
                </c:pt>
                <c:pt idx="323">
                  <c:v>5226.8617187500004</c:v>
                </c:pt>
                <c:pt idx="324">
                  <c:v>5226.8656250000004</c:v>
                </c:pt>
                <c:pt idx="325">
                  <c:v>5226.8695312500004</c:v>
                </c:pt>
                <c:pt idx="326">
                  <c:v>5226.8734375000004</c:v>
                </c:pt>
                <c:pt idx="327">
                  <c:v>5226.8773437500004</c:v>
                </c:pt>
                <c:pt idx="328">
                  <c:v>5226.8812500000004</c:v>
                </c:pt>
                <c:pt idx="329">
                  <c:v>5226.8851562500004</c:v>
                </c:pt>
                <c:pt idx="330">
                  <c:v>5226.8890625000004</c:v>
                </c:pt>
                <c:pt idx="331">
                  <c:v>5226.8929687500004</c:v>
                </c:pt>
                <c:pt idx="332">
                  <c:v>5226.8968750000004</c:v>
                </c:pt>
                <c:pt idx="333">
                  <c:v>5226.9007812500004</c:v>
                </c:pt>
                <c:pt idx="334">
                  <c:v>5226.9046875000004</c:v>
                </c:pt>
                <c:pt idx="335">
                  <c:v>5226.9085937500004</c:v>
                </c:pt>
                <c:pt idx="336">
                  <c:v>5226.9125000000004</c:v>
                </c:pt>
                <c:pt idx="337">
                  <c:v>5226.9164062500004</c:v>
                </c:pt>
                <c:pt idx="338">
                  <c:v>5226.9203125000004</c:v>
                </c:pt>
                <c:pt idx="339">
                  <c:v>5226.9242187500004</c:v>
                </c:pt>
                <c:pt idx="340">
                  <c:v>5226.9281250000004</c:v>
                </c:pt>
                <c:pt idx="341">
                  <c:v>5226.9320312500004</c:v>
                </c:pt>
                <c:pt idx="342">
                  <c:v>5226.9359375000004</c:v>
                </c:pt>
                <c:pt idx="343">
                  <c:v>5226.9398437500004</c:v>
                </c:pt>
                <c:pt idx="344">
                  <c:v>5226.9437500000004</c:v>
                </c:pt>
                <c:pt idx="345">
                  <c:v>5226.9476562500004</c:v>
                </c:pt>
                <c:pt idx="346">
                  <c:v>5226.9515625000004</c:v>
                </c:pt>
                <c:pt idx="347">
                  <c:v>5226.9554687500004</c:v>
                </c:pt>
                <c:pt idx="348">
                  <c:v>5226.9593750000004</c:v>
                </c:pt>
                <c:pt idx="349">
                  <c:v>5226.9632812500004</c:v>
                </c:pt>
                <c:pt idx="350">
                  <c:v>5226.9671875000004</c:v>
                </c:pt>
                <c:pt idx="351">
                  <c:v>5226.9710937500004</c:v>
                </c:pt>
                <c:pt idx="352">
                  <c:v>5226.9750000000004</c:v>
                </c:pt>
                <c:pt idx="353">
                  <c:v>5226.9789062500004</c:v>
                </c:pt>
                <c:pt idx="354">
                  <c:v>5226.9828125000004</c:v>
                </c:pt>
                <c:pt idx="355">
                  <c:v>5226.9867187500004</c:v>
                </c:pt>
                <c:pt idx="356">
                  <c:v>5226.9906250000004</c:v>
                </c:pt>
                <c:pt idx="357">
                  <c:v>5226.9945312500004</c:v>
                </c:pt>
                <c:pt idx="358">
                  <c:v>5226.9984375000004</c:v>
                </c:pt>
                <c:pt idx="359">
                  <c:v>5227.0023437500004</c:v>
                </c:pt>
                <c:pt idx="360">
                  <c:v>5227.0062500000004</c:v>
                </c:pt>
                <c:pt idx="361">
                  <c:v>5227.0101562500004</c:v>
                </c:pt>
                <c:pt idx="362">
                  <c:v>5227.0140625000004</c:v>
                </c:pt>
                <c:pt idx="363">
                  <c:v>5227.0179687500004</c:v>
                </c:pt>
                <c:pt idx="364">
                  <c:v>5227.0218750000004</c:v>
                </c:pt>
                <c:pt idx="365">
                  <c:v>5227.0257812500004</c:v>
                </c:pt>
                <c:pt idx="366">
                  <c:v>5227.0296875000004</c:v>
                </c:pt>
                <c:pt idx="367">
                  <c:v>5227.0335937500004</c:v>
                </c:pt>
                <c:pt idx="368">
                  <c:v>5227.0375000000004</c:v>
                </c:pt>
                <c:pt idx="369">
                  <c:v>5227.0414062500004</c:v>
                </c:pt>
                <c:pt idx="370">
                  <c:v>5227.0453125000004</c:v>
                </c:pt>
                <c:pt idx="371">
                  <c:v>5227.0492187500004</c:v>
                </c:pt>
                <c:pt idx="372">
                  <c:v>5227.0531250000004</c:v>
                </c:pt>
                <c:pt idx="373">
                  <c:v>5227.0570312500004</c:v>
                </c:pt>
                <c:pt idx="374">
                  <c:v>5227.0609375000004</c:v>
                </c:pt>
                <c:pt idx="375">
                  <c:v>5227.0648437500004</c:v>
                </c:pt>
                <c:pt idx="376">
                  <c:v>5227.0687500000004</c:v>
                </c:pt>
                <c:pt idx="377">
                  <c:v>5227.0726562500004</c:v>
                </c:pt>
                <c:pt idx="378">
                  <c:v>5227.0765625000004</c:v>
                </c:pt>
                <c:pt idx="379">
                  <c:v>5227.0804687500004</c:v>
                </c:pt>
                <c:pt idx="380">
                  <c:v>5227.0843750000004</c:v>
                </c:pt>
                <c:pt idx="381">
                  <c:v>5227.0882812500004</c:v>
                </c:pt>
                <c:pt idx="382">
                  <c:v>5227.0921875000004</c:v>
                </c:pt>
                <c:pt idx="383">
                  <c:v>5227.0960937500004</c:v>
                </c:pt>
                <c:pt idx="384">
                  <c:v>5227.1000000000004</c:v>
                </c:pt>
                <c:pt idx="385">
                  <c:v>5227.1039062500004</c:v>
                </c:pt>
                <c:pt idx="386">
                  <c:v>5227.1078125000004</c:v>
                </c:pt>
                <c:pt idx="387">
                  <c:v>5227.1117187500004</c:v>
                </c:pt>
                <c:pt idx="388">
                  <c:v>5227.1156250000004</c:v>
                </c:pt>
                <c:pt idx="389">
                  <c:v>5227.1195312500004</c:v>
                </c:pt>
                <c:pt idx="390">
                  <c:v>5227.1234375000004</c:v>
                </c:pt>
                <c:pt idx="391">
                  <c:v>5227.1273437500004</c:v>
                </c:pt>
                <c:pt idx="392">
                  <c:v>5227.1312500000004</c:v>
                </c:pt>
                <c:pt idx="393">
                  <c:v>5227.1351562500004</c:v>
                </c:pt>
                <c:pt idx="394">
                  <c:v>5227.1390625000004</c:v>
                </c:pt>
                <c:pt idx="395">
                  <c:v>5227.1429687500004</c:v>
                </c:pt>
                <c:pt idx="396">
                  <c:v>5227.1468750000004</c:v>
                </c:pt>
                <c:pt idx="397">
                  <c:v>5227.1507812500004</c:v>
                </c:pt>
                <c:pt idx="398">
                  <c:v>5227.1546875000004</c:v>
                </c:pt>
                <c:pt idx="399">
                  <c:v>5227.1585937500004</c:v>
                </c:pt>
                <c:pt idx="400">
                  <c:v>5227.1625000000004</c:v>
                </c:pt>
                <c:pt idx="401">
                  <c:v>5227.1664062500004</c:v>
                </c:pt>
                <c:pt idx="402">
                  <c:v>5227.1703125000004</c:v>
                </c:pt>
                <c:pt idx="403">
                  <c:v>5227.1742187500004</c:v>
                </c:pt>
                <c:pt idx="404">
                  <c:v>5227.1781250000004</c:v>
                </c:pt>
                <c:pt idx="405">
                  <c:v>5227.1820312500004</c:v>
                </c:pt>
                <c:pt idx="406">
                  <c:v>5227.1859375000004</c:v>
                </c:pt>
                <c:pt idx="407">
                  <c:v>5227.1898437500004</c:v>
                </c:pt>
                <c:pt idx="408">
                  <c:v>5227.1937500000004</c:v>
                </c:pt>
                <c:pt idx="409">
                  <c:v>5227.1976562500004</c:v>
                </c:pt>
                <c:pt idx="410">
                  <c:v>5227.2015625000004</c:v>
                </c:pt>
                <c:pt idx="411">
                  <c:v>5227.2054687500004</c:v>
                </c:pt>
                <c:pt idx="412">
                  <c:v>5227.2093750000004</c:v>
                </c:pt>
                <c:pt idx="413">
                  <c:v>5227.2132812500004</c:v>
                </c:pt>
                <c:pt idx="414">
                  <c:v>5227.2171875000004</c:v>
                </c:pt>
                <c:pt idx="415">
                  <c:v>5227.2210937500004</c:v>
                </c:pt>
                <c:pt idx="416">
                  <c:v>5227.2250000000004</c:v>
                </c:pt>
                <c:pt idx="417">
                  <c:v>5227.2289062500004</c:v>
                </c:pt>
                <c:pt idx="418">
                  <c:v>5227.2328125000004</c:v>
                </c:pt>
                <c:pt idx="419">
                  <c:v>5227.2367187500004</c:v>
                </c:pt>
                <c:pt idx="420">
                  <c:v>5227.2406250000004</c:v>
                </c:pt>
                <c:pt idx="421">
                  <c:v>5227.2445312500004</c:v>
                </c:pt>
                <c:pt idx="422">
                  <c:v>5227.2484375000004</c:v>
                </c:pt>
                <c:pt idx="423">
                  <c:v>5227.2523437500004</c:v>
                </c:pt>
                <c:pt idx="424">
                  <c:v>5227.2562500000004</c:v>
                </c:pt>
                <c:pt idx="425">
                  <c:v>5227.2601562500004</c:v>
                </c:pt>
                <c:pt idx="426">
                  <c:v>5227.2640625000004</c:v>
                </c:pt>
                <c:pt idx="427">
                  <c:v>5227.2679687500004</c:v>
                </c:pt>
                <c:pt idx="428">
                  <c:v>5227.2718750000004</c:v>
                </c:pt>
                <c:pt idx="429">
                  <c:v>5227.2757812500004</c:v>
                </c:pt>
                <c:pt idx="430">
                  <c:v>5227.2796875000004</c:v>
                </c:pt>
                <c:pt idx="431">
                  <c:v>5227.2835937500004</c:v>
                </c:pt>
                <c:pt idx="432">
                  <c:v>5227.2875000000004</c:v>
                </c:pt>
                <c:pt idx="433">
                  <c:v>5227.2914062500004</c:v>
                </c:pt>
                <c:pt idx="434">
                  <c:v>5227.2953125000004</c:v>
                </c:pt>
                <c:pt idx="435">
                  <c:v>5227.2992187500004</c:v>
                </c:pt>
                <c:pt idx="436">
                  <c:v>5227.3031250000004</c:v>
                </c:pt>
                <c:pt idx="437">
                  <c:v>5227.3070312500004</c:v>
                </c:pt>
                <c:pt idx="438">
                  <c:v>5227.3109375000004</c:v>
                </c:pt>
                <c:pt idx="439">
                  <c:v>5227.3148437500004</c:v>
                </c:pt>
                <c:pt idx="440">
                  <c:v>5227.3187500000004</c:v>
                </c:pt>
                <c:pt idx="441">
                  <c:v>5227.3226562500004</c:v>
                </c:pt>
                <c:pt idx="442">
                  <c:v>5227.3265625000004</c:v>
                </c:pt>
                <c:pt idx="443">
                  <c:v>5227.3304687500004</c:v>
                </c:pt>
                <c:pt idx="444">
                  <c:v>5227.3343750000004</c:v>
                </c:pt>
                <c:pt idx="445">
                  <c:v>5227.3382812500004</c:v>
                </c:pt>
                <c:pt idx="446">
                  <c:v>5227.3421875000004</c:v>
                </c:pt>
                <c:pt idx="447">
                  <c:v>5227.3460937500004</c:v>
                </c:pt>
                <c:pt idx="448">
                  <c:v>5227.3500000000004</c:v>
                </c:pt>
                <c:pt idx="449">
                  <c:v>5227.3539062500004</c:v>
                </c:pt>
                <c:pt idx="450">
                  <c:v>5227.3578125000004</c:v>
                </c:pt>
                <c:pt idx="451">
                  <c:v>5227.3617187500004</c:v>
                </c:pt>
                <c:pt idx="452">
                  <c:v>5227.3656250000004</c:v>
                </c:pt>
                <c:pt idx="453">
                  <c:v>5227.3695312500004</c:v>
                </c:pt>
                <c:pt idx="454">
                  <c:v>5227.3734375000004</c:v>
                </c:pt>
                <c:pt idx="455">
                  <c:v>5227.3773437500004</c:v>
                </c:pt>
                <c:pt idx="456">
                  <c:v>5227.3812500000004</c:v>
                </c:pt>
                <c:pt idx="457">
                  <c:v>5227.3851562500004</c:v>
                </c:pt>
                <c:pt idx="458">
                  <c:v>5227.3890625000004</c:v>
                </c:pt>
                <c:pt idx="459">
                  <c:v>5227.3929687500004</c:v>
                </c:pt>
                <c:pt idx="460">
                  <c:v>5227.3968750000004</c:v>
                </c:pt>
                <c:pt idx="461">
                  <c:v>5227.4007812500004</c:v>
                </c:pt>
                <c:pt idx="462">
                  <c:v>5227.4046875000004</c:v>
                </c:pt>
                <c:pt idx="463">
                  <c:v>5227.4085937500004</c:v>
                </c:pt>
                <c:pt idx="464">
                  <c:v>5227.4125000000004</c:v>
                </c:pt>
                <c:pt idx="465">
                  <c:v>5227.4164062500004</c:v>
                </c:pt>
                <c:pt idx="466">
                  <c:v>5227.4203125000004</c:v>
                </c:pt>
                <c:pt idx="467">
                  <c:v>5227.4242187500004</c:v>
                </c:pt>
                <c:pt idx="468">
                  <c:v>5227.4281250000004</c:v>
                </c:pt>
                <c:pt idx="469">
                  <c:v>5227.4320312500004</c:v>
                </c:pt>
                <c:pt idx="470">
                  <c:v>5227.4359375000004</c:v>
                </c:pt>
                <c:pt idx="471">
                  <c:v>5227.4398437500004</c:v>
                </c:pt>
                <c:pt idx="472">
                  <c:v>5227.4437500000004</c:v>
                </c:pt>
                <c:pt idx="473">
                  <c:v>5227.4476562500004</c:v>
                </c:pt>
                <c:pt idx="474">
                  <c:v>5227.4515625000004</c:v>
                </c:pt>
                <c:pt idx="475">
                  <c:v>5227.4554687500004</c:v>
                </c:pt>
                <c:pt idx="476">
                  <c:v>5227.4593750000004</c:v>
                </c:pt>
                <c:pt idx="477">
                  <c:v>5227.4632812500004</c:v>
                </c:pt>
                <c:pt idx="478">
                  <c:v>5227.4671875000004</c:v>
                </c:pt>
                <c:pt idx="479">
                  <c:v>5227.4710937500004</c:v>
                </c:pt>
                <c:pt idx="480">
                  <c:v>5227.4750000000004</c:v>
                </c:pt>
                <c:pt idx="481">
                  <c:v>5227.4789062500004</c:v>
                </c:pt>
                <c:pt idx="482">
                  <c:v>5227.4828125000004</c:v>
                </c:pt>
                <c:pt idx="483">
                  <c:v>5227.4867187500004</c:v>
                </c:pt>
                <c:pt idx="484">
                  <c:v>5227.4906250000004</c:v>
                </c:pt>
                <c:pt idx="485">
                  <c:v>5227.4945312500004</c:v>
                </c:pt>
                <c:pt idx="486">
                  <c:v>5227.4984375000004</c:v>
                </c:pt>
                <c:pt idx="487">
                  <c:v>5227.5023437500004</c:v>
                </c:pt>
                <c:pt idx="488">
                  <c:v>5227.5062500000004</c:v>
                </c:pt>
                <c:pt idx="489">
                  <c:v>5227.5101562500004</c:v>
                </c:pt>
                <c:pt idx="490">
                  <c:v>5227.5140625000004</c:v>
                </c:pt>
                <c:pt idx="491">
                  <c:v>5227.5179687500004</c:v>
                </c:pt>
                <c:pt idx="492">
                  <c:v>5227.5218750000004</c:v>
                </c:pt>
                <c:pt idx="493">
                  <c:v>5227.5257812500004</c:v>
                </c:pt>
                <c:pt idx="494">
                  <c:v>5227.5296875000004</c:v>
                </c:pt>
                <c:pt idx="495">
                  <c:v>5227.5335937500004</c:v>
                </c:pt>
                <c:pt idx="496">
                  <c:v>5227.5375000000004</c:v>
                </c:pt>
                <c:pt idx="497">
                  <c:v>5227.5414062500004</c:v>
                </c:pt>
                <c:pt idx="498">
                  <c:v>5227.5453125000004</c:v>
                </c:pt>
                <c:pt idx="499">
                  <c:v>5227.5492187500004</c:v>
                </c:pt>
                <c:pt idx="500">
                  <c:v>5227.5531250000004</c:v>
                </c:pt>
                <c:pt idx="501">
                  <c:v>5227.5570312500004</c:v>
                </c:pt>
                <c:pt idx="502">
                  <c:v>5227.5609375000004</c:v>
                </c:pt>
                <c:pt idx="503">
                  <c:v>5227.5648437500004</c:v>
                </c:pt>
                <c:pt idx="504">
                  <c:v>5227.5687500000004</c:v>
                </c:pt>
                <c:pt idx="505">
                  <c:v>5227.5726562500004</c:v>
                </c:pt>
                <c:pt idx="506">
                  <c:v>5227.5765625000004</c:v>
                </c:pt>
                <c:pt idx="507">
                  <c:v>5227.5804687500004</c:v>
                </c:pt>
                <c:pt idx="508">
                  <c:v>5227.5843750000004</c:v>
                </c:pt>
                <c:pt idx="509">
                  <c:v>5227.5882812500004</c:v>
                </c:pt>
                <c:pt idx="510">
                  <c:v>5227.5921875000004</c:v>
                </c:pt>
                <c:pt idx="511">
                  <c:v>5227.5960937500004</c:v>
                </c:pt>
                <c:pt idx="512">
                  <c:v>5227.6000000000004</c:v>
                </c:pt>
                <c:pt idx="513">
                  <c:v>5227.6039062500004</c:v>
                </c:pt>
                <c:pt idx="514">
                  <c:v>5227.6078125000004</c:v>
                </c:pt>
                <c:pt idx="515">
                  <c:v>5227.6117187500004</c:v>
                </c:pt>
                <c:pt idx="516">
                  <c:v>5227.6156250000004</c:v>
                </c:pt>
                <c:pt idx="517">
                  <c:v>5227.6195312500004</c:v>
                </c:pt>
                <c:pt idx="518">
                  <c:v>5227.6234375000004</c:v>
                </c:pt>
                <c:pt idx="519">
                  <c:v>5227.6273437500004</c:v>
                </c:pt>
                <c:pt idx="520">
                  <c:v>5227.6312500000004</c:v>
                </c:pt>
                <c:pt idx="521">
                  <c:v>5227.6351562500004</c:v>
                </c:pt>
                <c:pt idx="522">
                  <c:v>5227.6390625000004</c:v>
                </c:pt>
                <c:pt idx="523">
                  <c:v>5227.6429687500004</c:v>
                </c:pt>
                <c:pt idx="524">
                  <c:v>5227.6468750000004</c:v>
                </c:pt>
                <c:pt idx="525">
                  <c:v>5227.6507812500004</c:v>
                </c:pt>
                <c:pt idx="526">
                  <c:v>5227.6546875000004</c:v>
                </c:pt>
                <c:pt idx="527">
                  <c:v>5227.6585937500004</c:v>
                </c:pt>
                <c:pt idx="528">
                  <c:v>5227.6625000000004</c:v>
                </c:pt>
                <c:pt idx="529">
                  <c:v>5227.6664062500004</c:v>
                </c:pt>
                <c:pt idx="530">
                  <c:v>5227.6703125000004</c:v>
                </c:pt>
                <c:pt idx="531">
                  <c:v>5227.6742187500004</c:v>
                </c:pt>
                <c:pt idx="532">
                  <c:v>5227.6781250000004</c:v>
                </c:pt>
                <c:pt idx="533">
                  <c:v>5227.6820312500004</c:v>
                </c:pt>
                <c:pt idx="534">
                  <c:v>5227.6859375000004</c:v>
                </c:pt>
                <c:pt idx="535">
                  <c:v>5227.6898437500004</c:v>
                </c:pt>
                <c:pt idx="536">
                  <c:v>5227.6937500000004</c:v>
                </c:pt>
                <c:pt idx="537">
                  <c:v>5227.6976562500004</c:v>
                </c:pt>
                <c:pt idx="538">
                  <c:v>5227.7015625000004</c:v>
                </c:pt>
                <c:pt idx="539">
                  <c:v>5227.7054687500004</c:v>
                </c:pt>
                <c:pt idx="540">
                  <c:v>5227.7093750000004</c:v>
                </c:pt>
                <c:pt idx="541">
                  <c:v>5227.7132812500004</c:v>
                </c:pt>
                <c:pt idx="542">
                  <c:v>5227.7171875000004</c:v>
                </c:pt>
                <c:pt idx="543">
                  <c:v>5227.7210937500004</c:v>
                </c:pt>
                <c:pt idx="544">
                  <c:v>5227.7250000000004</c:v>
                </c:pt>
                <c:pt idx="545">
                  <c:v>5227.7289062500004</c:v>
                </c:pt>
                <c:pt idx="546">
                  <c:v>5227.7328125000004</c:v>
                </c:pt>
                <c:pt idx="547">
                  <c:v>5227.7367187500004</c:v>
                </c:pt>
                <c:pt idx="548">
                  <c:v>5227.7406250000004</c:v>
                </c:pt>
                <c:pt idx="549">
                  <c:v>5227.7445312500004</c:v>
                </c:pt>
                <c:pt idx="550">
                  <c:v>5227.7484375000004</c:v>
                </c:pt>
                <c:pt idx="551">
                  <c:v>5227.7523437500004</c:v>
                </c:pt>
                <c:pt idx="552">
                  <c:v>5227.7562500000004</c:v>
                </c:pt>
                <c:pt idx="553">
                  <c:v>5227.7601562500004</c:v>
                </c:pt>
                <c:pt idx="554">
                  <c:v>5227.7640625000004</c:v>
                </c:pt>
                <c:pt idx="555">
                  <c:v>5227.7679687500004</c:v>
                </c:pt>
                <c:pt idx="556">
                  <c:v>5227.7718750000004</c:v>
                </c:pt>
                <c:pt idx="557">
                  <c:v>5227.7757812500004</c:v>
                </c:pt>
                <c:pt idx="558">
                  <c:v>5227.7796875000004</c:v>
                </c:pt>
                <c:pt idx="559">
                  <c:v>5227.7835937500004</c:v>
                </c:pt>
                <c:pt idx="560">
                  <c:v>5227.7875000000004</c:v>
                </c:pt>
                <c:pt idx="561">
                  <c:v>5227.7914062500004</c:v>
                </c:pt>
                <c:pt idx="562">
                  <c:v>5227.7953125000004</c:v>
                </c:pt>
                <c:pt idx="563">
                  <c:v>5227.7992187500004</c:v>
                </c:pt>
                <c:pt idx="564">
                  <c:v>5227.8031250000004</c:v>
                </c:pt>
                <c:pt idx="565">
                  <c:v>5227.8070312500004</c:v>
                </c:pt>
                <c:pt idx="566">
                  <c:v>5227.8109375000004</c:v>
                </c:pt>
                <c:pt idx="567">
                  <c:v>5227.8148437500004</c:v>
                </c:pt>
                <c:pt idx="568">
                  <c:v>5227.8187500000004</c:v>
                </c:pt>
                <c:pt idx="569">
                  <c:v>5227.8226562500004</c:v>
                </c:pt>
                <c:pt idx="570">
                  <c:v>5227.8265625000004</c:v>
                </c:pt>
                <c:pt idx="571">
                  <c:v>5227.8304687500004</c:v>
                </c:pt>
                <c:pt idx="572">
                  <c:v>5227.8343750000004</c:v>
                </c:pt>
                <c:pt idx="573">
                  <c:v>5227.8382812500004</c:v>
                </c:pt>
                <c:pt idx="574">
                  <c:v>5227.8421875000004</c:v>
                </c:pt>
                <c:pt idx="575">
                  <c:v>5227.8460937500004</c:v>
                </c:pt>
                <c:pt idx="576">
                  <c:v>5227.8500000000004</c:v>
                </c:pt>
                <c:pt idx="577">
                  <c:v>5227.8539062500004</c:v>
                </c:pt>
                <c:pt idx="578">
                  <c:v>5227.8578125000004</c:v>
                </c:pt>
                <c:pt idx="579">
                  <c:v>5227.8617187500004</c:v>
                </c:pt>
                <c:pt idx="580">
                  <c:v>5227.8656250000004</c:v>
                </c:pt>
                <c:pt idx="581">
                  <c:v>5227.8695312500004</c:v>
                </c:pt>
                <c:pt idx="582">
                  <c:v>5227.8734375000004</c:v>
                </c:pt>
                <c:pt idx="583">
                  <c:v>5227.8773437500004</c:v>
                </c:pt>
                <c:pt idx="584">
                  <c:v>5227.8812500000004</c:v>
                </c:pt>
                <c:pt idx="585">
                  <c:v>5227.8851562500004</c:v>
                </c:pt>
                <c:pt idx="586">
                  <c:v>5227.8890625000004</c:v>
                </c:pt>
                <c:pt idx="587">
                  <c:v>5227.8929687500004</c:v>
                </c:pt>
                <c:pt idx="588">
                  <c:v>5227.8968750000004</c:v>
                </c:pt>
                <c:pt idx="589">
                  <c:v>5227.9007812500004</c:v>
                </c:pt>
                <c:pt idx="590">
                  <c:v>5227.9046875000004</c:v>
                </c:pt>
                <c:pt idx="591">
                  <c:v>5227.9085937500004</c:v>
                </c:pt>
                <c:pt idx="592">
                  <c:v>5227.9125000000004</c:v>
                </c:pt>
                <c:pt idx="593">
                  <c:v>5227.9164062500004</c:v>
                </c:pt>
                <c:pt idx="594">
                  <c:v>5227.9203125000004</c:v>
                </c:pt>
                <c:pt idx="595">
                  <c:v>5227.9242187500004</c:v>
                </c:pt>
                <c:pt idx="596">
                  <c:v>5227.9281250000004</c:v>
                </c:pt>
                <c:pt idx="597">
                  <c:v>5227.9320312500004</c:v>
                </c:pt>
                <c:pt idx="598">
                  <c:v>5227.9359375000004</c:v>
                </c:pt>
                <c:pt idx="599">
                  <c:v>5227.9398437500004</c:v>
                </c:pt>
                <c:pt idx="600">
                  <c:v>5227.9437500000004</c:v>
                </c:pt>
                <c:pt idx="601">
                  <c:v>5227.9476562500004</c:v>
                </c:pt>
                <c:pt idx="602">
                  <c:v>5227.9515625000004</c:v>
                </c:pt>
                <c:pt idx="603">
                  <c:v>5227.9554687500004</c:v>
                </c:pt>
                <c:pt idx="604">
                  <c:v>5227.9593750000004</c:v>
                </c:pt>
                <c:pt idx="605">
                  <c:v>5227.9632812500004</c:v>
                </c:pt>
                <c:pt idx="606">
                  <c:v>5227.9671875000004</c:v>
                </c:pt>
                <c:pt idx="607">
                  <c:v>5227.9710937500004</c:v>
                </c:pt>
                <c:pt idx="608">
                  <c:v>5227.9750000000004</c:v>
                </c:pt>
                <c:pt idx="609">
                  <c:v>5227.9789062500004</c:v>
                </c:pt>
                <c:pt idx="610">
                  <c:v>5227.9828125000004</c:v>
                </c:pt>
                <c:pt idx="611">
                  <c:v>5227.9867187500004</c:v>
                </c:pt>
                <c:pt idx="612">
                  <c:v>5227.9906250000004</c:v>
                </c:pt>
                <c:pt idx="613">
                  <c:v>5227.9945312500004</c:v>
                </c:pt>
                <c:pt idx="614">
                  <c:v>5227.9984375000004</c:v>
                </c:pt>
                <c:pt idx="615">
                  <c:v>5228.0023437500004</c:v>
                </c:pt>
                <c:pt idx="616">
                  <c:v>5228.0062500000004</c:v>
                </c:pt>
                <c:pt idx="617">
                  <c:v>5228.0101562500004</c:v>
                </c:pt>
                <c:pt idx="618">
                  <c:v>5228.0140625000004</c:v>
                </c:pt>
                <c:pt idx="619">
                  <c:v>5228.0179687500004</c:v>
                </c:pt>
                <c:pt idx="620">
                  <c:v>5228.0218750000004</c:v>
                </c:pt>
                <c:pt idx="621">
                  <c:v>5228.0257812500004</c:v>
                </c:pt>
                <c:pt idx="622">
                  <c:v>5228.0296875000004</c:v>
                </c:pt>
                <c:pt idx="623">
                  <c:v>5228.0335937500004</c:v>
                </c:pt>
                <c:pt idx="624">
                  <c:v>5228.0375000000004</c:v>
                </c:pt>
                <c:pt idx="625">
                  <c:v>5228.0414062500004</c:v>
                </c:pt>
                <c:pt idx="626">
                  <c:v>5228.0453125000004</c:v>
                </c:pt>
                <c:pt idx="627">
                  <c:v>5228.0492187500004</c:v>
                </c:pt>
                <c:pt idx="628">
                  <c:v>5228.0531250000004</c:v>
                </c:pt>
                <c:pt idx="629">
                  <c:v>5228.0570312500004</c:v>
                </c:pt>
                <c:pt idx="630">
                  <c:v>5228.0609375000004</c:v>
                </c:pt>
                <c:pt idx="631">
                  <c:v>5228.0648437500004</c:v>
                </c:pt>
                <c:pt idx="632">
                  <c:v>5228.0687500000004</c:v>
                </c:pt>
                <c:pt idx="633">
                  <c:v>5228.0726562500004</c:v>
                </c:pt>
                <c:pt idx="634">
                  <c:v>5228.0765625000004</c:v>
                </c:pt>
                <c:pt idx="635">
                  <c:v>5228.0804687500004</c:v>
                </c:pt>
                <c:pt idx="636">
                  <c:v>5228.0843750000004</c:v>
                </c:pt>
                <c:pt idx="637">
                  <c:v>5228.0882812500004</c:v>
                </c:pt>
                <c:pt idx="638">
                  <c:v>5228.0921875000004</c:v>
                </c:pt>
                <c:pt idx="639">
                  <c:v>5228.0960937500004</c:v>
                </c:pt>
                <c:pt idx="640">
                  <c:v>5228.1000000000004</c:v>
                </c:pt>
                <c:pt idx="641">
                  <c:v>5228.1039062500004</c:v>
                </c:pt>
                <c:pt idx="642">
                  <c:v>5228.1078125000004</c:v>
                </c:pt>
                <c:pt idx="643">
                  <c:v>5228.1117187500004</c:v>
                </c:pt>
                <c:pt idx="644">
                  <c:v>5228.1156250000004</c:v>
                </c:pt>
                <c:pt idx="645">
                  <c:v>5228.1195312500004</c:v>
                </c:pt>
                <c:pt idx="646">
                  <c:v>5228.1234375000004</c:v>
                </c:pt>
                <c:pt idx="647">
                  <c:v>5228.1273437500004</c:v>
                </c:pt>
                <c:pt idx="648">
                  <c:v>5228.1312500000004</c:v>
                </c:pt>
                <c:pt idx="649">
                  <c:v>5228.1351562500004</c:v>
                </c:pt>
                <c:pt idx="650">
                  <c:v>5228.1390625000004</c:v>
                </c:pt>
                <c:pt idx="651">
                  <c:v>5228.1429687500004</c:v>
                </c:pt>
                <c:pt idx="652">
                  <c:v>5228.1468750000004</c:v>
                </c:pt>
                <c:pt idx="653">
                  <c:v>5228.1507812500004</c:v>
                </c:pt>
                <c:pt idx="654">
                  <c:v>5228.1546875000004</c:v>
                </c:pt>
                <c:pt idx="655">
                  <c:v>5228.1585937500004</c:v>
                </c:pt>
                <c:pt idx="656">
                  <c:v>5228.1625000000004</c:v>
                </c:pt>
                <c:pt idx="657">
                  <c:v>5228.1664062500004</c:v>
                </c:pt>
                <c:pt idx="658">
                  <c:v>5228.1703125000004</c:v>
                </c:pt>
                <c:pt idx="659">
                  <c:v>5228.1742187500004</c:v>
                </c:pt>
                <c:pt idx="660">
                  <c:v>5228.1781250000004</c:v>
                </c:pt>
                <c:pt idx="661">
                  <c:v>5228.1820312500004</c:v>
                </c:pt>
                <c:pt idx="662">
                  <c:v>5228.1859375000004</c:v>
                </c:pt>
                <c:pt idx="663">
                  <c:v>5228.1898437500004</c:v>
                </c:pt>
                <c:pt idx="664">
                  <c:v>5228.1937500000004</c:v>
                </c:pt>
                <c:pt idx="665">
                  <c:v>5228.1976562500004</c:v>
                </c:pt>
                <c:pt idx="666">
                  <c:v>5228.2015625000004</c:v>
                </c:pt>
                <c:pt idx="667">
                  <c:v>5228.2054687500004</c:v>
                </c:pt>
                <c:pt idx="668">
                  <c:v>5228.2093750000004</c:v>
                </c:pt>
                <c:pt idx="669">
                  <c:v>5228.2132812500004</c:v>
                </c:pt>
                <c:pt idx="670">
                  <c:v>5228.2171875000004</c:v>
                </c:pt>
                <c:pt idx="671">
                  <c:v>5228.2210937500004</c:v>
                </c:pt>
                <c:pt idx="672">
                  <c:v>5228.2250000000004</c:v>
                </c:pt>
                <c:pt idx="673">
                  <c:v>5228.2289062500004</c:v>
                </c:pt>
                <c:pt idx="674">
                  <c:v>5228.2328125000004</c:v>
                </c:pt>
                <c:pt idx="675">
                  <c:v>5228.2367187500004</c:v>
                </c:pt>
                <c:pt idx="676">
                  <c:v>5228.2406250000004</c:v>
                </c:pt>
                <c:pt idx="677">
                  <c:v>5228.2445312500004</c:v>
                </c:pt>
                <c:pt idx="678">
                  <c:v>5228.2484375000004</c:v>
                </c:pt>
                <c:pt idx="679">
                  <c:v>5228.2523437500004</c:v>
                </c:pt>
                <c:pt idx="680">
                  <c:v>5228.2562500000004</c:v>
                </c:pt>
                <c:pt idx="681">
                  <c:v>5228.2601562500004</c:v>
                </c:pt>
                <c:pt idx="682">
                  <c:v>5228.2640625000004</c:v>
                </c:pt>
                <c:pt idx="683">
                  <c:v>5228.2679687500004</c:v>
                </c:pt>
                <c:pt idx="684">
                  <c:v>5228.2718750000004</c:v>
                </c:pt>
                <c:pt idx="685">
                  <c:v>5228.2757812500004</c:v>
                </c:pt>
                <c:pt idx="686">
                  <c:v>5228.2796875000004</c:v>
                </c:pt>
                <c:pt idx="687">
                  <c:v>5228.2835937500004</c:v>
                </c:pt>
                <c:pt idx="688">
                  <c:v>5228.2875000000004</c:v>
                </c:pt>
                <c:pt idx="689">
                  <c:v>5228.2914062500004</c:v>
                </c:pt>
                <c:pt idx="690">
                  <c:v>5228.2953125000004</c:v>
                </c:pt>
                <c:pt idx="691">
                  <c:v>5228.2992187500004</c:v>
                </c:pt>
                <c:pt idx="692">
                  <c:v>5228.3031250000004</c:v>
                </c:pt>
                <c:pt idx="693">
                  <c:v>5228.3070312500004</c:v>
                </c:pt>
                <c:pt idx="694">
                  <c:v>5228.3109375000004</c:v>
                </c:pt>
                <c:pt idx="695">
                  <c:v>5228.3148437500004</c:v>
                </c:pt>
                <c:pt idx="696">
                  <c:v>5228.3187500000004</c:v>
                </c:pt>
                <c:pt idx="697">
                  <c:v>5228.3226562500004</c:v>
                </c:pt>
                <c:pt idx="698">
                  <c:v>5228.3265625000004</c:v>
                </c:pt>
                <c:pt idx="699">
                  <c:v>5228.3304687500004</c:v>
                </c:pt>
                <c:pt idx="700">
                  <c:v>5228.3343750000004</c:v>
                </c:pt>
                <c:pt idx="701">
                  <c:v>5228.3382812500004</c:v>
                </c:pt>
                <c:pt idx="702">
                  <c:v>5228.3421875000004</c:v>
                </c:pt>
                <c:pt idx="703">
                  <c:v>5228.3460937500004</c:v>
                </c:pt>
                <c:pt idx="704">
                  <c:v>5228.3500000000004</c:v>
                </c:pt>
                <c:pt idx="705">
                  <c:v>5228.3539062500004</c:v>
                </c:pt>
                <c:pt idx="706">
                  <c:v>5228.3578125000004</c:v>
                </c:pt>
                <c:pt idx="707">
                  <c:v>5228.3617187500004</c:v>
                </c:pt>
                <c:pt idx="708">
                  <c:v>5228.3656250000004</c:v>
                </c:pt>
                <c:pt idx="709">
                  <c:v>5228.3695312500004</c:v>
                </c:pt>
                <c:pt idx="710">
                  <c:v>5228.3734375000004</c:v>
                </c:pt>
                <c:pt idx="711">
                  <c:v>5228.3773437500004</c:v>
                </c:pt>
                <c:pt idx="712">
                  <c:v>5228.3812500000004</c:v>
                </c:pt>
                <c:pt idx="713">
                  <c:v>5228.3851562500004</c:v>
                </c:pt>
                <c:pt idx="714">
                  <c:v>5228.3890625000004</c:v>
                </c:pt>
                <c:pt idx="715">
                  <c:v>5228.3929687500004</c:v>
                </c:pt>
                <c:pt idx="716">
                  <c:v>5228.3968750000004</c:v>
                </c:pt>
                <c:pt idx="717">
                  <c:v>5228.4007812500004</c:v>
                </c:pt>
                <c:pt idx="718">
                  <c:v>5228.4046875000004</c:v>
                </c:pt>
                <c:pt idx="719">
                  <c:v>5228.4085937500004</c:v>
                </c:pt>
                <c:pt idx="720">
                  <c:v>5228.4125000000004</c:v>
                </c:pt>
                <c:pt idx="721">
                  <c:v>5228.4164062500004</c:v>
                </c:pt>
                <c:pt idx="722">
                  <c:v>5228.4203125000004</c:v>
                </c:pt>
                <c:pt idx="723">
                  <c:v>5228.4242187500004</c:v>
                </c:pt>
                <c:pt idx="724">
                  <c:v>5228.4281250000004</c:v>
                </c:pt>
                <c:pt idx="725">
                  <c:v>5228.4320312500004</c:v>
                </c:pt>
                <c:pt idx="726">
                  <c:v>5228.4359375000004</c:v>
                </c:pt>
                <c:pt idx="727">
                  <c:v>5228.4398437500004</c:v>
                </c:pt>
                <c:pt idx="728">
                  <c:v>5228.4437500000004</c:v>
                </c:pt>
                <c:pt idx="729">
                  <c:v>5228.4476562500004</c:v>
                </c:pt>
                <c:pt idx="730">
                  <c:v>5228.4515625000004</c:v>
                </c:pt>
                <c:pt idx="731">
                  <c:v>5228.4554687500004</c:v>
                </c:pt>
                <c:pt idx="732">
                  <c:v>5228.4593750000004</c:v>
                </c:pt>
                <c:pt idx="733">
                  <c:v>5228.4632812500004</c:v>
                </c:pt>
                <c:pt idx="734">
                  <c:v>5228.4671875000004</c:v>
                </c:pt>
                <c:pt idx="735">
                  <c:v>5228.4710937500004</c:v>
                </c:pt>
                <c:pt idx="736">
                  <c:v>5228.4750000000004</c:v>
                </c:pt>
                <c:pt idx="737">
                  <c:v>5228.4789062500004</c:v>
                </c:pt>
                <c:pt idx="738">
                  <c:v>5228.4828125000004</c:v>
                </c:pt>
                <c:pt idx="739">
                  <c:v>5228.4867187500004</c:v>
                </c:pt>
                <c:pt idx="740">
                  <c:v>5228.4906250000004</c:v>
                </c:pt>
                <c:pt idx="741">
                  <c:v>5228.4945312500004</c:v>
                </c:pt>
                <c:pt idx="742">
                  <c:v>5228.4984375000004</c:v>
                </c:pt>
                <c:pt idx="743">
                  <c:v>5228.5023437500004</c:v>
                </c:pt>
                <c:pt idx="744">
                  <c:v>5228.5062500000004</c:v>
                </c:pt>
                <c:pt idx="745">
                  <c:v>5228.5101562500004</c:v>
                </c:pt>
                <c:pt idx="746">
                  <c:v>5228.5140625000004</c:v>
                </c:pt>
                <c:pt idx="747">
                  <c:v>5228.5179687500004</c:v>
                </c:pt>
                <c:pt idx="748">
                  <c:v>5228.5218750000004</c:v>
                </c:pt>
                <c:pt idx="749">
                  <c:v>5228.5257812500004</c:v>
                </c:pt>
                <c:pt idx="750">
                  <c:v>5228.5296875000004</c:v>
                </c:pt>
                <c:pt idx="751">
                  <c:v>5228.5335937500004</c:v>
                </c:pt>
                <c:pt idx="752">
                  <c:v>5228.5375000000004</c:v>
                </c:pt>
                <c:pt idx="753">
                  <c:v>5228.5414062500004</c:v>
                </c:pt>
                <c:pt idx="754">
                  <c:v>5228.5453125000004</c:v>
                </c:pt>
                <c:pt idx="755">
                  <c:v>5228.5492187500004</c:v>
                </c:pt>
                <c:pt idx="756">
                  <c:v>5228.5531250000004</c:v>
                </c:pt>
                <c:pt idx="757">
                  <c:v>5228.5570312500004</c:v>
                </c:pt>
                <c:pt idx="758">
                  <c:v>5228.5609375000004</c:v>
                </c:pt>
                <c:pt idx="759">
                  <c:v>5228.5648437500004</c:v>
                </c:pt>
                <c:pt idx="760">
                  <c:v>5228.5687500000004</c:v>
                </c:pt>
                <c:pt idx="761">
                  <c:v>5228.5726562500004</c:v>
                </c:pt>
                <c:pt idx="762">
                  <c:v>5228.5765625000004</c:v>
                </c:pt>
                <c:pt idx="763">
                  <c:v>5228.5804687500004</c:v>
                </c:pt>
                <c:pt idx="764">
                  <c:v>5228.5843750000004</c:v>
                </c:pt>
                <c:pt idx="765">
                  <c:v>5228.5882812500004</c:v>
                </c:pt>
                <c:pt idx="766">
                  <c:v>5228.5921875000004</c:v>
                </c:pt>
                <c:pt idx="767">
                  <c:v>5228.5960937500004</c:v>
                </c:pt>
                <c:pt idx="768">
                  <c:v>5228.6000000000004</c:v>
                </c:pt>
                <c:pt idx="769">
                  <c:v>5228.6039062500004</c:v>
                </c:pt>
                <c:pt idx="770">
                  <c:v>5228.6078125000004</c:v>
                </c:pt>
                <c:pt idx="771">
                  <c:v>5228.6117187500004</c:v>
                </c:pt>
                <c:pt idx="772">
                  <c:v>5228.6156250000004</c:v>
                </c:pt>
                <c:pt idx="773">
                  <c:v>5228.6195312500004</c:v>
                </c:pt>
                <c:pt idx="774">
                  <c:v>5228.6234375000004</c:v>
                </c:pt>
                <c:pt idx="775">
                  <c:v>5228.6273437500004</c:v>
                </c:pt>
                <c:pt idx="776">
                  <c:v>5228.6312500000004</c:v>
                </c:pt>
                <c:pt idx="777">
                  <c:v>5228.6351562500004</c:v>
                </c:pt>
                <c:pt idx="778">
                  <c:v>5228.6390625000004</c:v>
                </c:pt>
                <c:pt idx="779">
                  <c:v>5228.6429687500004</c:v>
                </c:pt>
                <c:pt idx="780">
                  <c:v>5228.6468750000004</c:v>
                </c:pt>
                <c:pt idx="781">
                  <c:v>5228.6507812500004</c:v>
                </c:pt>
                <c:pt idx="782">
                  <c:v>5228.6546875000004</c:v>
                </c:pt>
                <c:pt idx="783">
                  <c:v>5228.6585937500004</c:v>
                </c:pt>
                <c:pt idx="784">
                  <c:v>5228.6625000000004</c:v>
                </c:pt>
                <c:pt idx="785">
                  <c:v>5228.6664062500004</c:v>
                </c:pt>
                <c:pt idx="786">
                  <c:v>5228.6703125000004</c:v>
                </c:pt>
                <c:pt idx="787">
                  <c:v>5228.6742187500004</c:v>
                </c:pt>
                <c:pt idx="788">
                  <c:v>5228.6781250000004</c:v>
                </c:pt>
                <c:pt idx="789">
                  <c:v>5228.6820312500004</c:v>
                </c:pt>
                <c:pt idx="790">
                  <c:v>5228.6859375000004</c:v>
                </c:pt>
                <c:pt idx="791">
                  <c:v>5228.6898437500004</c:v>
                </c:pt>
                <c:pt idx="792">
                  <c:v>5228.6937500000004</c:v>
                </c:pt>
                <c:pt idx="793">
                  <c:v>5228.6976562500004</c:v>
                </c:pt>
                <c:pt idx="794">
                  <c:v>5228.7015625000004</c:v>
                </c:pt>
                <c:pt idx="795">
                  <c:v>5228.7054687500004</c:v>
                </c:pt>
                <c:pt idx="796">
                  <c:v>5228.7093750000004</c:v>
                </c:pt>
                <c:pt idx="797">
                  <c:v>5228.7132812500004</c:v>
                </c:pt>
                <c:pt idx="798">
                  <c:v>5228.7171875000004</c:v>
                </c:pt>
                <c:pt idx="799">
                  <c:v>5228.7210937500004</c:v>
                </c:pt>
                <c:pt idx="800">
                  <c:v>5228.7250000000004</c:v>
                </c:pt>
              </c:numCache>
            </c:numRef>
          </c:xVal>
          <c:yVal>
            <c:numRef>
              <c:f>scan140731000!$H$1:$H$801</c:f>
              <c:numCache>
                <c:formatCode>General</c:formatCode>
                <c:ptCount val="801"/>
                <c:pt idx="0">
                  <c:v>8.2830000000000001E-6</c:v>
                </c:pt>
                <c:pt idx="1">
                  <c:v>8.3958250000000002E-6</c:v>
                </c:pt>
                <c:pt idx="2">
                  <c:v>1.1059799999999999E-5</c:v>
                </c:pt>
                <c:pt idx="3">
                  <c:v>1.01779E-5</c:v>
                </c:pt>
                <c:pt idx="4">
                  <c:v>1.14258E-5</c:v>
                </c:pt>
                <c:pt idx="5">
                  <c:v>1.0947225000000001E-5</c:v>
                </c:pt>
                <c:pt idx="6">
                  <c:v>1.1744000000000001E-5</c:v>
                </c:pt>
                <c:pt idx="7">
                  <c:v>1.079165E-5</c:v>
                </c:pt>
                <c:pt idx="8">
                  <c:v>1.2852825000000002E-5</c:v>
                </c:pt>
                <c:pt idx="9">
                  <c:v>1.2841375E-5</c:v>
                </c:pt>
                <c:pt idx="10">
                  <c:v>8.6723000000000017E-6</c:v>
                </c:pt>
                <c:pt idx="11">
                  <c:v>6.7159499999999996E-6</c:v>
                </c:pt>
                <c:pt idx="12">
                  <c:v>9.557999999999999E-6</c:v>
                </c:pt>
                <c:pt idx="13">
                  <c:v>8.9582499999999985E-6</c:v>
                </c:pt>
                <c:pt idx="14">
                  <c:v>6.3669750000000001E-6</c:v>
                </c:pt>
                <c:pt idx="15">
                  <c:v>1.1183399999999999E-5</c:v>
                </c:pt>
                <c:pt idx="16">
                  <c:v>1.3792425E-5</c:v>
                </c:pt>
                <c:pt idx="17">
                  <c:v>1.3917425E-5</c:v>
                </c:pt>
                <c:pt idx="18">
                  <c:v>1.1341374999999999E-5</c:v>
                </c:pt>
                <c:pt idx="19">
                  <c:v>1.2516274999999999E-5</c:v>
                </c:pt>
                <c:pt idx="20">
                  <c:v>1.6232624999999999E-5</c:v>
                </c:pt>
                <c:pt idx="21">
                  <c:v>1.6486974999999998E-5</c:v>
                </c:pt>
                <c:pt idx="22">
                  <c:v>1.32808E-5</c:v>
                </c:pt>
                <c:pt idx="23">
                  <c:v>1.0007150000000001E-5</c:v>
                </c:pt>
                <c:pt idx="24">
                  <c:v>1.155495E-5</c:v>
                </c:pt>
                <c:pt idx="25">
                  <c:v>1.0111E-5</c:v>
                </c:pt>
                <c:pt idx="26">
                  <c:v>1.0834349999999999E-5</c:v>
                </c:pt>
                <c:pt idx="27">
                  <c:v>1.0335974999999999E-5</c:v>
                </c:pt>
                <c:pt idx="28">
                  <c:v>1.357345E-5</c:v>
                </c:pt>
                <c:pt idx="29">
                  <c:v>1.3951200000000001E-5</c:v>
                </c:pt>
                <c:pt idx="30">
                  <c:v>1.0963E-5</c:v>
                </c:pt>
                <c:pt idx="31">
                  <c:v>1.11801E-5</c:v>
                </c:pt>
                <c:pt idx="32">
                  <c:v>1.3090625000000001E-5</c:v>
                </c:pt>
                <c:pt idx="33">
                  <c:v>1.244945E-5</c:v>
                </c:pt>
                <c:pt idx="34">
                  <c:v>1.0316200000000001E-5</c:v>
                </c:pt>
                <c:pt idx="35">
                  <c:v>1.1684999999999999E-5</c:v>
                </c:pt>
                <c:pt idx="36">
                  <c:v>1.0707499999999999E-5</c:v>
                </c:pt>
                <c:pt idx="37">
                  <c:v>1.0743199999999999E-5</c:v>
                </c:pt>
                <c:pt idx="38">
                  <c:v>9.6758249999999998E-6</c:v>
                </c:pt>
                <c:pt idx="39">
                  <c:v>1.20895E-5</c:v>
                </c:pt>
                <c:pt idx="40">
                  <c:v>1.4307050000000001E-5</c:v>
                </c:pt>
                <c:pt idx="41">
                  <c:v>1.2353799999999999E-5</c:v>
                </c:pt>
                <c:pt idx="42">
                  <c:v>1.26528E-5</c:v>
                </c:pt>
                <c:pt idx="43">
                  <c:v>9.9099749999999999E-6</c:v>
                </c:pt>
                <c:pt idx="44">
                  <c:v>1.309915E-5</c:v>
                </c:pt>
                <c:pt idx="45">
                  <c:v>1.5164349999999998E-5</c:v>
                </c:pt>
                <c:pt idx="46">
                  <c:v>1.0704449999999999E-5</c:v>
                </c:pt>
                <c:pt idx="47">
                  <c:v>1.0758299999999998E-5</c:v>
                </c:pt>
                <c:pt idx="48">
                  <c:v>1.7297625E-5</c:v>
                </c:pt>
                <c:pt idx="49">
                  <c:v>1.73847E-5</c:v>
                </c:pt>
                <c:pt idx="50">
                  <c:v>1.5353274999999999E-5</c:v>
                </c:pt>
                <c:pt idx="51">
                  <c:v>1.5252050000000002E-5</c:v>
                </c:pt>
                <c:pt idx="52">
                  <c:v>1.83118E-5</c:v>
                </c:pt>
                <c:pt idx="53">
                  <c:v>1.8067549999999999E-5</c:v>
                </c:pt>
                <c:pt idx="54">
                  <c:v>1.6029374999999998E-5</c:v>
                </c:pt>
                <c:pt idx="55">
                  <c:v>1.4717350000000001E-5</c:v>
                </c:pt>
                <c:pt idx="56">
                  <c:v>1.3041775000000001E-5</c:v>
                </c:pt>
                <c:pt idx="57">
                  <c:v>1.6652700000000001E-5</c:v>
                </c:pt>
                <c:pt idx="58">
                  <c:v>1.8318075000000002E-5</c:v>
                </c:pt>
                <c:pt idx="59">
                  <c:v>1.6121450000000001E-5</c:v>
                </c:pt>
                <c:pt idx="60">
                  <c:v>1.3866124999999998E-5</c:v>
                </c:pt>
                <c:pt idx="61">
                  <c:v>9.1201499999999994E-6</c:v>
                </c:pt>
                <c:pt idx="62">
                  <c:v>1.1080425000000002E-5</c:v>
                </c:pt>
                <c:pt idx="63">
                  <c:v>1.9684E-5</c:v>
                </c:pt>
                <c:pt idx="64">
                  <c:v>2.1212174999999998E-5</c:v>
                </c:pt>
                <c:pt idx="65">
                  <c:v>1.9202424999999999E-5</c:v>
                </c:pt>
                <c:pt idx="66">
                  <c:v>1.9722025E-5</c:v>
                </c:pt>
                <c:pt idx="67">
                  <c:v>2.2220600000000002E-5</c:v>
                </c:pt>
                <c:pt idx="68">
                  <c:v>2.0495374999999999E-5</c:v>
                </c:pt>
                <c:pt idx="69">
                  <c:v>1.4702024999999998E-5</c:v>
                </c:pt>
                <c:pt idx="70">
                  <c:v>1.4773024999999999E-5</c:v>
                </c:pt>
                <c:pt idx="71">
                  <c:v>1.9714100000000002E-5</c:v>
                </c:pt>
                <c:pt idx="72">
                  <c:v>1.8301975E-5</c:v>
                </c:pt>
                <c:pt idx="73">
                  <c:v>2.3008325000000003E-5</c:v>
                </c:pt>
                <c:pt idx="74">
                  <c:v>2.7737325000000001E-5</c:v>
                </c:pt>
                <c:pt idx="75">
                  <c:v>2.2345074999999995E-5</c:v>
                </c:pt>
                <c:pt idx="76">
                  <c:v>1.3672224999999999E-5</c:v>
                </c:pt>
                <c:pt idx="77">
                  <c:v>1.6783075E-5</c:v>
                </c:pt>
                <c:pt idx="78">
                  <c:v>1.6222175E-5</c:v>
                </c:pt>
                <c:pt idx="79">
                  <c:v>1.373645E-5</c:v>
                </c:pt>
                <c:pt idx="80">
                  <c:v>1.8553799999999998E-5</c:v>
                </c:pt>
                <c:pt idx="81">
                  <c:v>2.8043574999999999E-5</c:v>
                </c:pt>
                <c:pt idx="82">
                  <c:v>2.4611849999999997E-5</c:v>
                </c:pt>
                <c:pt idx="83">
                  <c:v>9.6263999999999999E-6</c:v>
                </c:pt>
                <c:pt idx="84">
                  <c:v>1.1392350000000001E-5</c:v>
                </c:pt>
                <c:pt idx="85">
                  <c:v>1.1586200000000001E-5</c:v>
                </c:pt>
                <c:pt idx="86">
                  <c:v>1.4679850000000001E-5</c:v>
                </c:pt>
                <c:pt idx="87">
                  <c:v>1.9692000000000001E-5</c:v>
                </c:pt>
                <c:pt idx="88">
                  <c:v>1.9098925000000003E-5</c:v>
                </c:pt>
                <c:pt idx="89">
                  <c:v>1.4597375E-5</c:v>
                </c:pt>
                <c:pt idx="90">
                  <c:v>1.3311574999999998E-5</c:v>
                </c:pt>
                <c:pt idx="91">
                  <c:v>1.1245175E-5</c:v>
                </c:pt>
                <c:pt idx="92">
                  <c:v>1.7157724999999998E-5</c:v>
                </c:pt>
                <c:pt idx="93">
                  <c:v>2.2447149999999997E-5</c:v>
                </c:pt>
                <c:pt idx="94">
                  <c:v>2.7395849999999996E-5</c:v>
                </c:pt>
                <c:pt idx="95">
                  <c:v>3.2862850000000003E-5</c:v>
                </c:pt>
                <c:pt idx="96">
                  <c:v>2.6195875000000003E-5</c:v>
                </c:pt>
                <c:pt idx="97">
                  <c:v>2.2103349999999999E-5</c:v>
                </c:pt>
                <c:pt idx="98">
                  <c:v>1.7841150000000001E-5</c:v>
                </c:pt>
                <c:pt idx="99">
                  <c:v>2.1147775000000003E-5</c:v>
                </c:pt>
                <c:pt idx="100">
                  <c:v>2.2666275000000002E-5</c:v>
                </c:pt>
                <c:pt idx="101">
                  <c:v>1.9231650000000001E-5</c:v>
                </c:pt>
                <c:pt idx="102">
                  <c:v>1.8648299999999999E-5</c:v>
                </c:pt>
                <c:pt idx="103">
                  <c:v>2.4919474999999999E-5</c:v>
                </c:pt>
                <c:pt idx="104">
                  <c:v>2.0792000000000004E-5</c:v>
                </c:pt>
                <c:pt idx="105">
                  <c:v>1.977825E-5</c:v>
                </c:pt>
                <c:pt idx="106">
                  <c:v>2.1455625E-5</c:v>
                </c:pt>
                <c:pt idx="107">
                  <c:v>1.4980599999999998E-5</c:v>
                </c:pt>
                <c:pt idx="108">
                  <c:v>1.8948324999999998E-5</c:v>
                </c:pt>
                <c:pt idx="109">
                  <c:v>1.6590249999999999E-5</c:v>
                </c:pt>
                <c:pt idx="110">
                  <c:v>1.9450399999999999E-5</c:v>
                </c:pt>
                <c:pt idx="111">
                  <c:v>1.7700625E-5</c:v>
                </c:pt>
                <c:pt idx="112">
                  <c:v>1.1679575000000001E-5</c:v>
                </c:pt>
                <c:pt idx="113">
                  <c:v>1.5973075E-5</c:v>
                </c:pt>
                <c:pt idx="114">
                  <c:v>1.0823599999999999E-5</c:v>
                </c:pt>
                <c:pt idx="115">
                  <c:v>1.3378199999999998E-5</c:v>
                </c:pt>
                <c:pt idx="116">
                  <c:v>1.8245800000000001E-5</c:v>
                </c:pt>
                <c:pt idx="117">
                  <c:v>1.8015674999999999E-5</c:v>
                </c:pt>
                <c:pt idx="118">
                  <c:v>2.7000975000000003E-5</c:v>
                </c:pt>
                <c:pt idx="119">
                  <c:v>2.8703699999999998E-5</c:v>
                </c:pt>
                <c:pt idx="120">
                  <c:v>2.4556725000000003E-5</c:v>
                </c:pt>
                <c:pt idx="121">
                  <c:v>2.0444224999999998E-5</c:v>
                </c:pt>
                <c:pt idx="122">
                  <c:v>2.0449350000000001E-5</c:v>
                </c:pt>
                <c:pt idx="123">
                  <c:v>2.57704E-5</c:v>
                </c:pt>
                <c:pt idx="124">
                  <c:v>2.2392075E-5</c:v>
                </c:pt>
                <c:pt idx="125">
                  <c:v>2.4724574999999999E-5</c:v>
                </c:pt>
                <c:pt idx="126">
                  <c:v>3.1292025E-5</c:v>
                </c:pt>
                <c:pt idx="127">
                  <c:v>2.9116625E-5</c:v>
                </c:pt>
                <c:pt idx="128">
                  <c:v>2.8624649999999997E-5</c:v>
                </c:pt>
                <c:pt idx="129">
                  <c:v>3.3735349999999999E-5</c:v>
                </c:pt>
                <c:pt idx="130">
                  <c:v>2.5562874999999997E-5</c:v>
                </c:pt>
                <c:pt idx="131">
                  <c:v>2.4834900000000002E-5</c:v>
                </c:pt>
                <c:pt idx="132">
                  <c:v>2.4343149999999997E-5</c:v>
                </c:pt>
                <c:pt idx="133">
                  <c:v>2.1330700000000002E-5</c:v>
                </c:pt>
                <c:pt idx="134">
                  <c:v>2.4210449999999998E-5</c:v>
                </c:pt>
                <c:pt idx="135">
                  <c:v>2.9966449999999998E-5</c:v>
                </c:pt>
                <c:pt idx="136">
                  <c:v>3.3902974999999995E-5</c:v>
                </c:pt>
                <c:pt idx="137">
                  <c:v>3.4865674999999999E-5</c:v>
                </c:pt>
                <c:pt idx="138">
                  <c:v>3.1607725000000001E-5</c:v>
                </c:pt>
                <c:pt idx="139">
                  <c:v>2.5011100000000002E-5</c:v>
                </c:pt>
                <c:pt idx="140">
                  <c:v>2.3456E-5</c:v>
                </c:pt>
                <c:pt idx="141">
                  <c:v>2.7262650000000002E-5</c:v>
                </c:pt>
                <c:pt idx="142">
                  <c:v>2.4982749999999997E-5</c:v>
                </c:pt>
                <c:pt idx="143">
                  <c:v>2.4833574999999997E-5</c:v>
                </c:pt>
                <c:pt idx="144">
                  <c:v>2.1002750000000001E-5</c:v>
                </c:pt>
                <c:pt idx="145">
                  <c:v>2.5432199999999997E-5</c:v>
                </c:pt>
                <c:pt idx="146">
                  <c:v>2.1374175000000001E-5</c:v>
                </c:pt>
                <c:pt idx="147">
                  <c:v>2.7204325000000001E-5</c:v>
                </c:pt>
                <c:pt idx="148">
                  <c:v>3.2731100000000002E-5</c:v>
                </c:pt>
                <c:pt idx="149">
                  <c:v>2.96889E-5</c:v>
                </c:pt>
                <c:pt idx="150">
                  <c:v>2.9310075000000001E-5</c:v>
                </c:pt>
                <c:pt idx="151">
                  <c:v>2.9910474999999999E-5</c:v>
                </c:pt>
                <c:pt idx="152">
                  <c:v>2.5097725E-5</c:v>
                </c:pt>
                <c:pt idx="153">
                  <c:v>1.6245675000000001E-5</c:v>
                </c:pt>
                <c:pt idx="154">
                  <c:v>2.7032225E-5</c:v>
                </c:pt>
                <c:pt idx="155">
                  <c:v>3.8977700000000005E-5</c:v>
                </c:pt>
                <c:pt idx="156">
                  <c:v>3.4175399999999998E-5</c:v>
                </c:pt>
                <c:pt idx="157">
                  <c:v>2.2880575000000001E-5</c:v>
                </c:pt>
                <c:pt idx="158">
                  <c:v>2.0797099999999998E-5</c:v>
                </c:pt>
                <c:pt idx="159">
                  <c:v>1.8612499999999998E-5</c:v>
                </c:pt>
                <c:pt idx="160">
                  <c:v>2.7708674999999999E-5</c:v>
                </c:pt>
                <c:pt idx="161">
                  <c:v>3.5669200000000001E-5</c:v>
                </c:pt>
                <c:pt idx="162">
                  <c:v>3.2997550000000001E-5</c:v>
                </c:pt>
                <c:pt idx="163">
                  <c:v>3.7455749999999998E-5</c:v>
                </c:pt>
                <c:pt idx="164">
                  <c:v>4.6101825000000001E-5</c:v>
                </c:pt>
                <c:pt idx="165">
                  <c:v>4.5718725000000002E-5</c:v>
                </c:pt>
                <c:pt idx="166">
                  <c:v>2.9652524999999996E-5</c:v>
                </c:pt>
                <c:pt idx="167">
                  <c:v>1.2602149999999999E-5</c:v>
                </c:pt>
                <c:pt idx="168">
                  <c:v>1.5509500000000001E-5</c:v>
                </c:pt>
                <c:pt idx="169">
                  <c:v>2.2366174999999998E-5</c:v>
                </c:pt>
                <c:pt idx="170">
                  <c:v>3.5055075000000001E-5</c:v>
                </c:pt>
                <c:pt idx="171">
                  <c:v>4.3720400000000009E-5</c:v>
                </c:pt>
                <c:pt idx="172">
                  <c:v>5.001905E-5</c:v>
                </c:pt>
                <c:pt idx="173">
                  <c:v>4.7352400000000004E-5</c:v>
                </c:pt>
                <c:pt idx="174">
                  <c:v>3.7353924999999997E-5</c:v>
                </c:pt>
                <c:pt idx="175">
                  <c:v>4.1131524999999999E-5</c:v>
                </c:pt>
                <c:pt idx="176">
                  <c:v>4.2182075000000002E-5</c:v>
                </c:pt>
                <c:pt idx="177">
                  <c:v>4.6146300000000009E-5</c:v>
                </c:pt>
                <c:pt idx="178">
                  <c:v>3.20841E-5</c:v>
                </c:pt>
                <c:pt idx="179">
                  <c:v>2.5531474999999999E-5</c:v>
                </c:pt>
                <c:pt idx="180">
                  <c:v>2.7664674999999998E-5</c:v>
                </c:pt>
                <c:pt idx="181">
                  <c:v>2.5550175000000003E-5</c:v>
                </c:pt>
                <c:pt idx="182">
                  <c:v>3.7257674999999999E-5</c:v>
                </c:pt>
                <c:pt idx="183">
                  <c:v>3.8786725000000001E-5</c:v>
                </c:pt>
                <c:pt idx="184">
                  <c:v>5.3503474999999999E-5</c:v>
                </c:pt>
                <c:pt idx="185">
                  <c:v>7.4551899999999993E-5</c:v>
                </c:pt>
                <c:pt idx="186">
                  <c:v>6.9303175000000002E-5</c:v>
                </c:pt>
                <c:pt idx="187">
                  <c:v>4.3012924999999998E-5</c:v>
                </c:pt>
                <c:pt idx="188">
                  <c:v>2.3236049999999999E-5</c:v>
                </c:pt>
                <c:pt idx="189">
                  <c:v>3.3950025E-5</c:v>
                </c:pt>
                <c:pt idx="190">
                  <c:v>4.8893700000000003E-5</c:v>
                </c:pt>
                <c:pt idx="191">
                  <c:v>5.2714450000000001E-5</c:v>
                </c:pt>
                <c:pt idx="192">
                  <c:v>4.9375624999999997E-5</c:v>
                </c:pt>
                <c:pt idx="193">
                  <c:v>4.0513524999999999E-5</c:v>
                </c:pt>
                <c:pt idx="194">
                  <c:v>3.7083674999999997E-5</c:v>
                </c:pt>
                <c:pt idx="195">
                  <c:v>4.2691224999999997E-5</c:v>
                </c:pt>
                <c:pt idx="196">
                  <c:v>3.365565E-5</c:v>
                </c:pt>
                <c:pt idx="197">
                  <c:v>3.1913400000000005E-5</c:v>
                </c:pt>
                <c:pt idx="198">
                  <c:v>4.7504124999999993E-5</c:v>
                </c:pt>
                <c:pt idx="199">
                  <c:v>6.0750474999999999E-5</c:v>
                </c:pt>
                <c:pt idx="200">
                  <c:v>8.0440324999999998E-5</c:v>
                </c:pt>
                <c:pt idx="201">
                  <c:v>7.588897500000001E-5</c:v>
                </c:pt>
                <c:pt idx="202">
                  <c:v>5.6655249999999996E-5</c:v>
                </c:pt>
                <c:pt idx="203">
                  <c:v>4.5272575000000003E-5</c:v>
                </c:pt>
                <c:pt idx="204">
                  <c:v>4.5367275E-5</c:v>
                </c:pt>
                <c:pt idx="205">
                  <c:v>6.275517500000001E-5</c:v>
                </c:pt>
                <c:pt idx="206">
                  <c:v>6.0572375000000001E-5</c:v>
                </c:pt>
                <c:pt idx="207">
                  <c:v>4.3210974999999995E-5</c:v>
                </c:pt>
                <c:pt idx="208">
                  <c:v>3.9409575000000001E-5</c:v>
                </c:pt>
                <c:pt idx="209">
                  <c:v>4.8237900000000001E-5</c:v>
                </c:pt>
                <c:pt idx="210">
                  <c:v>3.7717325000000001E-5</c:v>
                </c:pt>
                <c:pt idx="211">
                  <c:v>3.8917724999999997E-5</c:v>
                </c:pt>
                <c:pt idx="212">
                  <c:v>4.8760000000000001E-5</c:v>
                </c:pt>
                <c:pt idx="213">
                  <c:v>5.3851149999999993E-5</c:v>
                </c:pt>
                <c:pt idx="214">
                  <c:v>4.3903799999999998E-5</c:v>
                </c:pt>
                <c:pt idx="215">
                  <c:v>3.1841075000000001E-5</c:v>
                </c:pt>
                <c:pt idx="216">
                  <c:v>3.6972575000000004E-5</c:v>
                </c:pt>
                <c:pt idx="217">
                  <c:v>4.7222699999999998E-5</c:v>
                </c:pt>
                <c:pt idx="218">
                  <c:v>4.4470149999999996E-5</c:v>
                </c:pt>
                <c:pt idx="219">
                  <c:v>3.8928774999999997E-5</c:v>
                </c:pt>
                <c:pt idx="220">
                  <c:v>4.1197425000000001E-5</c:v>
                </c:pt>
                <c:pt idx="221">
                  <c:v>6.1159075E-5</c:v>
                </c:pt>
                <c:pt idx="222">
                  <c:v>6.6231500000000004E-5</c:v>
                </c:pt>
                <c:pt idx="223">
                  <c:v>4.3898650000000004E-5</c:v>
                </c:pt>
                <c:pt idx="224">
                  <c:v>4.54714E-5</c:v>
                </c:pt>
                <c:pt idx="225">
                  <c:v>4.9502549999999999E-5</c:v>
                </c:pt>
                <c:pt idx="226">
                  <c:v>3.5179524999999999E-5</c:v>
                </c:pt>
                <c:pt idx="227">
                  <c:v>4.9417625000000001E-5</c:v>
                </c:pt>
                <c:pt idx="228">
                  <c:v>6.0466199999999994E-5</c:v>
                </c:pt>
                <c:pt idx="229">
                  <c:v>5.95667E-5</c:v>
                </c:pt>
                <c:pt idx="230">
                  <c:v>5.2161199999999998E-5</c:v>
                </c:pt>
                <c:pt idx="231">
                  <c:v>6.2478874999999994E-5</c:v>
                </c:pt>
                <c:pt idx="232">
                  <c:v>7.1826424999999996E-5</c:v>
                </c:pt>
                <c:pt idx="233">
                  <c:v>6.8522674999999992E-5</c:v>
                </c:pt>
                <c:pt idx="234">
                  <c:v>5.8115049999999999E-5</c:v>
                </c:pt>
                <c:pt idx="235">
                  <c:v>5.5395500000000002E-5</c:v>
                </c:pt>
                <c:pt idx="236">
                  <c:v>5.8504999999999996E-5</c:v>
                </c:pt>
                <c:pt idx="237">
                  <c:v>7.6632550000000005E-5</c:v>
                </c:pt>
                <c:pt idx="238">
                  <c:v>6.6614674999999996E-5</c:v>
                </c:pt>
                <c:pt idx="239">
                  <c:v>5.2743474999999999E-5</c:v>
                </c:pt>
                <c:pt idx="240">
                  <c:v>4.7052774999999996E-5</c:v>
                </c:pt>
                <c:pt idx="241">
                  <c:v>3.6984974999999997E-5</c:v>
                </c:pt>
                <c:pt idx="242">
                  <c:v>3.4033525E-5</c:v>
                </c:pt>
                <c:pt idx="243">
                  <c:v>2.82939E-5</c:v>
                </c:pt>
                <c:pt idx="244">
                  <c:v>5.4840200000000004E-5</c:v>
                </c:pt>
                <c:pt idx="245">
                  <c:v>6.1123049999999994E-5</c:v>
                </c:pt>
                <c:pt idx="246">
                  <c:v>4.3573775000000004E-5</c:v>
                </c:pt>
                <c:pt idx="247">
                  <c:v>6.4246724999999998E-5</c:v>
                </c:pt>
                <c:pt idx="248">
                  <c:v>7.4276075000000004E-5</c:v>
                </c:pt>
                <c:pt idx="249">
                  <c:v>6.689772500000001E-5</c:v>
                </c:pt>
                <c:pt idx="250">
                  <c:v>4.6535924999999998E-5</c:v>
                </c:pt>
                <c:pt idx="251">
                  <c:v>5.5745900000000004E-5</c:v>
                </c:pt>
                <c:pt idx="252">
                  <c:v>7.6617275000000001E-5</c:v>
                </c:pt>
                <c:pt idx="253">
                  <c:v>7.5836124999999999E-5</c:v>
                </c:pt>
                <c:pt idx="254">
                  <c:v>5.4259974999999997E-5</c:v>
                </c:pt>
                <c:pt idx="255">
                  <c:v>6.7928425E-5</c:v>
                </c:pt>
                <c:pt idx="256">
                  <c:v>9.8889650000000013E-5</c:v>
                </c:pt>
                <c:pt idx="257">
                  <c:v>1.0530652499999999E-4</c:v>
                </c:pt>
                <c:pt idx="258">
                  <c:v>1.02276725E-4</c:v>
                </c:pt>
                <c:pt idx="259">
                  <c:v>9.2368174999999986E-5</c:v>
                </c:pt>
                <c:pt idx="260">
                  <c:v>1.0717484999999999E-4</c:v>
                </c:pt>
                <c:pt idx="261">
                  <c:v>8.4088099999999992E-5</c:v>
                </c:pt>
                <c:pt idx="262">
                  <c:v>6.0357099999999998E-5</c:v>
                </c:pt>
                <c:pt idx="263">
                  <c:v>8.5356924999999991E-5</c:v>
                </c:pt>
                <c:pt idx="264">
                  <c:v>1.110066E-4</c:v>
                </c:pt>
                <c:pt idx="265">
                  <c:v>1.2605530000000002E-4</c:v>
                </c:pt>
                <c:pt idx="266">
                  <c:v>1.1163435000000001E-4</c:v>
                </c:pt>
                <c:pt idx="267">
                  <c:v>9.5299499999999991E-5</c:v>
                </c:pt>
                <c:pt idx="268">
                  <c:v>1.09260575E-4</c:v>
                </c:pt>
                <c:pt idx="269">
                  <c:v>1.187614E-4</c:v>
                </c:pt>
                <c:pt idx="270">
                  <c:v>9.4141599999999993E-5</c:v>
                </c:pt>
                <c:pt idx="271">
                  <c:v>6.1099324999999995E-5</c:v>
                </c:pt>
                <c:pt idx="272">
                  <c:v>7.9031925E-5</c:v>
                </c:pt>
                <c:pt idx="273">
                  <c:v>9.7112049999999991E-5</c:v>
                </c:pt>
                <c:pt idx="274">
                  <c:v>8.1229649999999996E-5</c:v>
                </c:pt>
                <c:pt idx="275">
                  <c:v>1.017888E-4</c:v>
                </c:pt>
                <c:pt idx="276">
                  <c:v>8.7265199999999986E-5</c:v>
                </c:pt>
                <c:pt idx="277">
                  <c:v>1.1739534999999999E-4</c:v>
                </c:pt>
                <c:pt idx="278">
                  <c:v>1.2020145E-4</c:v>
                </c:pt>
                <c:pt idx="279">
                  <c:v>9.7215300000000004E-5</c:v>
                </c:pt>
                <c:pt idx="280">
                  <c:v>7.7681425E-5</c:v>
                </c:pt>
                <c:pt idx="281">
                  <c:v>9.5149224999999989E-5</c:v>
                </c:pt>
                <c:pt idx="282">
                  <c:v>1.048425E-4</c:v>
                </c:pt>
                <c:pt idx="283">
                  <c:v>1.27953925E-4</c:v>
                </c:pt>
                <c:pt idx="284">
                  <c:v>1.2268022500000001E-4</c:v>
                </c:pt>
                <c:pt idx="285">
                  <c:v>1.0937402500000001E-4</c:v>
                </c:pt>
                <c:pt idx="286">
                  <c:v>1.2950352500000001E-4</c:v>
                </c:pt>
                <c:pt idx="287">
                  <c:v>1.3419300000000001E-4</c:v>
                </c:pt>
                <c:pt idx="288">
                  <c:v>1.5497505E-4</c:v>
                </c:pt>
                <c:pt idx="289">
                  <c:v>1.5775859999999999E-4</c:v>
                </c:pt>
                <c:pt idx="290">
                  <c:v>1.5738087499999999E-4</c:v>
                </c:pt>
                <c:pt idx="291">
                  <c:v>1.3178482499999998E-4</c:v>
                </c:pt>
                <c:pt idx="292">
                  <c:v>1.0505185000000001E-4</c:v>
                </c:pt>
                <c:pt idx="293">
                  <c:v>1.4624089999999999E-4</c:v>
                </c:pt>
                <c:pt idx="294">
                  <c:v>1.4651654999999999E-4</c:v>
                </c:pt>
                <c:pt idx="295">
                  <c:v>1.2286369999999999E-4</c:v>
                </c:pt>
                <c:pt idx="296">
                  <c:v>9.8535699999999986E-5</c:v>
                </c:pt>
                <c:pt idx="297">
                  <c:v>1.53082875E-4</c:v>
                </c:pt>
                <c:pt idx="298">
                  <c:v>1.9049107500000001E-4</c:v>
                </c:pt>
                <c:pt idx="299">
                  <c:v>2.2571005E-4</c:v>
                </c:pt>
                <c:pt idx="300">
                  <c:v>2.315377E-4</c:v>
                </c:pt>
                <c:pt idx="301">
                  <c:v>1.9208175000000002E-4</c:v>
                </c:pt>
                <c:pt idx="302">
                  <c:v>1.4065710000000001E-4</c:v>
                </c:pt>
                <c:pt idx="303">
                  <c:v>1.52323325E-4</c:v>
                </c:pt>
                <c:pt idx="304">
                  <c:v>2.22452425E-4</c:v>
                </c:pt>
                <c:pt idx="305">
                  <c:v>2.0628452500000001E-4</c:v>
                </c:pt>
                <c:pt idx="306">
                  <c:v>1.367517E-4</c:v>
                </c:pt>
                <c:pt idx="307">
                  <c:v>8.6063074999999991E-5</c:v>
                </c:pt>
                <c:pt idx="308">
                  <c:v>9.1498124999999999E-5</c:v>
                </c:pt>
                <c:pt idx="309">
                  <c:v>7.2428025E-5</c:v>
                </c:pt>
                <c:pt idx="310">
                  <c:v>1.29882475E-4</c:v>
                </c:pt>
                <c:pt idx="311">
                  <c:v>1.3302825000000002E-4</c:v>
                </c:pt>
                <c:pt idx="312">
                  <c:v>1.10704625E-4</c:v>
                </c:pt>
                <c:pt idx="313">
                  <c:v>2.2290194999999996E-4</c:v>
                </c:pt>
                <c:pt idx="314">
                  <c:v>2.7909787499999999E-4</c:v>
                </c:pt>
                <c:pt idx="315">
                  <c:v>2.5589942500000001E-4</c:v>
                </c:pt>
                <c:pt idx="316">
                  <c:v>1.7790355000000001E-4</c:v>
                </c:pt>
                <c:pt idx="317">
                  <c:v>2.1295592499999999E-4</c:v>
                </c:pt>
                <c:pt idx="318">
                  <c:v>1.5047357500000001E-4</c:v>
                </c:pt>
                <c:pt idx="319">
                  <c:v>1.3713120000000001E-4</c:v>
                </c:pt>
                <c:pt idx="320">
                  <c:v>1.9826772499999999E-4</c:v>
                </c:pt>
                <c:pt idx="321">
                  <c:v>2.0301990000000001E-4</c:v>
                </c:pt>
                <c:pt idx="322">
                  <c:v>1.37936025E-4</c:v>
                </c:pt>
                <c:pt idx="323">
                  <c:v>2.2153607500000001E-4</c:v>
                </c:pt>
                <c:pt idx="324">
                  <c:v>2.67588225E-4</c:v>
                </c:pt>
                <c:pt idx="325">
                  <c:v>2.0166530000000001E-4</c:v>
                </c:pt>
                <c:pt idx="326">
                  <c:v>2.1574340000000001E-4</c:v>
                </c:pt>
                <c:pt idx="327">
                  <c:v>2.4157822499999999E-4</c:v>
                </c:pt>
                <c:pt idx="328">
                  <c:v>1.6015792500000001E-4</c:v>
                </c:pt>
                <c:pt idx="329">
                  <c:v>2.0318910000000003E-4</c:v>
                </c:pt>
                <c:pt idx="330">
                  <c:v>2.7393304999999998E-4</c:v>
                </c:pt>
                <c:pt idx="331">
                  <c:v>2.85263775E-4</c:v>
                </c:pt>
                <c:pt idx="332">
                  <c:v>2.3783072500000002E-4</c:v>
                </c:pt>
                <c:pt idx="333">
                  <c:v>2.5650880000000002E-4</c:v>
                </c:pt>
                <c:pt idx="334">
                  <c:v>1.9911145000000002E-4</c:v>
                </c:pt>
                <c:pt idx="335">
                  <c:v>7.85568E-5</c:v>
                </c:pt>
                <c:pt idx="336">
                  <c:v>2.33298325E-4</c:v>
                </c:pt>
                <c:pt idx="337">
                  <c:v>3.26840775E-4</c:v>
                </c:pt>
                <c:pt idx="338">
                  <c:v>4.0688379999999998E-4</c:v>
                </c:pt>
                <c:pt idx="339">
                  <c:v>4.7196012499999999E-4</c:v>
                </c:pt>
                <c:pt idx="340">
                  <c:v>4.4721082499999998E-4</c:v>
                </c:pt>
                <c:pt idx="341">
                  <c:v>4.1745267500000003E-4</c:v>
                </c:pt>
                <c:pt idx="342">
                  <c:v>4.1983457499999999E-4</c:v>
                </c:pt>
                <c:pt idx="343">
                  <c:v>3.3071690000000003E-4</c:v>
                </c:pt>
                <c:pt idx="344">
                  <c:v>3.10108725E-4</c:v>
                </c:pt>
                <c:pt idx="345">
                  <c:v>4.3923567500000002E-4</c:v>
                </c:pt>
                <c:pt idx="346">
                  <c:v>3.7558209999999999E-4</c:v>
                </c:pt>
                <c:pt idx="347">
                  <c:v>2.1287365000000001E-4</c:v>
                </c:pt>
                <c:pt idx="348">
                  <c:v>2.9233542499999999E-4</c:v>
                </c:pt>
                <c:pt idx="349">
                  <c:v>3.5292592500000002E-4</c:v>
                </c:pt>
                <c:pt idx="350">
                  <c:v>3.3734237500000004E-4</c:v>
                </c:pt>
                <c:pt idx="351">
                  <c:v>4.0318565000000003E-4</c:v>
                </c:pt>
                <c:pt idx="352">
                  <c:v>3.6168910000000003E-4</c:v>
                </c:pt>
                <c:pt idx="353">
                  <c:v>3.1019532499999998E-4</c:v>
                </c:pt>
                <c:pt idx="354">
                  <c:v>3.9539215E-4</c:v>
                </c:pt>
                <c:pt idx="355">
                  <c:v>3.7992169999999999E-4</c:v>
                </c:pt>
                <c:pt idx="356">
                  <c:v>4.1612747500000002E-4</c:v>
                </c:pt>
                <c:pt idx="357">
                  <c:v>6.0055775000000008E-4</c:v>
                </c:pt>
                <c:pt idx="358">
                  <c:v>6.4700292500000003E-4</c:v>
                </c:pt>
                <c:pt idx="359">
                  <c:v>5.4365035000000003E-4</c:v>
                </c:pt>
                <c:pt idx="360">
                  <c:v>6.4451959999999996E-4</c:v>
                </c:pt>
                <c:pt idx="361">
                  <c:v>7.6544579999999996E-4</c:v>
                </c:pt>
                <c:pt idx="362">
                  <c:v>6.2721847499999997E-4</c:v>
                </c:pt>
                <c:pt idx="363">
                  <c:v>5.6260204999999995E-4</c:v>
                </c:pt>
                <c:pt idx="364">
                  <c:v>7.9492567500000005E-4</c:v>
                </c:pt>
                <c:pt idx="365">
                  <c:v>7.0825117499999997E-4</c:v>
                </c:pt>
                <c:pt idx="366">
                  <c:v>7.4039869999999999E-4</c:v>
                </c:pt>
                <c:pt idx="367">
                  <c:v>7.9509030000000003E-4</c:v>
                </c:pt>
                <c:pt idx="368">
                  <c:v>6.5498260000000001E-4</c:v>
                </c:pt>
                <c:pt idx="369">
                  <c:v>7.2117259999999995E-4</c:v>
                </c:pt>
                <c:pt idx="370">
                  <c:v>7.4934524999999998E-4</c:v>
                </c:pt>
                <c:pt idx="371">
                  <c:v>6.8859972499999995E-4</c:v>
                </c:pt>
                <c:pt idx="372">
                  <c:v>7.8802439999999994E-4</c:v>
                </c:pt>
                <c:pt idx="373">
                  <c:v>7.6476654999999992E-4</c:v>
                </c:pt>
                <c:pt idx="374">
                  <c:v>7.5258664999999997E-4</c:v>
                </c:pt>
                <c:pt idx="375">
                  <c:v>6.5075425E-4</c:v>
                </c:pt>
                <c:pt idx="376">
                  <c:v>6.7534297500000001E-4</c:v>
                </c:pt>
                <c:pt idx="377">
                  <c:v>8.0679467500000001E-4</c:v>
                </c:pt>
                <c:pt idx="378">
                  <c:v>9.131358999999999E-4</c:v>
                </c:pt>
                <c:pt idx="379">
                  <c:v>9.5241902500000004E-4</c:v>
                </c:pt>
                <c:pt idx="380">
                  <c:v>1.24886415E-3</c:v>
                </c:pt>
                <c:pt idx="381">
                  <c:v>1.499350325E-3</c:v>
                </c:pt>
                <c:pt idx="382">
                  <c:v>1.0907133250000001E-3</c:v>
                </c:pt>
                <c:pt idx="383">
                  <c:v>9.1914167500000007E-4</c:v>
                </c:pt>
                <c:pt idx="384">
                  <c:v>1.1947730999999999E-3</c:v>
                </c:pt>
                <c:pt idx="385">
                  <c:v>1.6943907500000001E-3</c:v>
                </c:pt>
                <c:pt idx="386">
                  <c:v>1.5090575750000002E-3</c:v>
                </c:pt>
                <c:pt idx="387">
                  <c:v>1.428928525E-3</c:v>
                </c:pt>
                <c:pt idx="388">
                  <c:v>2.3538296250000001E-3</c:v>
                </c:pt>
                <c:pt idx="389">
                  <c:v>2.779260425E-3</c:v>
                </c:pt>
                <c:pt idx="390">
                  <c:v>4.4353124500000002E-3</c:v>
                </c:pt>
                <c:pt idx="391">
                  <c:v>3.2960528249999996E-3</c:v>
                </c:pt>
                <c:pt idx="392">
                  <c:v>3.6119451499999999E-3</c:v>
                </c:pt>
                <c:pt idx="393">
                  <c:v>6.5239379250000007E-3</c:v>
                </c:pt>
                <c:pt idx="394">
                  <c:v>7.5897878500000007E-3</c:v>
                </c:pt>
                <c:pt idx="395">
                  <c:v>7.0175379749999999E-3</c:v>
                </c:pt>
                <c:pt idx="396">
                  <c:v>7.8769640749999995E-3</c:v>
                </c:pt>
                <c:pt idx="397">
                  <c:v>1.17412547E-2</c:v>
                </c:pt>
                <c:pt idx="398">
                  <c:v>1.9781145975000001E-2</c:v>
                </c:pt>
                <c:pt idx="399">
                  <c:v>3.8982862600000001E-2</c:v>
                </c:pt>
                <c:pt idx="400">
                  <c:v>5.1674387400000001E-2</c:v>
                </c:pt>
                <c:pt idx="401">
                  <c:v>4.4044229199999993E-2</c:v>
                </c:pt>
                <c:pt idx="402">
                  <c:v>2.6244104600000002E-2</c:v>
                </c:pt>
                <c:pt idx="403">
                  <c:v>1.6112967625000002E-2</c:v>
                </c:pt>
                <c:pt idx="404">
                  <c:v>8.3483498999999996E-3</c:v>
                </c:pt>
                <c:pt idx="405">
                  <c:v>8.4147357999999998E-3</c:v>
                </c:pt>
                <c:pt idx="406">
                  <c:v>8.6277503249999991E-3</c:v>
                </c:pt>
                <c:pt idx="407">
                  <c:v>5.6407252499999999E-3</c:v>
                </c:pt>
                <c:pt idx="408">
                  <c:v>1.6721383250000001E-3</c:v>
                </c:pt>
                <c:pt idx="409">
                  <c:v>3.3578809E-3</c:v>
                </c:pt>
                <c:pt idx="410">
                  <c:v>3.9195262499999994E-3</c:v>
                </c:pt>
                <c:pt idx="411">
                  <c:v>2.348592E-3</c:v>
                </c:pt>
                <c:pt idx="412">
                  <c:v>2.7341256499999996E-3</c:v>
                </c:pt>
                <c:pt idx="413">
                  <c:v>3.1765756500000001E-3</c:v>
                </c:pt>
                <c:pt idx="414">
                  <c:v>2.5500356749999999E-3</c:v>
                </c:pt>
                <c:pt idx="415">
                  <c:v>2.118368725E-3</c:v>
                </c:pt>
                <c:pt idx="416">
                  <c:v>2.126963975E-3</c:v>
                </c:pt>
                <c:pt idx="417">
                  <c:v>1.5713288499999999E-3</c:v>
                </c:pt>
                <c:pt idx="418">
                  <c:v>1.8574133750000001E-3</c:v>
                </c:pt>
                <c:pt idx="419">
                  <c:v>1.7910596250000001E-3</c:v>
                </c:pt>
                <c:pt idx="420">
                  <c:v>1.5257055250000001E-3</c:v>
                </c:pt>
                <c:pt idx="421">
                  <c:v>1.799868975E-3</c:v>
                </c:pt>
                <c:pt idx="422">
                  <c:v>1.8975900749999999E-3</c:v>
                </c:pt>
                <c:pt idx="423">
                  <c:v>1.43717385E-3</c:v>
                </c:pt>
                <c:pt idx="424">
                  <c:v>7.6170202499999996E-4</c:v>
                </c:pt>
                <c:pt idx="425">
                  <c:v>9.1065429999999999E-4</c:v>
                </c:pt>
                <c:pt idx="426">
                  <c:v>1.2409334249999999E-3</c:v>
                </c:pt>
                <c:pt idx="427">
                  <c:v>1.7286862000000002E-3</c:v>
                </c:pt>
                <c:pt idx="428">
                  <c:v>2.2174966E-3</c:v>
                </c:pt>
                <c:pt idx="429">
                  <c:v>1.9398676000000001E-3</c:v>
                </c:pt>
                <c:pt idx="430">
                  <c:v>1.893385E-3</c:v>
                </c:pt>
                <c:pt idx="431">
                  <c:v>1.5288957E-3</c:v>
                </c:pt>
                <c:pt idx="432">
                  <c:v>1.825435825E-3</c:v>
                </c:pt>
                <c:pt idx="433">
                  <c:v>1.7582938499999998E-3</c:v>
                </c:pt>
                <c:pt idx="434">
                  <c:v>1.2449084749999999E-3</c:v>
                </c:pt>
                <c:pt idx="435">
                  <c:v>1.1146586999999999E-3</c:v>
                </c:pt>
                <c:pt idx="436">
                  <c:v>1.1737993249999999E-3</c:v>
                </c:pt>
                <c:pt idx="437">
                  <c:v>1.1483676749999999E-3</c:v>
                </c:pt>
                <c:pt idx="438">
                  <c:v>1.2403551999999999E-3</c:v>
                </c:pt>
                <c:pt idx="439">
                  <c:v>1.167890475E-3</c:v>
                </c:pt>
                <c:pt idx="440">
                  <c:v>6.8809639999999994E-4</c:v>
                </c:pt>
                <c:pt idx="441">
                  <c:v>5.5426277500000007E-4</c:v>
                </c:pt>
                <c:pt idx="442">
                  <c:v>4.7140039999999999E-4</c:v>
                </c:pt>
                <c:pt idx="443">
                  <c:v>3.20130425E-4</c:v>
                </c:pt>
                <c:pt idx="444">
                  <c:v>5.361799E-4</c:v>
                </c:pt>
                <c:pt idx="445">
                  <c:v>5.6566919999999994E-4</c:v>
                </c:pt>
                <c:pt idx="446">
                  <c:v>4.5231450000000006E-4</c:v>
                </c:pt>
                <c:pt idx="447">
                  <c:v>3.2067689999999997E-4</c:v>
                </c:pt>
                <c:pt idx="448">
                  <c:v>4.2635444999999998E-4</c:v>
                </c:pt>
                <c:pt idx="449">
                  <c:v>4.5791782500000002E-4</c:v>
                </c:pt>
                <c:pt idx="450">
                  <c:v>5.0822420000000001E-4</c:v>
                </c:pt>
                <c:pt idx="451">
                  <c:v>6.3513604999999992E-4</c:v>
                </c:pt>
                <c:pt idx="452">
                  <c:v>4.8560077500000003E-4</c:v>
                </c:pt>
                <c:pt idx="453">
                  <c:v>4.3349767499999999E-4</c:v>
                </c:pt>
                <c:pt idx="454">
                  <c:v>4.5434022499999999E-4</c:v>
                </c:pt>
                <c:pt idx="455">
                  <c:v>3.9298545000000004E-4</c:v>
                </c:pt>
                <c:pt idx="456">
                  <c:v>3.6669267500000002E-4</c:v>
                </c:pt>
                <c:pt idx="457">
                  <c:v>3.8340204999999999E-4</c:v>
                </c:pt>
                <c:pt idx="458">
                  <c:v>3.8784317499999997E-4</c:v>
                </c:pt>
                <c:pt idx="459">
                  <c:v>4.4905960000000001E-4</c:v>
                </c:pt>
                <c:pt idx="460">
                  <c:v>3.8939355E-4</c:v>
                </c:pt>
                <c:pt idx="461">
                  <c:v>2.6923020000000004E-4</c:v>
                </c:pt>
                <c:pt idx="462">
                  <c:v>1.9299032500000001E-4</c:v>
                </c:pt>
                <c:pt idx="463">
                  <c:v>1.88165525E-4</c:v>
                </c:pt>
                <c:pt idx="464">
                  <c:v>3.5782350000000001E-4</c:v>
                </c:pt>
                <c:pt idx="465">
                  <c:v>3.1258332499999996E-4</c:v>
                </c:pt>
                <c:pt idx="466">
                  <c:v>1.7860344999999999E-4</c:v>
                </c:pt>
                <c:pt idx="467">
                  <c:v>2.6918299999999999E-4</c:v>
                </c:pt>
                <c:pt idx="468">
                  <c:v>2.1473249999999998E-4</c:v>
                </c:pt>
                <c:pt idx="469">
                  <c:v>2.6925815000000003E-4</c:v>
                </c:pt>
                <c:pt idx="470">
                  <c:v>2.8216314999999999E-4</c:v>
                </c:pt>
                <c:pt idx="471">
                  <c:v>3.2186422500000002E-4</c:v>
                </c:pt>
                <c:pt idx="472">
                  <c:v>2.6198447499999999E-4</c:v>
                </c:pt>
                <c:pt idx="473">
                  <c:v>2.5191649999999999E-4</c:v>
                </c:pt>
                <c:pt idx="474">
                  <c:v>1.466304E-4</c:v>
                </c:pt>
                <c:pt idx="475">
                  <c:v>1.8890507499999998E-4</c:v>
                </c:pt>
                <c:pt idx="476">
                  <c:v>2.9370067499999994E-4</c:v>
                </c:pt>
                <c:pt idx="477">
                  <c:v>2.4531949999999998E-4</c:v>
                </c:pt>
                <c:pt idx="478">
                  <c:v>1.7274462500000001E-4</c:v>
                </c:pt>
                <c:pt idx="479">
                  <c:v>2.4991377500000004E-4</c:v>
                </c:pt>
                <c:pt idx="480">
                  <c:v>2.3776375000000001E-4</c:v>
                </c:pt>
                <c:pt idx="481">
                  <c:v>1.9380950000000001E-4</c:v>
                </c:pt>
                <c:pt idx="482">
                  <c:v>1.72597725E-4</c:v>
                </c:pt>
                <c:pt idx="483">
                  <c:v>2.0111887499999999E-4</c:v>
                </c:pt>
                <c:pt idx="484">
                  <c:v>2.1883100000000001E-4</c:v>
                </c:pt>
                <c:pt idx="485">
                  <c:v>2.3200044999999999E-4</c:v>
                </c:pt>
                <c:pt idx="486">
                  <c:v>2.37037225E-4</c:v>
                </c:pt>
                <c:pt idx="487">
                  <c:v>2.008034E-4</c:v>
                </c:pt>
                <c:pt idx="488">
                  <c:v>2.0323032499999999E-4</c:v>
                </c:pt>
                <c:pt idx="489">
                  <c:v>1.7161207499999999E-4</c:v>
                </c:pt>
                <c:pt idx="490">
                  <c:v>1.4866735000000002E-4</c:v>
                </c:pt>
                <c:pt idx="491">
                  <c:v>1.2007605E-4</c:v>
                </c:pt>
                <c:pt idx="492">
                  <c:v>1.39677E-4</c:v>
                </c:pt>
                <c:pt idx="493">
                  <c:v>1.4978260000000001E-4</c:v>
                </c:pt>
                <c:pt idx="494">
                  <c:v>1.23819225E-4</c:v>
                </c:pt>
                <c:pt idx="495">
                  <c:v>1.6280242500000001E-4</c:v>
                </c:pt>
                <c:pt idx="496">
                  <c:v>1.8021215000000001E-4</c:v>
                </c:pt>
                <c:pt idx="497">
                  <c:v>1.8012939999999998E-4</c:v>
                </c:pt>
                <c:pt idx="498">
                  <c:v>1.9792260000000002E-4</c:v>
                </c:pt>
                <c:pt idx="499">
                  <c:v>1.82732375E-4</c:v>
                </c:pt>
                <c:pt idx="500">
                  <c:v>1.8753457499999998E-4</c:v>
                </c:pt>
                <c:pt idx="501">
                  <c:v>2.003068E-4</c:v>
                </c:pt>
                <c:pt idx="502">
                  <c:v>2.0650685000000001E-4</c:v>
                </c:pt>
                <c:pt idx="503">
                  <c:v>1.8106812500000001E-4</c:v>
                </c:pt>
                <c:pt idx="504">
                  <c:v>1.3933327499999999E-4</c:v>
                </c:pt>
                <c:pt idx="505">
                  <c:v>1.2318460000000002E-4</c:v>
                </c:pt>
                <c:pt idx="506">
                  <c:v>1.4502577500000001E-4</c:v>
                </c:pt>
                <c:pt idx="507">
                  <c:v>1.62326025E-4</c:v>
                </c:pt>
                <c:pt idx="508">
                  <c:v>1.54052525E-4</c:v>
                </c:pt>
                <c:pt idx="509">
                  <c:v>1.1083415E-4</c:v>
                </c:pt>
                <c:pt idx="510">
                  <c:v>1.64852475E-4</c:v>
                </c:pt>
                <c:pt idx="511">
                  <c:v>1.5478789999999999E-4</c:v>
                </c:pt>
                <c:pt idx="512">
                  <c:v>9.5317375000000001E-5</c:v>
                </c:pt>
                <c:pt idx="513">
                  <c:v>5.7940199999999998E-5</c:v>
                </c:pt>
                <c:pt idx="514">
                  <c:v>6.9473499999999998E-5</c:v>
                </c:pt>
                <c:pt idx="515">
                  <c:v>1.0127487499999999E-4</c:v>
                </c:pt>
                <c:pt idx="516">
                  <c:v>1.15474175E-4</c:v>
                </c:pt>
                <c:pt idx="517">
                  <c:v>1.4346895E-4</c:v>
                </c:pt>
                <c:pt idx="518">
                  <c:v>1.8026342500000001E-4</c:v>
                </c:pt>
                <c:pt idx="519">
                  <c:v>1.79865625E-4</c:v>
                </c:pt>
                <c:pt idx="520">
                  <c:v>1.26290825E-4</c:v>
                </c:pt>
                <c:pt idx="521">
                  <c:v>9.3696750000000004E-5</c:v>
                </c:pt>
                <c:pt idx="522">
                  <c:v>1.0766802499999999E-4</c:v>
                </c:pt>
                <c:pt idx="523">
                  <c:v>1.2175517499999999E-4</c:v>
                </c:pt>
                <c:pt idx="524">
                  <c:v>1.37279725E-4</c:v>
                </c:pt>
                <c:pt idx="525">
                  <c:v>1.3450404999999999E-4</c:v>
                </c:pt>
                <c:pt idx="526">
                  <c:v>9.3199350000000011E-5</c:v>
                </c:pt>
                <c:pt idx="527">
                  <c:v>4.9884275000000004E-5</c:v>
                </c:pt>
                <c:pt idx="528">
                  <c:v>4.4193775000000002E-5</c:v>
                </c:pt>
                <c:pt idx="529">
                  <c:v>7.3694825E-5</c:v>
                </c:pt>
                <c:pt idx="530">
                  <c:v>9.2420050000000003E-5</c:v>
                </c:pt>
                <c:pt idx="531">
                  <c:v>9.7555449999999988E-5</c:v>
                </c:pt>
                <c:pt idx="532">
                  <c:v>9.32577E-5</c:v>
                </c:pt>
                <c:pt idx="533">
                  <c:v>7.0895225E-5</c:v>
                </c:pt>
                <c:pt idx="534">
                  <c:v>5.7803175000000001E-5</c:v>
                </c:pt>
                <c:pt idx="535">
                  <c:v>6.3987975000000003E-5</c:v>
                </c:pt>
                <c:pt idx="536">
                  <c:v>7.2807949999999995E-5</c:v>
                </c:pt>
                <c:pt idx="537">
                  <c:v>7.1087525000000008E-5</c:v>
                </c:pt>
                <c:pt idx="538">
                  <c:v>6.0945825000000004E-5</c:v>
                </c:pt>
                <c:pt idx="539">
                  <c:v>4.5880875000000001E-5</c:v>
                </c:pt>
                <c:pt idx="540">
                  <c:v>4.0978325000000002E-5</c:v>
                </c:pt>
                <c:pt idx="541">
                  <c:v>7.9852275000000006E-5</c:v>
                </c:pt>
                <c:pt idx="542">
                  <c:v>9.5468624999999998E-5</c:v>
                </c:pt>
                <c:pt idx="543">
                  <c:v>1.02194025E-4</c:v>
                </c:pt>
                <c:pt idx="544">
                  <c:v>8.3999425000000003E-5</c:v>
                </c:pt>
                <c:pt idx="545">
                  <c:v>6.8397624999999985E-5</c:v>
                </c:pt>
                <c:pt idx="546">
                  <c:v>6.7364475E-5</c:v>
                </c:pt>
                <c:pt idx="547">
                  <c:v>5.1338950000000001E-5</c:v>
                </c:pt>
                <c:pt idx="548">
                  <c:v>7.5376524999999994E-5</c:v>
                </c:pt>
                <c:pt idx="549">
                  <c:v>8.6062324999999993E-5</c:v>
                </c:pt>
                <c:pt idx="550">
                  <c:v>6.8267075000000001E-5</c:v>
                </c:pt>
                <c:pt idx="551">
                  <c:v>4.8329050000000001E-5</c:v>
                </c:pt>
                <c:pt idx="552">
                  <c:v>4.6051550000000001E-5</c:v>
                </c:pt>
                <c:pt idx="553">
                  <c:v>6.0657275000000004E-5</c:v>
                </c:pt>
                <c:pt idx="554">
                  <c:v>6.8207275000000005E-5</c:v>
                </c:pt>
                <c:pt idx="555">
                  <c:v>6.8312025000000001E-5</c:v>
                </c:pt>
                <c:pt idx="556">
                  <c:v>7.5162325000000012E-5</c:v>
                </c:pt>
                <c:pt idx="557">
                  <c:v>8.0469950000000004E-5</c:v>
                </c:pt>
                <c:pt idx="558">
                  <c:v>6.6574099999999997E-5</c:v>
                </c:pt>
                <c:pt idx="559">
                  <c:v>6.3856649999999998E-5</c:v>
                </c:pt>
                <c:pt idx="560">
                  <c:v>6.0904399999999999E-5</c:v>
                </c:pt>
                <c:pt idx="561">
                  <c:v>5.996075E-5</c:v>
                </c:pt>
                <c:pt idx="562">
                  <c:v>5.5477399999999998E-5</c:v>
                </c:pt>
                <c:pt idx="563">
                  <c:v>5.6381199999999995E-5</c:v>
                </c:pt>
                <c:pt idx="564">
                  <c:v>7.9049500000000003E-5</c:v>
                </c:pt>
                <c:pt idx="565">
                  <c:v>8.6621925E-5</c:v>
                </c:pt>
                <c:pt idx="566">
                  <c:v>5.7909825000000001E-5</c:v>
                </c:pt>
                <c:pt idx="567">
                  <c:v>4.0669924999999997E-5</c:v>
                </c:pt>
                <c:pt idx="568">
                  <c:v>6.4220950000000004E-5</c:v>
                </c:pt>
                <c:pt idx="569">
                  <c:v>8.0633824999999995E-5</c:v>
                </c:pt>
                <c:pt idx="570">
                  <c:v>6.9575725E-5</c:v>
                </c:pt>
                <c:pt idx="571">
                  <c:v>4.2886149999999999E-5</c:v>
                </c:pt>
                <c:pt idx="572">
                  <c:v>3.4677699999999995E-5</c:v>
                </c:pt>
                <c:pt idx="573">
                  <c:v>4.7079549999999999E-5</c:v>
                </c:pt>
                <c:pt idx="574">
                  <c:v>5.1870350000000001E-5</c:v>
                </c:pt>
                <c:pt idx="575">
                  <c:v>5.1987850000000001E-5</c:v>
                </c:pt>
                <c:pt idx="576">
                  <c:v>5.5011074999999991E-5</c:v>
                </c:pt>
                <c:pt idx="577">
                  <c:v>4.6221225000000006E-5</c:v>
                </c:pt>
                <c:pt idx="578">
                  <c:v>5.2372250000000003E-5</c:v>
                </c:pt>
                <c:pt idx="579">
                  <c:v>4.9222224999999999E-5</c:v>
                </c:pt>
                <c:pt idx="580">
                  <c:v>5.0137425E-5</c:v>
                </c:pt>
                <c:pt idx="581">
                  <c:v>5.9789475000000006E-5</c:v>
                </c:pt>
                <c:pt idx="582">
                  <c:v>6.0079374999999998E-5</c:v>
                </c:pt>
                <c:pt idx="583">
                  <c:v>4.7481849999999993E-5</c:v>
                </c:pt>
                <c:pt idx="584">
                  <c:v>3.7512925000000006E-5</c:v>
                </c:pt>
                <c:pt idx="585">
                  <c:v>3.2547174999999997E-5</c:v>
                </c:pt>
                <c:pt idx="586">
                  <c:v>4.7635700000000002E-5</c:v>
                </c:pt>
                <c:pt idx="587">
                  <c:v>4.3908924999999997E-5</c:v>
                </c:pt>
                <c:pt idx="588">
                  <c:v>3.8293575E-5</c:v>
                </c:pt>
                <c:pt idx="589">
                  <c:v>3.329415E-5</c:v>
                </c:pt>
                <c:pt idx="590">
                  <c:v>3.5280725000000004E-5</c:v>
                </c:pt>
                <c:pt idx="591">
                  <c:v>4.1387975000000002E-5</c:v>
                </c:pt>
                <c:pt idx="592">
                  <c:v>3.1810000000000002E-5</c:v>
                </c:pt>
                <c:pt idx="593">
                  <c:v>4.2964774999999997E-5</c:v>
                </c:pt>
                <c:pt idx="594">
                  <c:v>5.4209924999999992E-5</c:v>
                </c:pt>
                <c:pt idx="595">
                  <c:v>3.60399E-5</c:v>
                </c:pt>
                <c:pt idx="596">
                  <c:v>3.2718825000000004E-5</c:v>
                </c:pt>
                <c:pt idx="597">
                  <c:v>4.36637E-5</c:v>
                </c:pt>
                <c:pt idx="598">
                  <c:v>4.4787574999999996E-5</c:v>
                </c:pt>
                <c:pt idx="599">
                  <c:v>4.7023549999999998E-5</c:v>
                </c:pt>
                <c:pt idx="600">
                  <c:v>4.1566400000000002E-5</c:v>
                </c:pt>
                <c:pt idx="601">
                  <c:v>3.6500350000000004E-5</c:v>
                </c:pt>
                <c:pt idx="602">
                  <c:v>2.2761275E-5</c:v>
                </c:pt>
                <c:pt idx="603">
                  <c:v>3.0758225000000001E-5</c:v>
                </c:pt>
                <c:pt idx="604">
                  <c:v>3.1298625000000001E-5</c:v>
                </c:pt>
                <c:pt idx="605">
                  <c:v>3.1841475000000002E-5</c:v>
                </c:pt>
                <c:pt idx="606">
                  <c:v>2.6402049999999999E-5</c:v>
                </c:pt>
                <c:pt idx="607">
                  <c:v>2.052765E-5</c:v>
                </c:pt>
                <c:pt idx="608">
                  <c:v>3.8083699999999996E-5</c:v>
                </c:pt>
                <c:pt idx="609">
                  <c:v>3.9951875000000004E-5</c:v>
                </c:pt>
                <c:pt idx="610">
                  <c:v>2.7366300000000003E-5</c:v>
                </c:pt>
                <c:pt idx="611">
                  <c:v>3.0991249999999999E-5</c:v>
                </c:pt>
                <c:pt idx="612">
                  <c:v>4.0777699999999994E-5</c:v>
                </c:pt>
                <c:pt idx="613">
                  <c:v>4.5616175000000004E-5</c:v>
                </c:pt>
                <c:pt idx="614">
                  <c:v>2.7230950000000001E-5</c:v>
                </c:pt>
                <c:pt idx="615">
                  <c:v>2.8968925000000001E-5</c:v>
                </c:pt>
                <c:pt idx="616">
                  <c:v>3.5024800000000004E-5</c:v>
                </c:pt>
                <c:pt idx="617">
                  <c:v>3.9921900000000001E-5</c:v>
                </c:pt>
                <c:pt idx="618">
                  <c:v>4.7647100000000007E-5</c:v>
                </c:pt>
                <c:pt idx="619">
                  <c:v>4.4715275E-5</c:v>
                </c:pt>
                <c:pt idx="620">
                  <c:v>4.1147549999999995E-5</c:v>
                </c:pt>
                <c:pt idx="621">
                  <c:v>3.0773250000000002E-5</c:v>
                </c:pt>
                <c:pt idx="622">
                  <c:v>4.6086550000000003E-5</c:v>
                </c:pt>
                <c:pt idx="623">
                  <c:v>4.7529100000000005E-5</c:v>
                </c:pt>
                <c:pt idx="624">
                  <c:v>4.2243375000000001E-5</c:v>
                </c:pt>
                <c:pt idx="625">
                  <c:v>4.7050649999999996E-5</c:v>
                </c:pt>
                <c:pt idx="626">
                  <c:v>4.4180699999999995E-5</c:v>
                </c:pt>
                <c:pt idx="627">
                  <c:v>3.9455049999999998E-5</c:v>
                </c:pt>
                <c:pt idx="628">
                  <c:v>3.3691900000000002E-5</c:v>
                </c:pt>
                <c:pt idx="629">
                  <c:v>3.0681125000000002E-5</c:v>
                </c:pt>
                <c:pt idx="630">
                  <c:v>2.8499949999999998E-5</c:v>
                </c:pt>
                <c:pt idx="631">
                  <c:v>3.3898775E-5</c:v>
                </c:pt>
                <c:pt idx="632">
                  <c:v>3.4992824999999996E-5</c:v>
                </c:pt>
                <c:pt idx="633">
                  <c:v>3.3601225000000001E-5</c:v>
                </c:pt>
                <c:pt idx="634">
                  <c:v>3.0537674999999996E-5</c:v>
                </c:pt>
                <c:pt idx="635">
                  <c:v>2.6517400000000001E-5</c:v>
                </c:pt>
                <c:pt idx="636">
                  <c:v>2.3170650000000002E-5</c:v>
                </c:pt>
                <c:pt idx="637">
                  <c:v>2.5239425000000003E-5</c:v>
                </c:pt>
                <c:pt idx="638">
                  <c:v>3.2074174999999997E-5</c:v>
                </c:pt>
                <c:pt idx="639">
                  <c:v>3.0063625000000003E-5</c:v>
                </c:pt>
                <c:pt idx="640">
                  <c:v>2.3431474999999999E-5</c:v>
                </c:pt>
                <c:pt idx="641">
                  <c:v>2.6839325000000001E-5</c:v>
                </c:pt>
                <c:pt idx="642">
                  <c:v>2.94757E-5</c:v>
                </c:pt>
                <c:pt idx="643">
                  <c:v>2.6792775E-5</c:v>
                </c:pt>
                <c:pt idx="644">
                  <c:v>2.5959825000000003E-5</c:v>
                </c:pt>
                <c:pt idx="645">
                  <c:v>2.1497825000000001E-5</c:v>
                </c:pt>
                <c:pt idx="646">
                  <c:v>1.5897599999999998E-5</c:v>
                </c:pt>
                <c:pt idx="647">
                  <c:v>2.8668124999999996E-5</c:v>
                </c:pt>
                <c:pt idx="648">
                  <c:v>3.0229099999999998E-5</c:v>
                </c:pt>
                <c:pt idx="649">
                  <c:v>1.9861824999999999E-5</c:v>
                </c:pt>
                <c:pt idx="650">
                  <c:v>1.6157475000000001E-5</c:v>
                </c:pt>
                <c:pt idx="651">
                  <c:v>2.1879075000000004E-5</c:v>
                </c:pt>
                <c:pt idx="652">
                  <c:v>2.7317550000000001E-5</c:v>
                </c:pt>
                <c:pt idx="653">
                  <c:v>3.2863749999999999E-5</c:v>
                </c:pt>
                <c:pt idx="654">
                  <c:v>3.7482474999999997E-5</c:v>
                </c:pt>
                <c:pt idx="655">
                  <c:v>3.4440149999999999E-5</c:v>
                </c:pt>
                <c:pt idx="656">
                  <c:v>2.8321849999999997E-5</c:v>
                </c:pt>
                <c:pt idx="657">
                  <c:v>2.6749024999999999E-5</c:v>
                </c:pt>
                <c:pt idx="658">
                  <c:v>1.8829874999999999E-5</c:v>
                </c:pt>
                <c:pt idx="659">
                  <c:v>2.0632349999999999E-5</c:v>
                </c:pt>
                <c:pt idx="660">
                  <c:v>2.4865474999999999E-5</c:v>
                </c:pt>
                <c:pt idx="661">
                  <c:v>2.0461324999999998E-5</c:v>
                </c:pt>
                <c:pt idx="662">
                  <c:v>1.7754875E-5</c:v>
                </c:pt>
                <c:pt idx="663">
                  <c:v>2.0264175E-5</c:v>
                </c:pt>
                <c:pt idx="664">
                  <c:v>2.6123849999999999E-5</c:v>
                </c:pt>
                <c:pt idx="665">
                  <c:v>2.9610875E-5</c:v>
                </c:pt>
                <c:pt idx="666">
                  <c:v>2.5277024999999997E-5</c:v>
                </c:pt>
                <c:pt idx="667">
                  <c:v>2.1261074999999997E-5</c:v>
                </c:pt>
                <c:pt idx="668">
                  <c:v>2.1687425E-5</c:v>
                </c:pt>
                <c:pt idx="669">
                  <c:v>1.78605E-5</c:v>
                </c:pt>
                <c:pt idx="670">
                  <c:v>2.5084425000000002E-5</c:v>
                </c:pt>
                <c:pt idx="671">
                  <c:v>3.1595574999999998E-5</c:v>
                </c:pt>
                <c:pt idx="672">
                  <c:v>3.4113950000000002E-5</c:v>
                </c:pt>
                <c:pt idx="673">
                  <c:v>3.2911350000000001E-5</c:v>
                </c:pt>
                <c:pt idx="674">
                  <c:v>2.6375225E-5</c:v>
                </c:pt>
                <c:pt idx="675">
                  <c:v>1.7079649999999998E-5</c:v>
                </c:pt>
                <c:pt idx="676">
                  <c:v>1.7029624999999999E-5</c:v>
                </c:pt>
                <c:pt idx="677">
                  <c:v>2.0677074999999997E-5</c:v>
                </c:pt>
                <c:pt idx="678">
                  <c:v>1.9083074999999999E-5</c:v>
                </c:pt>
                <c:pt idx="679">
                  <c:v>2.4090225E-5</c:v>
                </c:pt>
                <c:pt idx="680">
                  <c:v>2.1974675000000003E-5</c:v>
                </c:pt>
                <c:pt idx="681">
                  <c:v>2.1474749999999996E-5</c:v>
                </c:pt>
                <c:pt idx="682">
                  <c:v>2.8255750000000001E-5</c:v>
                </c:pt>
                <c:pt idx="683">
                  <c:v>2.6539474999999997E-5</c:v>
                </c:pt>
                <c:pt idx="684">
                  <c:v>1.66431E-5</c:v>
                </c:pt>
                <c:pt idx="685">
                  <c:v>1.7244949999999998E-5</c:v>
                </c:pt>
                <c:pt idx="686">
                  <c:v>2.7140300000000002E-5</c:v>
                </c:pt>
                <c:pt idx="687">
                  <c:v>2.8912449999999998E-5</c:v>
                </c:pt>
                <c:pt idx="688">
                  <c:v>1.99731E-5</c:v>
                </c:pt>
                <c:pt idx="689">
                  <c:v>1.67283E-5</c:v>
                </c:pt>
                <c:pt idx="690">
                  <c:v>1.6151524999999998E-5</c:v>
                </c:pt>
                <c:pt idx="691">
                  <c:v>1.4095524999999999E-5</c:v>
                </c:pt>
                <c:pt idx="692">
                  <c:v>1.9910925000000001E-5</c:v>
                </c:pt>
                <c:pt idx="693">
                  <c:v>2.0620075000000001E-5</c:v>
                </c:pt>
                <c:pt idx="694">
                  <c:v>2.0551350000000001E-5</c:v>
                </c:pt>
                <c:pt idx="695">
                  <c:v>2.2079424999999999E-5</c:v>
                </c:pt>
                <c:pt idx="696">
                  <c:v>1.8924649999999998E-5</c:v>
                </c:pt>
                <c:pt idx="697">
                  <c:v>1.7011849999999999E-5</c:v>
                </c:pt>
                <c:pt idx="698">
                  <c:v>1.9914175000000001E-5</c:v>
                </c:pt>
                <c:pt idx="699">
                  <c:v>1.9380575E-5</c:v>
                </c:pt>
                <c:pt idx="700">
                  <c:v>1.4589875000000001E-5</c:v>
                </c:pt>
                <c:pt idx="701">
                  <c:v>1.1568975E-5</c:v>
                </c:pt>
                <c:pt idx="702">
                  <c:v>6.2422750000000003E-6</c:v>
                </c:pt>
                <c:pt idx="703">
                  <c:v>1.38463E-5</c:v>
                </c:pt>
                <c:pt idx="704">
                  <c:v>1.7130200000000001E-5</c:v>
                </c:pt>
                <c:pt idx="705">
                  <c:v>1.1756950000000003E-5</c:v>
                </c:pt>
                <c:pt idx="706">
                  <c:v>1.2110675000000001E-5</c:v>
                </c:pt>
                <c:pt idx="707">
                  <c:v>1.7273525000000002E-5</c:v>
                </c:pt>
                <c:pt idx="708">
                  <c:v>2.1875324999999999E-5</c:v>
                </c:pt>
                <c:pt idx="709">
                  <c:v>2.1269950000000001E-5</c:v>
                </c:pt>
                <c:pt idx="710">
                  <c:v>1.9145000000000001E-5</c:v>
                </c:pt>
                <c:pt idx="711">
                  <c:v>1.6569324999999999E-5</c:v>
                </c:pt>
                <c:pt idx="712">
                  <c:v>1.6344375000000001E-5</c:v>
                </c:pt>
                <c:pt idx="713">
                  <c:v>1.7575025000000002E-5</c:v>
                </c:pt>
                <c:pt idx="714">
                  <c:v>1.5020274999999997E-5</c:v>
                </c:pt>
                <c:pt idx="715">
                  <c:v>1.3663725000000001E-5</c:v>
                </c:pt>
                <c:pt idx="716">
                  <c:v>1.2725624999999997E-5</c:v>
                </c:pt>
                <c:pt idx="717">
                  <c:v>1.0546249999999999E-5</c:v>
                </c:pt>
                <c:pt idx="718">
                  <c:v>7.7464749999999994E-6</c:v>
                </c:pt>
                <c:pt idx="719">
                  <c:v>5.9291749999999999E-6</c:v>
                </c:pt>
                <c:pt idx="720">
                  <c:v>6.4862999999999992E-6</c:v>
                </c:pt>
                <c:pt idx="721">
                  <c:v>9.845575000000001E-6</c:v>
                </c:pt>
                <c:pt idx="722">
                  <c:v>1.2943575000000001E-5</c:v>
                </c:pt>
                <c:pt idx="723">
                  <c:v>1.8103850000000001E-5</c:v>
                </c:pt>
                <c:pt idx="724">
                  <c:v>1.4173099999999998E-5</c:v>
                </c:pt>
                <c:pt idx="725">
                  <c:v>1.2926149999999998E-5</c:v>
                </c:pt>
                <c:pt idx="726">
                  <c:v>1.7007175E-5</c:v>
                </c:pt>
                <c:pt idx="727">
                  <c:v>1.5682649999999998E-5</c:v>
                </c:pt>
                <c:pt idx="728">
                  <c:v>1.46381E-5</c:v>
                </c:pt>
                <c:pt idx="729">
                  <c:v>1.5976575E-5</c:v>
                </c:pt>
                <c:pt idx="730">
                  <c:v>2.05665E-5</c:v>
                </c:pt>
                <c:pt idx="731">
                  <c:v>2.1145275000000001E-5</c:v>
                </c:pt>
                <c:pt idx="732">
                  <c:v>1.0073775E-5</c:v>
                </c:pt>
                <c:pt idx="733">
                  <c:v>1.1302649999999999E-5</c:v>
                </c:pt>
                <c:pt idx="734">
                  <c:v>1.7554125E-5</c:v>
                </c:pt>
                <c:pt idx="735">
                  <c:v>2.2319124999999996E-5</c:v>
                </c:pt>
                <c:pt idx="736">
                  <c:v>2.2101799999999999E-5</c:v>
                </c:pt>
                <c:pt idx="737">
                  <c:v>1.9788100000000001E-5</c:v>
                </c:pt>
                <c:pt idx="738">
                  <c:v>2.0113475000000001E-5</c:v>
                </c:pt>
                <c:pt idx="739">
                  <c:v>1.8906100000000002E-5</c:v>
                </c:pt>
                <c:pt idx="740">
                  <c:v>1.7187825E-5</c:v>
                </c:pt>
                <c:pt idx="741">
                  <c:v>1.0013899999999999E-5</c:v>
                </c:pt>
                <c:pt idx="742">
                  <c:v>1.09129E-5</c:v>
                </c:pt>
                <c:pt idx="743">
                  <c:v>1.2603375E-5</c:v>
                </c:pt>
                <c:pt idx="744">
                  <c:v>1.3747774999999999E-5</c:v>
                </c:pt>
                <c:pt idx="745">
                  <c:v>1.5284725000000001E-5</c:v>
                </c:pt>
                <c:pt idx="746">
                  <c:v>1.954325E-5</c:v>
                </c:pt>
                <c:pt idx="747">
                  <c:v>1.9145475E-5</c:v>
                </c:pt>
                <c:pt idx="748">
                  <c:v>1.386275E-5</c:v>
                </c:pt>
                <c:pt idx="749">
                  <c:v>1.2303150000000001E-5</c:v>
                </c:pt>
                <c:pt idx="750">
                  <c:v>9.7518500000000005E-6</c:v>
                </c:pt>
                <c:pt idx="751">
                  <c:v>1.3740375E-5</c:v>
                </c:pt>
                <c:pt idx="752">
                  <c:v>1.4174974999999999E-5</c:v>
                </c:pt>
                <c:pt idx="753">
                  <c:v>1.5709324999999997E-5</c:v>
                </c:pt>
                <c:pt idx="754">
                  <c:v>1.5133425000000002E-5</c:v>
                </c:pt>
                <c:pt idx="755">
                  <c:v>1.3075699999999999E-5</c:v>
                </c:pt>
                <c:pt idx="756">
                  <c:v>1.2532624999999999E-5</c:v>
                </c:pt>
                <c:pt idx="757">
                  <c:v>9.8096500000000002E-6</c:v>
                </c:pt>
                <c:pt idx="758">
                  <c:v>1.08889E-5</c:v>
                </c:pt>
                <c:pt idx="759">
                  <c:v>1.122735E-5</c:v>
                </c:pt>
                <c:pt idx="760">
                  <c:v>6.3073499999999998E-6</c:v>
                </c:pt>
                <c:pt idx="761">
                  <c:v>7.7577000000000003E-6</c:v>
                </c:pt>
                <c:pt idx="762">
                  <c:v>1.0023100000000001E-5</c:v>
                </c:pt>
                <c:pt idx="763">
                  <c:v>1.24898E-5</c:v>
                </c:pt>
                <c:pt idx="764">
                  <c:v>1.0678224999999999E-5</c:v>
                </c:pt>
                <c:pt idx="765">
                  <c:v>9.7306749999999998E-6</c:v>
                </c:pt>
                <c:pt idx="766">
                  <c:v>8.2602999999999995E-6</c:v>
                </c:pt>
                <c:pt idx="767">
                  <c:v>8.3426000000000004E-6</c:v>
                </c:pt>
                <c:pt idx="768">
                  <c:v>1.231485E-5</c:v>
                </c:pt>
                <c:pt idx="769">
                  <c:v>1.7970624999999999E-5</c:v>
                </c:pt>
                <c:pt idx="770">
                  <c:v>1.2835675000000001E-5</c:v>
                </c:pt>
                <c:pt idx="771">
                  <c:v>7.2318500000000001E-6</c:v>
                </c:pt>
                <c:pt idx="772">
                  <c:v>1.1486275E-5</c:v>
                </c:pt>
                <c:pt idx="773">
                  <c:v>1.06526E-5</c:v>
                </c:pt>
                <c:pt idx="774">
                  <c:v>1.0076624999999999E-5</c:v>
                </c:pt>
                <c:pt idx="775">
                  <c:v>8.2995750000000009E-6</c:v>
                </c:pt>
                <c:pt idx="776">
                  <c:v>8.5275499999999994E-6</c:v>
                </c:pt>
                <c:pt idx="777">
                  <c:v>1.2275974999999999E-5</c:v>
                </c:pt>
                <c:pt idx="778">
                  <c:v>1.1372049999999999E-5</c:v>
                </c:pt>
                <c:pt idx="779">
                  <c:v>9.3498250000000016E-6</c:v>
                </c:pt>
                <c:pt idx="780">
                  <c:v>8.3801249999999997E-6</c:v>
                </c:pt>
                <c:pt idx="781">
                  <c:v>6.2422000000000001E-6</c:v>
                </c:pt>
                <c:pt idx="782">
                  <c:v>7.8315499999999996E-6</c:v>
                </c:pt>
                <c:pt idx="783">
                  <c:v>1.1840974999999999E-5</c:v>
                </c:pt>
                <c:pt idx="784">
                  <c:v>1.1541025E-5</c:v>
                </c:pt>
                <c:pt idx="785">
                  <c:v>1.073415E-5</c:v>
                </c:pt>
                <c:pt idx="786">
                  <c:v>9.2297750000000009E-6</c:v>
                </c:pt>
                <c:pt idx="787">
                  <c:v>9.5162499999999989E-6</c:v>
                </c:pt>
                <c:pt idx="788">
                  <c:v>1.1393025000000001E-5</c:v>
                </c:pt>
                <c:pt idx="789">
                  <c:v>1.0438899999999999E-5</c:v>
                </c:pt>
                <c:pt idx="790">
                  <c:v>1.03381E-5</c:v>
                </c:pt>
                <c:pt idx="791">
                  <c:v>9.3893E-6</c:v>
                </c:pt>
                <c:pt idx="792">
                  <c:v>8.5855500000000012E-6</c:v>
                </c:pt>
                <c:pt idx="793">
                  <c:v>8.8124999999999991E-6</c:v>
                </c:pt>
                <c:pt idx="794">
                  <c:v>7.6346999999999999E-6</c:v>
                </c:pt>
                <c:pt idx="795">
                  <c:v>7.5612749999999999E-6</c:v>
                </c:pt>
                <c:pt idx="796">
                  <c:v>6.2150000000000006E-6</c:v>
                </c:pt>
                <c:pt idx="797">
                  <c:v>6.1230000000000005E-6</c:v>
                </c:pt>
                <c:pt idx="798">
                  <c:v>5.0085499999999997E-6</c:v>
                </c:pt>
                <c:pt idx="799">
                  <c:v>8.3005999999999998E-6</c:v>
                </c:pt>
                <c:pt idx="800">
                  <c:v>1.1357025E-5</c:v>
                </c:pt>
              </c:numCache>
            </c:numRef>
          </c:yVal>
          <c:smooth val="1"/>
        </c:ser>
        <c:ser>
          <c:idx val="1"/>
          <c:order val="1"/>
          <c:spPr>
            <a:ln w="1270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scan140731000!$A$1:$A$801</c:f>
              <c:numCache>
                <c:formatCode>General</c:formatCode>
                <c:ptCount val="801"/>
                <c:pt idx="0">
                  <c:v>5225.6000000000004</c:v>
                </c:pt>
                <c:pt idx="1">
                  <c:v>5225.6039062500004</c:v>
                </c:pt>
                <c:pt idx="2">
                  <c:v>5225.6078125000004</c:v>
                </c:pt>
                <c:pt idx="3">
                  <c:v>5225.6117187500004</c:v>
                </c:pt>
                <c:pt idx="4">
                  <c:v>5225.6156250000004</c:v>
                </c:pt>
                <c:pt idx="5">
                  <c:v>5225.6195312500004</c:v>
                </c:pt>
                <c:pt idx="6">
                  <c:v>5225.6234375000004</c:v>
                </c:pt>
                <c:pt idx="7">
                  <c:v>5225.6273437500004</c:v>
                </c:pt>
                <c:pt idx="8">
                  <c:v>5225.6312500000004</c:v>
                </c:pt>
                <c:pt idx="9">
                  <c:v>5225.6351562500004</c:v>
                </c:pt>
                <c:pt idx="10">
                  <c:v>5225.6390625000004</c:v>
                </c:pt>
                <c:pt idx="11">
                  <c:v>5225.6429687500004</c:v>
                </c:pt>
                <c:pt idx="12">
                  <c:v>5225.6468750000004</c:v>
                </c:pt>
                <c:pt idx="13">
                  <c:v>5225.6507812500004</c:v>
                </c:pt>
                <c:pt idx="14">
                  <c:v>5225.6546875000004</c:v>
                </c:pt>
                <c:pt idx="15">
                  <c:v>5225.6585937500004</c:v>
                </c:pt>
                <c:pt idx="16">
                  <c:v>5225.6625000000004</c:v>
                </c:pt>
                <c:pt idx="17">
                  <c:v>5225.6664062500004</c:v>
                </c:pt>
                <c:pt idx="18">
                  <c:v>5225.6703125000004</c:v>
                </c:pt>
                <c:pt idx="19">
                  <c:v>5225.6742187500004</c:v>
                </c:pt>
                <c:pt idx="20">
                  <c:v>5225.6781250000004</c:v>
                </c:pt>
                <c:pt idx="21">
                  <c:v>5225.6820312500004</c:v>
                </c:pt>
                <c:pt idx="22">
                  <c:v>5225.6859375000004</c:v>
                </c:pt>
                <c:pt idx="23">
                  <c:v>5225.6898437500004</c:v>
                </c:pt>
                <c:pt idx="24">
                  <c:v>5225.6937500000004</c:v>
                </c:pt>
                <c:pt idx="25">
                  <c:v>5225.6976562500004</c:v>
                </c:pt>
                <c:pt idx="26">
                  <c:v>5225.7015625000004</c:v>
                </c:pt>
                <c:pt idx="27">
                  <c:v>5225.7054687500004</c:v>
                </c:pt>
                <c:pt idx="28">
                  <c:v>5225.7093750000004</c:v>
                </c:pt>
                <c:pt idx="29">
                  <c:v>5225.7132812500004</c:v>
                </c:pt>
                <c:pt idx="30">
                  <c:v>5225.7171875000004</c:v>
                </c:pt>
                <c:pt idx="31">
                  <c:v>5225.7210937500004</c:v>
                </c:pt>
                <c:pt idx="32">
                  <c:v>5225.7250000000004</c:v>
                </c:pt>
                <c:pt idx="33">
                  <c:v>5225.7289062500004</c:v>
                </c:pt>
                <c:pt idx="34">
                  <c:v>5225.7328125000004</c:v>
                </c:pt>
                <c:pt idx="35">
                  <c:v>5225.7367187500004</c:v>
                </c:pt>
                <c:pt idx="36">
                  <c:v>5225.7406250000004</c:v>
                </c:pt>
                <c:pt idx="37">
                  <c:v>5225.7445312500004</c:v>
                </c:pt>
                <c:pt idx="38">
                  <c:v>5225.7484375000004</c:v>
                </c:pt>
                <c:pt idx="39">
                  <c:v>5225.7523437500004</c:v>
                </c:pt>
                <c:pt idx="40">
                  <c:v>5225.7562500000004</c:v>
                </c:pt>
                <c:pt idx="41">
                  <c:v>5225.7601562500004</c:v>
                </c:pt>
                <c:pt idx="42">
                  <c:v>5225.7640625000004</c:v>
                </c:pt>
                <c:pt idx="43">
                  <c:v>5225.7679687500004</c:v>
                </c:pt>
                <c:pt idx="44">
                  <c:v>5225.7718750000004</c:v>
                </c:pt>
                <c:pt idx="45">
                  <c:v>5225.7757812500004</c:v>
                </c:pt>
                <c:pt idx="46">
                  <c:v>5225.7796875000004</c:v>
                </c:pt>
                <c:pt idx="47">
                  <c:v>5225.7835937500004</c:v>
                </c:pt>
                <c:pt idx="48">
                  <c:v>5225.7875000000004</c:v>
                </c:pt>
                <c:pt idx="49">
                  <c:v>5225.7914062500004</c:v>
                </c:pt>
                <c:pt idx="50">
                  <c:v>5225.7953125000004</c:v>
                </c:pt>
                <c:pt idx="51">
                  <c:v>5225.7992187500004</c:v>
                </c:pt>
                <c:pt idx="52">
                  <c:v>5225.8031250000004</c:v>
                </c:pt>
                <c:pt idx="53">
                  <c:v>5225.8070312500004</c:v>
                </c:pt>
                <c:pt idx="54">
                  <c:v>5225.8109375000004</c:v>
                </c:pt>
                <c:pt idx="55">
                  <c:v>5225.8148437500004</c:v>
                </c:pt>
                <c:pt idx="56">
                  <c:v>5225.8187500000004</c:v>
                </c:pt>
                <c:pt idx="57">
                  <c:v>5225.8226562500004</c:v>
                </c:pt>
                <c:pt idx="58">
                  <c:v>5225.8265625000004</c:v>
                </c:pt>
                <c:pt idx="59">
                  <c:v>5225.8304687500004</c:v>
                </c:pt>
                <c:pt idx="60">
                  <c:v>5225.8343750000004</c:v>
                </c:pt>
                <c:pt idx="61">
                  <c:v>5225.8382812500004</c:v>
                </c:pt>
                <c:pt idx="62">
                  <c:v>5225.8421875000004</c:v>
                </c:pt>
                <c:pt idx="63">
                  <c:v>5225.8460937500004</c:v>
                </c:pt>
                <c:pt idx="64">
                  <c:v>5225.8500000000004</c:v>
                </c:pt>
                <c:pt idx="65">
                  <c:v>5225.8539062500004</c:v>
                </c:pt>
                <c:pt idx="66">
                  <c:v>5225.8578125000004</c:v>
                </c:pt>
                <c:pt idx="67">
                  <c:v>5225.8617187500004</c:v>
                </c:pt>
                <c:pt idx="68">
                  <c:v>5225.8656250000004</c:v>
                </c:pt>
                <c:pt idx="69">
                  <c:v>5225.8695312500004</c:v>
                </c:pt>
                <c:pt idx="70">
                  <c:v>5225.8734375000004</c:v>
                </c:pt>
                <c:pt idx="71">
                  <c:v>5225.8773437500004</c:v>
                </c:pt>
                <c:pt idx="72">
                  <c:v>5225.8812500000004</c:v>
                </c:pt>
                <c:pt idx="73">
                  <c:v>5225.8851562500004</c:v>
                </c:pt>
                <c:pt idx="74">
                  <c:v>5225.8890625000004</c:v>
                </c:pt>
                <c:pt idx="75">
                  <c:v>5225.8929687500004</c:v>
                </c:pt>
                <c:pt idx="76">
                  <c:v>5225.8968750000004</c:v>
                </c:pt>
                <c:pt idx="77">
                  <c:v>5225.9007812500004</c:v>
                </c:pt>
                <c:pt idx="78">
                  <c:v>5225.9046875000004</c:v>
                </c:pt>
                <c:pt idx="79">
                  <c:v>5225.9085937500004</c:v>
                </c:pt>
                <c:pt idx="80">
                  <c:v>5225.9125000000004</c:v>
                </c:pt>
                <c:pt idx="81">
                  <c:v>5225.9164062500004</c:v>
                </c:pt>
                <c:pt idx="82">
                  <c:v>5225.9203125000004</c:v>
                </c:pt>
                <c:pt idx="83">
                  <c:v>5225.9242187500004</c:v>
                </c:pt>
                <c:pt idx="84">
                  <c:v>5225.9281250000004</c:v>
                </c:pt>
                <c:pt idx="85">
                  <c:v>5225.9320312500004</c:v>
                </c:pt>
                <c:pt idx="86">
                  <c:v>5225.9359375000004</c:v>
                </c:pt>
                <c:pt idx="87">
                  <c:v>5225.9398437500004</c:v>
                </c:pt>
                <c:pt idx="88">
                  <c:v>5225.9437500000004</c:v>
                </c:pt>
                <c:pt idx="89">
                  <c:v>5225.9476562500004</c:v>
                </c:pt>
                <c:pt idx="90">
                  <c:v>5225.9515625000004</c:v>
                </c:pt>
                <c:pt idx="91">
                  <c:v>5225.9554687500004</c:v>
                </c:pt>
                <c:pt idx="92">
                  <c:v>5225.9593750000004</c:v>
                </c:pt>
                <c:pt idx="93">
                  <c:v>5225.9632812500004</c:v>
                </c:pt>
                <c:pt idx="94">
                  <c:v>5225.9671875000004</c:v>
                </c:pt>
                <c:pt idx="95">
                  <c:v>5225.9710937500004</c:v>
                </c:pt>
                <c:pt idx="96">
                  <c:v>5225.9750000000004</c:v>
                </c:pt>
                <c:pt idx="97">
                  <c:v>5225.9789062500004</c:v>
                </c:pt>
                <c:pt idx="98">
                  <c:v>5225.9828125000004</c:v>
                </c:pt>
                <c:pt idx="99">
                  <c:v>5225.9867187500004</c:v>
                </c:pt>
                <c:pt idx="100">
                  <c:v>5225.9906250000004</c:v>
                </c:pt>
                <c:pt idx="101">
                  <c:v>5225.9945312500004</c:v>
                </c:pt>
                <c:pt idx="102">
                  <c:v>5225.9984375000004</c:v>
                </c:pt>
                <c:pt idx="103">
                  <c:v>5226.0023437500004</c:v>
                </c:pt>
                <c:pt idx="104">
                  <c:v>5226.0062500000004</c:v>
                </c:pt>
                <c:pt idx="105">
                  <c:v>5226.0101562500004</c:v>
                </c:pt>
                <c:pt idx="106">
                  <c:v>5226.0140625000004</c:v>
                </c:pt>
                <c:pt idx="107">
                  <c:v>5226.0179687500004</c:v>
                </c:pt>
                <c:pt idx="108">
                  <c:v>5226.0218750000004</c:v>
                </c:pt>
                <c:pt idx="109">
                  <c:v>5226.0257812500004</c:v>
                </c:pt>
                <c:pt idx="110">
                  <c:v>5226.0296875000004</c:v>
                </c:pt>
                <c:pt idx="111">
                  <c:v>5226.0335937500004</c:v>
                </c:pt>
                <c:pt idx="112">
                  <c:v>5226.0375000000004</c:v>
                </c:pt>
                <c:pt idx="113">
                  <c:v>5226.0414062500004</c:v>
                </c:pt>
                <c:pt idx="114">
                  <c:v>5226.0453125000004</c:v>
                </c:pt>
                <c:pt idx="115">
                  <c:v>5226.0492187500004</c:v>
                </c:pt>
                <c:pt idx="116">
                  <c:v>5226.0531250000004</c:v>
                </c:pt>
                <c:pt idx="117">
                  <c:v>5226.0570312500004</c:v>
                </c:pt>
                <c:pt idx="118">
                  <c:v>5226.0609375000004</c:v>
                </c:pt>
                <c:pt idx="119">
                  <c:v>5226.0648437500004</c:v>
                </c:pt>
                <c:pt idx="120">
                  <c:v>5226.0687500000004</c:v>
                </c:pt>
                <c:pt idx="121">
                  <c:v>5226.0726562500004</c:v>
                </c:pt>
                <c:pt idx="122">
                  <c:v>5226.0765625000004</c:v>
                </c:pt>
                <c:pt idx="123">
                  <c:v>5226.0804687500004</c:v>
                </c:pt>
                <c:pt idx="124">
                  <c:v>5226.0843750000004</c:v>
                </c:pt>
                <c:pt idx="125">
                  <c:v>5226.0882812500004</c:v>
                </c:pt>
                <c:pt idx="126">
                  <c:v>5226.0921875000004</c:v>
                </c:pt>
                <c:pt idx="127">
                  <c:v>5226.0960937500004</c:v>
                </c:pt>
                <c:pt idx="128">
                  <c:v>5226.1000000000004</c:v>
                </c:pt>
                <c:pt idx="129">
                  <c:v>5226.1039062500004</c:v>
                </c:pt>
                <c:pt idx="130">
                  <c:v>5226.1078125000004</c:v>
                </c:pt>
                <c:pt idx="131">
                  <c:v>5226.1117187500004</c:v>
                </c:pt>
                <c:pt idx="132">
                  <c:v>5226.1156250000004</c:v>
                </c:pt>
                <c:pt idx="133">
                  <c:v>5226.1195312500004</c:v>
                </c:pt>
                <c:pt idx="134">
                  <c:v>5226.1234375000004</c:v>
                </c:pt>
                <c:pt idx="135">
                  <c:v>5226.1273437500004</c:v>
                </c:pt>
                <c:pt idx="136">
                  <c:v>5226.1312500000004</c:v>
                </c:pt>
                <c:pt idx="137">
                  <c:v>5226.1351562500004</c:v>
                </c:pt>
                <c:pt idx="138">
                  <c:v>5226.1390625000004</c:v>
                </c:pt>
                <c:pt idx="139">
                  <c:v>5226.1429687500004</c:v>
                </c:pt>
                <c:pt idx="140">
                  <c:v>5226.1468750000004</c:v>
                </c:pt>
                <c:pt idx="141">
                  <c:v>5226.1507812500004</c:v>
                </c:pt>
                <c:pt idx="142">
                  <c:v>5226.1546875000004</c:v>
                </c:pt>
                <c:pt idx="143">
                  <c:v>5226.1585937500004</c:v>
                </c:pt>
                <c:pt idx="144">
                  <c:v>5226.1625000000004</c:v>
                </c:pt>
                <c:pt idx="145">
                  <c:v>5226.1664062500004</c:v>
                </c:pt>
                <c:pt idx="146">
                  <c:v>5226.1703125000004</c:v>
                </c:pt>
                <c:pt idx="147">
                  <c:v>5226.1742187500004</c:v>
                </c:pt>
                <c:pt idx="148">
                  <c:v>5226.1781250000004</c:v>
                </c:pt>
                <c:pt idx="149">
                  <c:v>5226.1820312500004</c:v>
                </c:pt>
                <c:pt idx="150">
                  <c:v>5226.1859375000004</c:v>
                </c:pt>
                <c:pt idx="151">
                  <c:v>5226.1898437500004</c:v>
                </c:pt>
                <c:pt idx="152">
                  <c:v>5226.1937500000004</c:v>
                </c:pt>
                <c:pt idx="153">
                  <c:v>5226.1976562500004</c:v>
                </c:pt>
                <c:pt idx="154">
                  <c:v>5226.2015625000004</c:v>
                </c:pt>
                <c:pt idx="155">
                  <c:v>5226.2054687500004</c:v>
                </c:pt>
                <c:pt idx="156">
                  <c:v>5226.2093750000004</c:v>
                </c:pt>
                <c:pt idx="157">
                  <c:v>5226.2132812500004</c:v>
                </c:pt>
                <c:pt idx="158">
                  <c:v>5226.2171875000004</c:v>
                </c:pt>
                <c:pt idx="159">
                  <c:v>5226.2210937500004</c:v>
                </c:pt>
                <c:pt idx="160">
                  <c:v>5226.2250000000004</c:v>
                </c:pt>
                <c:pt idx="161">
                  <c:v>5226.2289062500004</c:v>
                </c:pt>
                <c:pt idx="162">
                  <c:v>5226.2328125000004</c:v>
                </c:pt>
                <c:pt idx="163">
                  <c:v>5226.2367187500004</c:v>
                </c:pt>
                <c:pt idx="164">
                  <c:v>5226.2406250000004</c:v>
                </c:pt>
                <c:pt idx="165">
                  <c:v>5226.2445312500004</c:v>
                </c:pt>
                <c:pt idx="166">
                  <c:v>5226.2484375000004</c:v>
                </c:pt>
                <c:pt idx="167">
                  <c:v>5226.2523437500004</c:v>
                </c:pt>
                <c:pt idx="168">
                  <c:v>5226.2562500000004</c:v>
                </c:pt>
                <c:pt idx="169">
                  <c:v>5226.2601562500004</c:v>
                </c:pt>
                <c:pt idx="170">
                  <c:v>5226.2640625000004</c:v>
                </c:pt>
                <c:pt idx="171">
                  <c:v>5226.2679687500004</c:v>
                </c:pt>
                <c:pt idx="172">
                  <c:v>5226.2718750000004</c:v>
                </c:pt>
                <c:pt idx="173">
                  <c:v>5226.2757812500004</c:v>
                </c:pt>
                <c:pt idx="174">
                  <c:v>5226.2796875000004</c:v>
                </c:pt>
                <c:pt idx="175">
                  <c:v>5226.2835937500004</c:v>
                </c:pt>
                <c:pt idx="176">
                  <c:v>5226.2875000000004</c:v>
                </c:pt>
                <c:pt idx="177">
                  <c:v>5226.2914062500004</c:v>
                </c:pt>
                <c:pt idx="178">
                  <c:v>5226.2953125000004</c:v>
                </c:pt>
                <c:pt idx="179">
                  <c:v>5226.2992187500004</c:v>
                </c:pt>
                <c:pt idx="180">
                  <c:v>5226.3031250000004</c:v>
                </c:pt>
                <c:pt idx="181">
                  <c:v>5226.3070312500004</c:v>
                </c:pt>
                <c:pt idx="182">
                  <c:v>5226.3109375000004</c:v>
                </c:pt>
                <c:pt idx="183">
                  <c:v>5226.3148437500004</c:v>
                </c:pt>
                <c:pt idx="184">
                  <c:v>5226.3187500000004</c:v>
                </c:pt>
                <c:pt idx="185">
                  <c:v>5226.3226562500004</c:v>
                </c:pt>
                <c:pt idx="186">
                  <c:v>5226.3265625000004</c:v>
                </c:pt>
                <c:pt idx="187">
                  <c:v>5226.3304687500004</c:v>
                </c:pt>
                <c:pt idx="188">
                  <c:v>5226.3343750000004</c:v>
                </c:pt>
                <c:pt idx="189">
                  <c:v>5226.3382812500004</c:v>
                </c:pt>
                <c:pt idx="190">
                  <c:v>5226.3421875000004</c:v>
                </c:pt>
                <c:pt idx="191">
                  <c:v>5226.3460937500004</c:v>
                </c:pt>
                <c:pt idx="192">
                  <c:v>5226.3500000000004</c:v>
                </c:pt>
                <c:pt idx="193">
                  <c:v>5226.3539062500004</c:v>
                </c:pt>
                <c:pt idx="194">
                  <c:v>5226.3578125000004</c:v>
                </c:pt>
                <c:pt idx="195">
                  <c:v>5226.3617187500004</c:v>
                </c:pt>
                <c:pt idx="196">
                  <c:v>5226.3656250000004</c:v>
                </c:pt>
                <c:pt idx="197">
                  <c:v>5226.3695312500004</c:v>
                </c:pt>
                <c:pt idx="198">
                  <c:v>5226.3734375000004</c:v>
                </c:pt>
                <c:pt idx="199">
                  <c:v>5226.3773437500004</c:v>
                </c:pt>
                <c:pt idx="200">
                  <c:v>5226.3812500000004</c:v>
                </c:pt>
                <c:pt idx="201">
                  <c:v>5226.3851562500004</c:v>
                </c:pt>
                <c:pt idx="202">
                  <c:v>5226.3890625000004</c:v>
                </c:pt>
                <c:pt idx="203">
                  <c:v>5226.3929687500004</c:v>
                </c:pt>
                <c:pt idx="204">
                  <c:v>5226.3968750000004</c:v>
                </c:pt>
                <c:pt idx="205">
                  <c:v>5226.4007812500004</c:v>
                </c:pt>
                <c:pt idx="206">
                  <c:v>5226.4046875000004</c:v>
                </c:pt>
                <c:pt idx="207">
                  <c:v>5226.4085937500004</c:v>
                </c:pt>
                <c:pt idx="208">
                  <c:v>5226.4125000000004</c:v>
                </c:pt>
                <c:pt idx="209">
                  <c:v>5226.4164062500004</c:v>
                </c:pt>
                <c:pt idx="210">
                  <c:v>5226.4203125000004</c:v>
                </c:pt>
                <c:pt idx="211">
                  <c:v>5226.4242187500004</c:v>
                </c:pt>
                <c:pt idx="212">
                  <c:v>5226.4281250000004</c:v>
                </c:pt>
                <c:pt idx="213">
                  <c:v>5226.4320312500004</c:v>
                </c:pt>
                <c:pt idx="214">
                  <c:v>5226.4359375000004</c:v>
                </c:pt>
                <c:pt idx="215">
                  <c:v>5226.4398437500004</c:v>
                </c:pt>
                <c:pt idx="216">
                  <c:v>5226.4437500000004</c:v>
                </c:pt>
                <c:pt idx="217">
                  <c:v>5226.4476562500004</c:v>
                </c:pt>
                <c:pt idx="218">
                  <c:v>5226.4515625000004</c:v>
                </c:pt>
                <c:pt idx="219">
                  <c:v>5226.4554687500004</c:v>
                </c:pt>
                <c:pt idx="220">
                  <c:v>5226.4593750000004</c:v>
                </c:pt>
                <c:pt idx="221">
                  <c:v>5226.4632812500004</c:v>
                </c:pt>
                <c:pt idx="222">
                  <c:v>5226.4671875000004</c:v>
                </c:pt>
                <c:pt idx="223">
                  <c:v>5226.4710937500004</c:v>
                </c:pt>
                <c:pt idx="224">
                  <c:v>5226.4750000000004</c:v>
                </c:pt>
                <c:pt idx="225">
                  <c:v>5226.4789062500004</c:v>
                </c:pt>
                <c:pt idx="226">
                  <c:v>5226.4828125000004</c:v>
                </c:pt>
                <c:pt idx="227">
                  <c:v>5226.4867187500004</c:v>
                </c:pt>
                <c:pt idx="228">
                  <c:v>5226.4906250000004</c:v>
                </c:pt>
                <c:pt idx="229">
                  <c:v>5226.4945312500004</c:v>
                </c:pt>
                <c:pt idx="230">
                  <c:v>5226.4984375000004</c:v>
                </c:pt>
                <c:pt idx="231">
                  <c:v>5226.5023437500004</c:v>
                </c:pt>
                <c:pt idx="232">
                  <c:v>5226.5062500000004</c:v>
                </c:pt>
                <c:pt idx="233">
                  <c:v>5226.5101562500004</c:v>
                </c:pt>
                <c:pt idx="234">
                  <c:v>5226.5140625000004</c:v>
                </c:pt>
                <c:pt idx="235">
                  <c:v>5226.5179687500004</c:v>
                </c:pt>
                <c:pt idx="236">
                  <c:v>5226.5218750000004</c:v>
                </c:pt>
                <c:pt idx="237">
                  <c:v>5226.5257812500004</c:v>
                </c:pt>
                <c:pt idx="238">
                  <c:v>5226.5296875000004</c:v>
                </c:pt>
                <c:pt idx="239">
                  <c:v>5226.5335937500004</c:v>
                </c:pt>
                <c:pt idx="240">
                  <c:v>5226.5375000000004</c:v>
                </c:pt>
                <c:pt idx="241">
                  <c:v>5226.5414062500004</c:v>
                </c:pt>
                <c:pt idx="242">
                  <c:v>5226.5453125000004</c:v>
                </c:pt>
                <c:pt idx="243">
                  <c:v>5226.5492187500004</c:v>
                </c:pt>
                <c:pt idx="244">
                  <c:v>5226.5531250000004</c:v>
                </c:pt>
                <c:pt idx="245">
                  <c:v>5226.5570312500004</c:v>
                </c:pt>
                <c:pt idx="246">
                  <c:v>5226.5609375000004</c:v>
                </c:pt>
                <c:pt idx="247">
                  <c:v>5226.5648437500004</c:v>
                </c:pt>
                <c:pt idx="248">
                  <c:v>5226.5687500000004</c:v>
                </c:pt>
                <c:pt idx="249">
                  <c:v>5226.5726562500004</c:v>
                </c:pt>
                <c:pt idx="250">
                  <c:v>5226.5765625000004</c:v>
                </c:pt>
                <c:pt idx="251">
                  <c:v>5226.5804687500004</c:v>
                </c:pt>
                <c:pt idx="252">
                  <c:v>5226.5843750000004</c:v>
                </c:pt>
                <c:pt idx="253">
                  <c:v>5226.5882812500004</c:v>
                </c:pt>
                <c:pt idx="254">
                  <c:v>5226.5921875000004</c:v>
                </c:pt>
                <c:pt idx="255">
                  <c:v>5226.5960937500004</c:v>
                </c:pt>
                <c:pt idx="256">
                  <c:v>5226.6000000000004</c:v>
                </c:pt>
                <c:pt idx="257">
                  <c:v>5226.6039062500004</c:v>
                </c:pt>
                <c:pt idx="258">
                  <c:v>5226.6078125000004</c:v>
                </c:pt>
                <c:pt idx="259">
                  <c:v>5226.6117187500004</c:v>
                </c:pt>
                <c:pt idx="260">
                  <c:v>5226.6156250000004</c:v>
                </c:pt>
                <c:pt idx="261">
                  <c:v>5226.6195312500004</c:v>
                </c:pt>
                <c:pt idx="262">
                  <c:v>5226.6234375000004</c:v>
                </c:pt>
                <c:pt idx="263">
                  <c:v>5226.6273437500004</c:v>
                </c:pt>
                <c:pt idx="264">
                  <c:v>5226.6312500000004</c:v>
                </c:pt>
                <c:pt idx="265">
                  <c:v>5226.6351562500004</c:v>
                </c:pt>
                <c:pt idx="266">
                  <c:v>5226.6390625000004</c:v>
                </c:pt>
                <c:pt idx="267">
                  <c:v>5226.6429687500004</c:v>
                </c:pt>
                <c:pt idx="268">
                  <c:v>5226.6468750000004</c:v>
                </c:pt>
                <c:pt idx="269">
                  <c:v>5226.6507812500004</c:v>
                </c:pt>
                <c:pt idx="270">
                  <c:v>5226.6546875000004</c:v>
                </c:pt>
                <c:pt idx="271">
                  <c:v>5226.6585937500004</c:v>
                </c:pt>
                <c:pt idx="272">
                  <c:v>5226.6625000000004</c:v>
                </c:pt>
                <c:pt idx="273">
                  <c:v>5226.6664062500004</c:v>
                </c:pt>
                <c:pt idx="274">
                  <c:v>5226.6703125000004</c:v>
                </c:pt>
                <c:pt idx="275">
                  <c:v>5226.6742187500004</c:v>
                </c:pt>
                <c:pt idx="276">
                  <c:v>5226.6781250000004</c:v>
                </c:pt>
                <c:pt idx="277">
                  <c:v>5226.6820312500004</c:v>
                </c:pt>
                <c:pt idx="278">
                  <c:v>5226.6859375000004</c:v>
                </c:pt>
                <c:pt idx="279">
                  <c:v>5226.6898437500004</c:v>
                </c:pt>
                <c:pt idx="280">
                  <c:v>5226.6937500000004</c:v>
                </c:pt>
                <c:pt idx="281">
                  <c:v>5226.6976562500004</c:v>
                </c:pt>
                <c:pt idx="282">
                  <c:v>5226.7015625000004</c:v>
                </c:pt>
                <c:pt idx="283">
                  <c:v>5226.7054687500004</c:v>
                </c:pt>
                <c:pt idx="284">
                  <c:v>5226.7093750000004</c:v>
                </c:pt>
                <c:pt idx="285">
                  <c:v>5226.7132812500004</c:v>
                </c:pt>
                <c:pt idx="286">
                  <c:v>5226.7171875000004</c:v>
                </c:pt>
                <c:pt idx="287">
                  <c:v>5226.7210937500004</c:v>
                </c:pt>
                <c:pt idx="288">
                  <c:v>5226.7250000000004</c:v>
                </c:pt>
                <c:pt idx="289">
                  <c:v>5226.7289062500004</c:v>
                </c:pt>
                <c:pt idx="290">
                  <c:v>5226.7328125000004</c:v>
                </c:pt>
                <c:pt idx="291">
                  <c:v>5226.7367187500004</c:v>
                </c:pt>
                <c:pt idx="292">
                  <c:v>5226.7406250000004</c:v>
                </c:pt>
                <c:pt idx="293">
                  <c:v>5226.7445312500004</c:v>
                </c:pt>
                <c:pt idx="294">
                  <c:v>5226.7484375000004</c:v>
                </c:pt>
                <c:pt idx="295">
                  <c:v>5226.7523437500004</c:v>
                </c:pt>
                <c:pt idx="296">
                  <c:v>5226.7562500000004</c:v>
                </c:pt>
                <c:pt idx="297">
                  <c:v>5226.7601562500004</c:v>
                </c:pt>
                <c:pt idx="298">
                  <c:v>5226.7640625000004</c:v>
                </c:pt>
                <c:pt idx="299">
                  <c:v>5226.7679687500004</c:v>
                </c:pt>
                <c:pt idx="300">
                  <c:v>5226.7718750000004</c:v>
                </c:pt>
                <c:pt idx="301">
                  <c:v>5226.7757812500004</c:v>
                </c:pt>
                <c:pt idx="302">
                  <c:v>5226.7796875000004</c:v>
                </c:pt>
                <c:pt idx="303">
                  <c:v>5226.7835937500004</c:v>
                </c:pt>
                <c:pt idx="304">
                  <c:v>5226.7875000000004</c:v>
                </c:pt>
                <c:pt idx="305">
                  <c:v>5226.7914062500004</c:v>
                </c:pt>
                <c:pt idx="306">
                  <c:v>5226.7953125000004</c:v>
                </c:pt>
                <c:pt idx="307">
                  <c:v>5226.7992187500004</c:v>
                </c:pt>
                <c:pt idx="308">
                  <c:v>5226.8031250000004</c:v>
                </c:pt>
                <c:pt idx="309">
                  <c:v>5226.8070312500004</c:v>
                </c:pt>
                <c:pt idx="310">
                  <c:v>5226.8109375000004</c:v>
                </c:pt>
                <c:pt idx="311">
                  <c:v>5226.8148437500004</c:v>
                </c:pt>
                <c:pt idx="312">
                  <c:v>5226.8187500000004</c:v>
                </c:pt>
                <c:pt idx="313">
                  <c:v>5226.8226562500004</c:v>
                </c:pt>
                <c:pt idx="314">
                  <c:v>5226.8265625000004</c:v>
                </c:pt>
                <c:pt idx="315">
                  <c:v>5226.8304687500004</c:v>
                </c:pt>
                <c:pt idx="316">
                  <c:v>5226.8343750000004</c:v>
                </c:pt>
                <c:pt idx="317">
                  <c:v>5226.8382812500004</c:v>
                </c:pt>
                <c:pt idx="318">
                  <c:v>5226.8421875000004</c:v>
                </c:pt>
                <c:pt idx="319">
                  <c:v>5226.8460937500004</c:v>
                </c:pt>
                <c:pt idx="320">
                  <c:v>5226.8500000000004</c:v>
                </c:pt>
                <c:pt idx="321">
                  <c:v>5226.8539062500004</c:v>
                </c:pt>
                <c:pt idx="322">
                  <c:v>5226.8578125000004</c:v>
                </c:pt>
                <c:pt idx="323">
                  <c:v>5226.8617187500004</c:v>
                </c:pt>
                <c:pt idx="324">
                  <c:v>5226.8656250000004</c:v>
                </c:pt>
                <c:pt idx="325">
                  <c:v>5226.8695312500004</c:v>
                </c:pt>
                <c:pt idx="326">
                  <c:v>5226.8734375000004</c:v>
                </c:pt>
                <c:pt idx="327">
                  <c:v>5226.8773437500004</c:v>
                </c:pt>
                <c:pt idx="328">
                  <c:v>5226.8812500000004</c:v>
                </c:pt>
                <c:pt idx="329">
                  <c:v>5226.8851562500004</c:v>
                </c:pt>
                <c:pt idx="330">
                  <c:v>5226.8890625000004</c:v>
                </c:pt>
                <c:pt idx="331">
                  <c:v>5226.8929687500004</c:v>
                </c:pt>
                <c:pt idx="332">
                  <c:v>5226.8968750000004</c:v>
                </c:pt>
                <c:pt idx="333">
                  <c:v>5226.9007812500004</c:v>
                </c:pt>
                <c:pt idx="334">
                  <c:v>5226.9046875000004</c:v>
                </c:pt>
                <c:pt idx="335">
                  <c:v>5226.9085937500004</c:v>
                </c:pt>
                <c:pt idx="336">
                  <c:v>5226.9125000000004</c:v>
                </c:pt>
                <c:pt idx="337">
                  <c:v>5226.9164062500004</c:v>
                </c:pt>
                <c:pt idx="338">
                  <c:v>5226.9203125000004</c:v>
                </c:pt>
                <c:pt idx="339">
                  <c:v>5226.9242187500004</c:v>
                </c:pt>
                <c:pt idx="340">
                  <c:v>5226.9281250000004</c:v>
                </c:pt>
                <c:pt idx="341">
                  <c:v>5226.9320312500004</c:v>
                </c:pt>
                <c:pt idx="342">
                  <c:v>5226.9359375000004</c:v>
                </c:pt>
                <c:pt idx="343">
                  <c:v>5226.9398437500004</c:v>
                </c:pt>
                <c:pt idx="344">
                  <c:v>5226.9437500000004</c:v>
                </c:pt>
                <c:pt idx="345">
                  <c:v>5226.9476562500004</c:v>
                </c:pt>
                <c:pt idx="346">
                  <c:v>5226.9515625000004</c:v>
                </c:pt>
                <c:pt idx="347">
                  <c:v>5226.9554687500004</c:v>
                </c:pt>
                <c:pt idx="348">
                  <c:v>5226.9593750000004</c:v>
                </c:pt>
                <c:pt idx="349">
                  <c:v>5226.9632812500004</c:v>
                </c:pt>
                <c:pt idx="350">
                  <c:v>5226.9671875000004</c:v>
                </c:pt>
                <c:pt idx="351">
                  <c:v>5226.9710937500004</c:v>
                </c:pt>
                <c:pt idx="352">
                  <c:v>5226.9750000000004</c:v>
                </c:pt>
                <c:pt idx="353">
                  <c:v>5226.9789062500004</c:v>
                </c:pt>
                <c:pt idx="354">
                  <c:v>5226.9828125000004</c:v>
                </c:pt>
                <c:pt idx="355">
                  <c:v>5226.9867187500004</c:v>
                </c:pt>
                <c:pt idx="356">
                  <c:v>5226.9906250000004</c:v>
                </c:pt>
                <c:pt idx="357">
                  <c:v>5226.9945312500004</c:v>
                </c:pt>
                <c:pt idx="358">
                  <c:v>5226.9984375000004</c:v>
                </c:pt>
                <c:pt idx="359">
                  <c:v>5227.0023437500004</c:v>
                </c:pt>
                <c:pt idx="360">
                  <c:v>5227.0062500000004</c:v>
                </c:pt>
                <c:pt idx="361">
                  <c:v>5227.0101562500004</c:v>
                </c:pt>
                <c:pt idx="362">
                  <c:v>5227.0140625000004</c:v>
                </c:pt>
                <c:pt idx="363">
                  <c:v>5227.0179687500004</c:v>
                </c:pt>
                <c:pt idx="364">
                  <c:v>5227.0218750000004</c:v>
                </c:pt>
                <c:pt idx="365">
                  <c:v>5227.0257812500004</c:v>
                </c:pt>
                <c:pt idx="366">
                  <c:v>5227.0296875000004</c:v>
                </c:pt>
                <c:pt idx="367">
                  <c:v>5227.0335937500004</c:v>
                </c:pt>
                <c:pt idx="368">
                  <c:v>5227.0375000000004</c:v>
                </c:pt>
                <c:pt idx="369">
                  <c:v>5227.0414062500004</c:v>
                </c:pt>
                <c:pt idx="370">
                  <c:v>5227.0453125000004</c:v>
                </c:pt>
                <c:pt idx="371">
                  <c:v>5227.0492187500004</c:v>
                </c:pt>
                <c:pt idx="372">
                  <c:v>5227.0531250000004</c:v>
                </c:pt>
                <c:pt idx="373">
                  <c:v>5227.0570312500004</c:v>
                </c:pt>
                <c:pt idx="374">
                  <c:v>5227.0609375000004</c:v>
                </c:pt>
                <c:pt idx="375">
                  <c:v>5227.0648437500004</c:v>
                </c:pt>
                <c:pt idx="376">
                  <c:v>5227.0687500000004</c:v>
                </c:pt>
                <c:pt idx="377">
                  <c:v>5227.0726562500004</c:v>
                </c:pt>
                <c:pt idx="378">
                  <c:v>5227.0765625000004</c:v>
                </c:pt>
                <c:pt idx="379">
                  <c:v>5227.0804687500004</c:v>
                </c:pt>
                <c:pt idx="380">
                  <c:v>5227.0843750000004</c:v>
                </c:pt>
                <c:pt idx="381">
                  <c:v>5227.0882812500004</c:v>
                </c:pt>
                <c:pt idx="382">
                  <c:v>5227.0921875000004</c:v>
                </c:pt>
                <c:pt idx="383">
                  <c:v>5227.0960937500004</c:v>
                </c:pt>
                <c:pt idx="384">
                  <c:v>5227.1000000000004</c:v>
                </c:pt>
                <c:pt idx="385">
                  <c:v>5227.1039062500004</c:v>
                </c:pt>
                <c:pt idx="386">
                  <c:v>5227.1078125000004</c:v>
                </c:pt>
                <c:pt idx="387">
                  <c:v>5227.1117187500004</c:v>
                </c:pt>
                <c:pt idx="388">
                  <c:v>5227.1156250000004</c:v>
                </c:pt>
                <c:pt idx="389">
                  <c:v>5227.1195312500004</c:v>
                </c:pt>
                <c:pt idx="390">
                  <c:v>5227.1234375000004</c:v>
                </c:pt>
                <c:pt idx="391">
                  <c:v>5227.1273437500004</c:v>
                </c:pt>
                <c:pt idx="392">
                  <c:v>5227.1312500000004</c:v>
                </c:pt>
                <c:pt idx="393">
                  <c:v>5227.1351562500004</c:v>
                </c:pt>
                <c:pt idx="394">
                  <c:v>5227.1390625000004</c:v>
                </c:pt>
                <c:pt idx="395">
                  <c:v>5227.1429687500004</c:v>
                </c:pt>
                <c:pt idx="396">
                  <c:v>5227.1468750000004</c:v>
                </c:pt>
                <c:pt idx="397">
                  <c:v>5227.1507812500004</c:v>
                </c:pt>
                <c:pt idx="398">
                  <c:v>5227.1546875000004</c:v>
                </c:pt>
                <c:pt idx="399">
                  <c:v>5227.1585937500004</c:v>
                </c:pt>
                <c:pt idx="400">
                  <c:v>5227.1625000000004</c:v>
                </c:pt>
                <c:pt idx="401">
                  <c:v>5227.1664062500004</c:v>
                </c:pt>
                <c:pt idx="402">
                  <c:v>5227.1703125000004</c:v>
                </c:pt>
                <c:pt idx="403">
                  <c:v>5227.1742187500004</c:v>
                </c:pt>
                <c:pt idx="404">
                  <c:v>5227.1781250000004</c:v>
                </c:pt>
                <c:pt idx="405">
                  <c:v>5227.1820312500004</c:v>
                </c:pt>
                <c:pt idx="406">
                  <c:v>5227.1859375000004</c:v>
                </c:pt>
                <c:pt idx="407">
                  <c:v>5227.1898437500004</c:v>
                </c:pt>
                <c:pt idx="408">
                  <c:v>5227.1937500000004</c:v>
                </c:pt>
                <c:pt idx="409">
                  <c:v>5227.1976562500004</c:v>
                </c:pt>
                <c:pt idx="410">
                  <c:v>5227.2015625000004</c:v>
                </c:pt>
                <c:pt idx="411">
                  <c:v>5227.2054687500004</c:v>
                </c:pt>
                <c:pt idx="412">
                  <c:v>5227.2093750000004</c:v>
                </c:pt>
                <c:pt idx="413">
                  <c:v>5227.2132812500004</c:v>
                </c:pt>
                <c:pt idx="414">
                  <c:v>5227.2171875000004</c:v>
                </c:pt>
                <c:pt idx="415">
                  <c:v>5227.2210937500004</c:v>
                </c:pt>
                <c:pt idx="416">
                  <c:v>5227.2250000000004</c:v>
                </c:pt>
                <c:pt idx="417">
                  <c:v>5227.2289062500004</c:v>
                </c:pt>
                <c:pt idx="418">
                  <c:v>5227.2328125000004</c:v>
                </c:pt>
                <c:pt idx="419">
                  <c:v>5227.2367187500004</c:v>
                </c:pt>
                <c:pt idx="420">
                  <c:v>5227.2406250000004</c:v>
                </c:pt>
                <c:pt idx="421">
                  <c:v>5227.2445312500004</c:v>
                </c:pt>
                <c:pt idx="422">
                  <c:v>5227.2484375000004</c:v>
                </c:pt>
                <c:pt idx="423">
                  <c:v>5227.2523437500004</c:v>
                </c:pt>
                <c:pt idx="424">
                  <c:v>5227.2562500000004</c:v>
                </c:pt>
                <c:pt idx="425">
                  <c:v>5227.2601562500004</c:v>
                </c:pt>
                <c:pt idx="426">
                  <c:v>5227.2640625000004</c:v>
                </c:pt>
                <c:pt idx="427">
                  <c:v>5227.2679687500004</c:v>
                </c:pt>
                <c:pt idx="428">
                  <c:v>5227.2718750000004</c:v>
                </c:pt>
                <c:pt idx="429">
                  <c:v>5227.2757812500004</c:v>
                </c:pt>
                <c:pt idx="430">
                  <c:v>5227.2796875000004</c:v>
                </c:pt>
                <c:pt idx="431">
                  <c:v>5227.2835937500004</c:v>
                </c:pt>
                <c:pt idx="432">
                  <c:v>5227.2875000000004</c:v>
                </c:pt>
                <c:pt idx="433">
                  <c:v>5227.2914062500004</c:v>
                </c:pt>
                <c:pt idx="434">
                  <c:v>5227.2953125000004</c:v>
                </c:pt>
                <c:pt idx="435">
                  <c:v>5227.2992187500004</c:v>
                </c:pt>
                <c:pt idx="436">
                  <c:v>5227.3031250000004</c:v>
                </c:pt>
                <c:pt idx="437">
                  <c:v>5227.3070312500004</c:v>
                </c:pt>
                <c:pt idx="438">
                  <c:v>5227.3109375000004</c:v>
                </c:pt>
                <c:pt idx="439">
                  <c:v>5227.3148437500004</c:v>
                </c:pt>
                <c:pt idx="440">
                  <c:v>5227.3187500000004</c:v>
                </c:pt>
                <c:pt idx="441">
                  <c:v>5227.3226562500004</c:v>
                </c:pt>
                <c:pt idx="442">
                  <c:v>5227.3265625000004</c:v>
                </c:pt>
                <c:pt idx="443">
                  <c:v>5227.3304687500004</c:v>
                </c:pt>
                <c:pt idx="444">
                  <c:v>5227.3343750000004</c:v>
                </c:pt>
                <c:pt idx="445">
                  <c:v>5227.3382812500004</c:v>
                </c:pt>
                <c:pt idx="446">
                  <c:v>5227.3421875000004</c:v>
                </c:pt>
                <c:pt idx="447">
                  <c:v>5227.3460937500004</c:v>
                </c:pt>
                <c:pt idx="448">
                  <c:v>5227.3500000000004</c:v>
                </c:pt>
                <c:pt idx="449">
                  <c:v>5227.3539062500004</c:v>
                </c:pt>
                <c:pt idx="450">
                  <c:v>5227.3578125000004</c:v>
                </c:pt>
                <c:pt idx="451">
                  <c:v>5227.3617187500004</c:v>
                </c:pt>
                <c:pt idx="452">
                  <c:v>5227.3656250000004</c:v>
                </c:pt>
                <c:pt idx="453">
                  <c:v>5227.3695312500004</c:v>
                </c:pt>
                <c:pt idx="454">
                  <c:v>5227.3734375000004</c:v>
                </c:pt>
                <c:pt idx="455">
                  <c:v>5227.3773437500004</c:v>
                </c:pt>
                <c:pt idx="456">
                  <c:v>5227.3812500000004</c:v>
                </c:pt>
                <c:pt idx="457">
                  <c:v>5227.3851562500004</c:v>
                </c:pt>
                <c:pt idx="458">
                  <c:v>5227.3890625000004</c:v>
                </c:pt>
                <c:pt idx="459">
                  <c:v>5227.3929687500004</c:v>
                </c:pt>
                <c:pt idx="460">
                  <c:v>5227.3968750000004</c:v>
                </c:pt>
                <c:pt idx="461">
                  <c:v>5227.4007812500004</c:v>
                </c:pt>
                <c:pt idx="462">
                  <c:v>5227.4046875000004</c:v>
                </c:pt>
                <c:pt idx="463">
                  <c:v>5227.4085937500004</c:v>
                </c:pt>
                <c:pt idx="464">
                  <c:v>5227.4125000000004</c:v>
                </c:pt>
                <c:pt idx="465">
                  <c:v>5227.4164062500004</c:v>
                </c:pt>
                <c:pt idx="466">
                  <c:v>5227.4203125000004</c:v>
                </c:pt>
                <c:pt idx="467">
                  <c:v>5227.4242187500004</c:v>
                </c:pt>
                <c:pt idx="468">
                  <c:v>5227.4281250000004</c:v>
                </c:pt>
                <c:pt idx="469">
                  <c:v>5227.4320312500004</c:v>
                </c:pt>
                <c:pt idx="470">
                  <c:v>5227.4359375000004</c:v>
                </c:pt>
                <c:pt idx="471">
                  <c:v>5227.4398437500004</c:v>
                </c:pt>
                <c:pt idx="472">
                  <c:v>5227.4437500000004</c:v>
                </c:pt>
                <c:pt idx="473">
                  <c:v>5227.4476562500004</c:v>
                </c:pt>
                <c:pt idx="474">
                  <c:v>5227.4515625000004</c:v>
                </c:pt>
                <c:pt idx="475">
                  <c:v>5227.4554687500004</c:v>
                </c:pt>
                <c:pt idx="476">
                  <c:v>5227.4593750000004</c:v>
                </c:pt>
                <c:pt idx="477">
                  <c:v>5227.4632812500004</c:v>
                </c:pt>
                <c:pt idx="478">
                  <c:v>5227.4671875000004</c:v>
                </c:pt>
                <c:pt idx="479">
                  <c:v>5227.4710937500004</c:v>
                </c:pt>
                <c:pt idx="480">
                  <c:v>5227.4750000000004</c:v>
                </c:pt>
                <c:pt idx="481">
                  <c:v>5227.4789062500004</c:v>
                </c:pt>
                <c:pt idx="482">
                  <c:v>5227.4828125000004</c:v>
                </c:pt>
                <c:pt idx="483">
                  <c:v>5227.4867187500004</c:v>
                </c:pt>
                <c:pt idx="484">
                  <c:v>5227.4906250000004</c:v>
                </c:pt>
                <c:pt idx="485">
                  <c:v>5227.4945312500004</c:v>
                </c:pt>
                <c:pt idx="486">
                  <c:v>5227.4984375000004</c:v>
                </c:pt>
                <c:pt idx="487">
                  <c:v>5227.5023437500004</c:v>
                </c:pt>
                <c:pt idx="488">
                  <c:v>5227.5062500000004</c:v>
                </c:pt>
                <c:pt idx="489">
                  <c:v>5227.5101562500004</c:v>
                </c:pt>
                <c:pt idx="490">
                  <c:v>5227.5140625000004</c:v>
                </c:pt>
                <c:pt idx="491">
                  <c:v>5227.5179687500004</c:v>
                </c:pt>
                <c:pt idx="492">
                  <c:v>5227.5218750000004</c:v>
                </c:pt>
                <c:pt idx="493">
                  <c:v>5227.5257812500004</c:v>
                </c:pt>
                <c:pt idx="494">
                  <c:v>5227.5296875000004</c:v>
                </c:pt>
                <c:pt idx="495">
                  <c:v>5227.5335937500004</c:v>
                </c:pt>
                <c:pt idx="496">
                  <c:v>5227.5375000000004</c:v>
                </c:pt>
                <c:pt idx="497">
                  <c:v>5227.5414062500004</c:v>
                </c:pt>
                <c:pt idx="498">
                  <c:v>5227.5453125000004</c:v>
                </c:pt>
                <c:pt idx="499">
                  <c:v>5227.5492187500004</c:v>
                </c:pt>
                <c:pt idx="500">
                  <c:v>5227.5531250000004</c:v>
                </c:pt>
                <c:pt idx="501">
                  <c:v>5227.5570312500004</c:v>
                </c:pt>
                <c:pt idx="502">
                  <c:v>5227.5609375000004</c:v>
                </c:pt>
                <c:pt idx="503">
                  <c:v>5227.5648437500004</c:v>
                </c:pt>
                <c:pt idx="504">
                  <c:v>5227.5687500000004</c:v>
                </c:pt>
                <c:pt idx="505">
                  <c:v>5227.5726562500004</c:v>
                </c:pt>
                <c:pt idx="506">
                  <c:v>5227.5765625000004</c:v>
                </c:pt>
                <c:pt idx="507">
                  <c:v>5227.5804687500004</c:v>
                </c:pt>
                <c:pt idx="508">
                  <c:v>5227.5843750000004</c:v>
                </c:pt>
                <c:pt idx="509">
                  <c:v>5227.5882812500004</c:v>
                </c:pt>
                <c:pt idx="510">
                  <c:v>5227.5921875000004</c:v>
                </c:pt>
                <c:pt idx="511">
                  <c:v>5227.5960937500004</c:v>
                </c:pt>
                <c:pt idx="512">
                  <c:v>5227.6000000000004</c:v>
                </c:pt>
                <c:pt idx="513">
                  <c:v>5227.6039062500004</c:v>
                </c:pt>
                <c:pt idx="514">
                  <c:v>5227.6078125000004</c:v>
                </c:pt>
                <c:pt idx="515">
                  <c:v>5227.6117187500004</c:v>
                </c:pt>
                <c:pt idx="516">
                  <c:v>5227.6156250000004</c:v>
                </c:pt>
                <c:pt idx="517">
                  <c:v>5227.6195312500004</c:v>
                </c:pt>
                <c:pt idx="518">
                  <c:v>5227.6234375000004</c:v>
                </c:pt>
                <c:pt idx="519">
                  <c:v>5227.6273437500004</c:v>
                </c:pt>
                <c:pt idx="520">
                  <c:v>5227.6312500000004</c:v>
                </c:pt>
                <c:pt idx="521">
                  <c:v>5227.6351562500004</c:v>
                </c:pt>
                <c:pt idx="522">
                  <c:v>5227.6390625000004</c:v>
                </c:pt>
                <c:pt idx="523">
                  <c:v>5227.6429687500004</c:v>
                </c:pt>
                <c:pt idx="524">
                  <c:v>5227.6468750000004</c:v>
                </c:pt>
                <c:pt idx="525">
                  <c:v>5227.6507812500004</c:v>
                </c:pt>
                <c:pt idx="526">
                  <c:v>5227.6546875000004</c:v>
                </c:pt>
                <c:pt idx="527">
                  <c:v>5227.6585937500004</c:v>
                </c:pt>
                <c:pt idx="528">
                  <c:v>5227.6625000000004</c:v>
                </c:pt>
                <c:pt idx="529">
                  <c:v>5227.6664062500004</c:v>
                </c:pt>
                <c:pt idx="530">
                  <c:v>5227.6703125000004</c:v>
                </c:pt>
                <c:pt idx="531">
                  <c:v>5227.6742187500004</c:v>
                </c:pt>
                <c:pt idx="532">
                  <c:v>5227.6781250000004</c:v>
                </c:pt>
                <c:pt idx="533">
                  <c:v>5227.6820312500004</c:v>
                </c:pt>
                <c:pt idx="534">
                  <c:v>5227.6859375000004</c:v>
                </c:pt>
                <c:pt idx="535">
                  <c:v>5227.6898437500004</c:v>
                </c:pt>
                <c:pt idx="536">
                  <c:v>5227.6937500000004</c:v>
                </c:pt>
                <c:pt idx="537">
                  <c:v>5227.6976562500004</c:v>
                </c:pt>
                <c:pt idx="538">
                  <c:v>5227.7015625000004</c:v>
                </c:pt>
                <c:pt idx="539">
                  <c:v>5227.7054687500004</c:v>
                </c:pt>
                <c:pt idx="540">
                  <c:v>5227.7093750000004</c:v>
                </c:pt>
                <c:pt idx="541">
                  <c:v>5227.7132812500004</c:v>
                </c:pt>
                <c:pt idx="542">
                  <c:v>5227.7171875000004</c:v>
                </c:pt>
                <c:pt idx="543">
                  <c:v>5227.7210937500004</c:v>
                </c:pt>
                <c:pt idx="544">
                  <c:v>5227.7250000000004</c:v>
                </c:pt>
                <c:pt idx="545">
                  <c:v>5227.7289062500004</c:v>
                </c:pt>
                <c:pt idx="546">
                  <c:v>5227.7328125000004</c:v>
                </c:pt>
                <c:pt idx="547">
                  <c:v>5227.7367187500004</c:v>
                </c:pt>
                <c:pt idx="548">
                  <c:v>5227.7406250000004</c:v>
                </c:pt>
                <c:pt idx="549">
                  <c:v>5227.7445312500004</c:v>
                </c:pt>
                <c:pt idx="550">
                  <c:v>5227.7484375000004</c:v>
                </c:pt>
                <c:pt idx="551">
                  <c:v>5227.7523437500004</c:v>
                </c:pt>
                <c:pt idx="552">
                  <c:v>5227.7562500000004</c:v>
                </c:pt>
                <c:pt idx="553">
                  <c:v>5227.7601562500004</c:v>
                </c:pt>
                <c:pt idx="554">
                  <c:v>5227.7640625000004</c:v>
                </c:pt>
                <c:pt idx="555">
                  <c:v>5227.7679687500004</c:v>
                </c:pt>
                <c:pt idx="556">
                  <c:v>5227.7718750000004</c:v>
                </c:pt>
                <c:pt idx="557">
                  <c:v>5227.7757812500004</c:v>
                </c:pt>
                <c:pt idx="558">
                  <c:v>5227.7796875000004</c:v>
                </c:pt>
                <c:pt idx="559">
                  <c:v>5227.7835937500004</c:v>
                </c:pt>
                <c:pt idx="560">
                  <c:v>5227.7875000000004</c:v>
                </c:pt>
                <c:pt idx="561">
                  <c:v>5227.7914062500004</c:v>
                </c:pt>
                <c:pt idx="562">
                  <c:v>5227.7953125000004</c:v>
                </c:pt>
                <c:pt idx="563">
                  <c:v>5227.7992187500004</c:v>
                </c:pt>
                <c:pt idx="564">
                  <c:v>5227.8031250000004</c:v>
                </c:pt>
                <c:pt idx="565">
                  <c:v>5227.8070312500004</c:v>
                </c:pt>
                <c:pt idx="566">
                  <c:v>5227.8109375000004</c:v>
                </c:pt>
                <c:pt idx="567">
                  <c:v>5227.8148437500004</c:v>
                </c:pt>
                <c:pt idx="568">
                  <c:v>5227.8187500000004</c:v>
                </c:pt>
                <c:pt idx="569">
                  <c:v>5227.8226562500004</c:v>
                </c:pt>
                <c:pt idx="570">
                  <c:v>5227.8265625000004</c:v>
                </c:pt>
                <c:pt idx="571">
                  <c:v>5227.8304687500004</c:v>
                </c:pt>
                <c:pt idx="572">
                  <c:v>5227.8343750000004</c:v>
                </c:pt>
                <c:pt idx="573">
                  <c:v>5227.8382812500004</c:v>
                </c:pt>
                <c:pt idx="574">
                  <c:v>5227.8421875000004</c:v>
                </c:pt>
                <c:pt idx="575">
                  <c:v>5227.8460937500004</c:v>
                </c:pt>
                <c:pt idx="576">
                  <c:v>5227.8500000000004</c:v>
                </c:pt>
                <c:pt idx="577">
                  <c:v>5227.8539062500004</c:v>
                </c:pt>
                <c:pt idx="578">
                  <c:v>5227.8578125000004</c:v>
                </c:pt>
                <c:pt idx="579">
                  <c:v>5227.8617187500004</c:v>
                </c:pt>
                <c:pt idx="580">
                  <c:v>5227.8656250000004</c:v>
                </c:pt>
                <c:pt idx="581">
                  <c:v>5227.8695312500004</c:v>
                </c:pt>
                <c:pt idx="582">
                  <c:v>5227.8734375000004</c:v>
                </c:pt>
                <c:pt idx="583">
                  <c:v>5227.8773437500004</c:v>
                </c:pt>
                <c:pt idx="584">
                  <c:v>5227.8812500000004</c:v>
                </c:pt>
                <c:pt idx="585">
                  <c:v>5227.8851562500004</c:v>
                </c:pt>
                <c:pt idx="586">
                  <c:v>5227.8890625000004</c:v>
                </c:pt>
                <c:pt idx="587">
                  <c:v>5227.8929687500004</c:v>
                </c:pt>
                <c:pt idx="588">
                  <c:v>5227.8968750000004</c:v>
                </c:pt>
                <c:pt idx="589">
                  <c:v>5227.9007812500004</c:v>
                </c:pt>
                <c:pt idx="590">
                  <c:v>5227.9046875000004</c:v>
                </c:pt>
                <c:pt idx="591">
                  <c:v>5227.9085937500004</c:v>
                </c:pt>
                <c:pt idx="592">
                  <c:v>5227.9125000000004</c:v>
                </c:pt>
                <c:pt idx="593">
                  <c:v>5227.9164062500004</c:v>
                </c:pt>
                <c:pt idx="594">
                  <c:v>5227.9203125000004</c:v>
                </c:pt>
                <c:pt idx="595">
                  <c:v>5227.9242187500004</c:v>
                </c:pt>
                <c:pt idx="596">
                  <c:v>5227.9281250000004</c:v>
                </c:pt>
                <c:pt idx="597">
                  <c:v>5227.9320312500004</c:v>
                </c:pt>
                <c:pt idx="598">
                  <c:v>5227.9359375000004</c:v>
                </c:pt>
                <c:pt idx="599">
                  <c:v>5227.9398437500004</c:v>
                </c:pt>
                <c:pt idx="600">
                  <c:v>5227.9437500000004</c:v>
                </c:pt>
                <c:pt idx="601">
                  <c:v>5227.9476562500004</c:v>
                </c:pt>
                <c:pt idx="602">
                  <c:v>5227.9515625000004</c:v>
                </c:pt>
                <c:pt idx="603">
                  <c:v>5227.9554687500004</c:v>
                </c:pt>
                <c:pt idx="604">
                  <c:v>5227.9593750000004</c:v>
                </c:pt>
                <c:pt idx="605">
                  <c:v>5227.9632812500004</c:v>
                </c:pt>
                <c:pt idx="606">
                  <c:v>5227.9671875000004</c:v>
                </c:pt>
                <c:pt idx="607">
                  <c:v>5227.9710937500004</c:v>
                </c:pt>
                <c:pt idx="608">
                  <c:v>5227.9750000000004</c:v>
                </c:pt>
                <c:pt idx="609">
                  <c:v>5227.9789062500004</c:v>
                </c:pt>
                <c:pt idx="610">
                  <c:v>5227.9828125000004</c:v>
                </c:pt>
                <c:pt idx="611">
                  <c:v>5227.9867187500004</c:v>
                </c:pt>
                <c:pt idx="612">
                  <c:v>5227.9906250000004</c:v>
                </c:pt>
                <c:pt idx="613">
                  <c:v>5227.9945312500004</c:v>
                </c:pt>
                <c:pt idx="614">
                  <c:v>5227.9984375000004</c:v>
                </c:pt>
                <c:pt idx="615">
                  <c:v>5228.0023437500004</c:v>
                </c:pt>
                <c:pt idx="616">
                  <c:v>5228.0062500000004</c:v>
                </c:pt>
                <c:pt idx="617">
                  <c:v>5228.0101562500004</c:v>
                </c:pt>
                <c:pt idx="618">
                  <c:v>5228.0140625000004</c:v>
                </c:pt>
                <c:pt idx="619">
                  <c:v>5228.0179687500004</c:v>
                </c:pt>
                <c:pt idx="620">
                  <c:v>5228.0218750000004</c:v>
                </c:pt>
                <c:pt idx="621">
                  <c:v>5228.0257812500004</c:v>
                </c:pt>
                <c:pt idx="622">
                  <c:v>5228.0296875000004</c:v>
                </c:pt>
                <c:pt idx="623">
                  <c:v>5228.0335937500004</c:v>
                </c:pt>
                <c:pt idx="624">
                  <c:v>5228.0375000000004</c:v>
                </c:pt>
                <c:pt idx="625">
                  <c:v>5228.0414062500004</c:v>
                </c:pt>
                <c:pt idx="626">
                  <c:v>5228.0453125000004</c:v>
                </c:pt>
                <c:pt idx="627">
                  <c:v>5228.0492187500004</c:v>
                </c:pt>
                <c:pt idx="628">
                  <c:v>5228.0531250000004</c:v>
                </c:pt>
                <c:pt idx="629">
                  <c:v>5228.0570312500004</c:v>
                </c:pt>
                <c:pt idx="630">
                  <c:v>5228.0609375000004</c:v>
                </c:pt>
                <c:pt idx="631">
                  <c:v>5228.0648437500004</c:v>
                </c:pt>
                <c:pt idx="632">
                  <c:v>5228.0687500000004</c:v>
                </c:pt>
                <c:pt idx="633">
                  <c:v>5228.0726562500004</c:v>
                </c:pt>
                <c:pt idx="634">
                  <c:v>5228.0765625000004</c:v>
                </c:pt>
                <c:pt idx="635">
                  <c:v>5228.0804687500004</c:v>
                </c:pt>
                <c:pt idx="636">
                  <c:v>5228.0843750000004</c:v>
                </c:pt>
                <c:pt idx="637">
                  <c:v>5228.0882812500004</c:v>
                </c:pt>
                <c:pt idx="638">
                  <c:v>5228.0921875000004</c:v>
                </c:pt>
                <c:pt idx="639">
                  <c:v>5228.0960937500004</c:v>
                </c:pt>
                <c:pt idx="640">
                  <c:v>5228.1000000000004</c:v>
                </c:pt>
                <c:pt idx="641">
                  <c:v>5228.1039062500004</c:v>
                </c:pt>
                <c:pt idx="642">
                  <c:v>5228.1078125000004</c:v>
                </c:pt>
                <c:pt idx="643">
                  <c:v>5228.1117187500004</c:v>
                </c:pt>
                <c:pt idx="644">
                  <c:v>5228.1156250000004</c:v>
                </c:pt>
                <c:pt idx="645">
                  <c:v>5228.1195312500004</c:v>
                </c:pt>
                <c:pt idx="646">
                  <c:v>5228.1234375000004</c:v>
                </c:pt>
                <c:pt idx="647">
                  <c:v>5228.1273437500004</c:v>
                </c:pt>
                <c:pt idx="648">
                  <c:v>5228.1312500000004</c:v>
                </c:pt>
                <c:pt idx="649">
                  <c:v>5228.1351562500004</c:v>
                </c:pt>
                <c:pt idx="650">
                  <c:v>5228.1390625000004</c:v>
                </c:pt>
                <c:pt idx="651">
                  <c:v>5228.1429687500004</c:v>
                </c:pt>
                <c:pt idx="652">
                  <c:v>5228.1468750000004</c:v>
                </c:pt>
                <c:pt idx="653">
                  <c:v>5228.1507812500004</c:v>
                </c:pt>
                <c:pt idx="654">
                  <c:v>5228.1546875000004</c:v>
                </c:pt>
                <c:pt idx="655">
                  <c:v>5228.1585937500004</c:v>
                </c:pt>
                <c:pt idx="656">
                  <c:v>5228.1625000000004</c:v>
                </c:pt>
                <c:pt idx="657">
                  <c:v>5228.1664062500004</c:v>
                </c:pt>
                <c:pt idx="658">
                  <c:v>5228.1703125000004</c:v>
                </c:pt>
                <c:pt idx="659">
                  <c:v>5228.1742187500004</c:v>
                </c:pt>
                <c:pt idx="660">
                  <c:v>5228.1781250000004</c:v>
                </c:pt>
                <c:pt idx="661">
                  <c:v>5228.1820312500004</c:v>
                </c:pt>
                <c:pt idx="662">
                  <c:v>5228.1859375000004</c:v>
                </c:pt>
                <c:pt idx="663">
                  <c:v>5228.1898437500004</c:v>
                </c:pt>
                <c:pt idx="664">
                  <c:v>5228.1937500000004</c:v>
                </c:pt>
                <c:pt idx="665">
                  <c:v>5228.1976562500004</c:v>
                </c:pt>
                <c:pt idx="666">
                  <c:v>5228.2015625000004</c:v>
                </c:pt>
                <c:pt idx="667">
                  <c:v>5228.2054687500004</c:v>
                </c:pt>
                <c:pt idx="668">
                  <c:v>5228.2093750000004</c:v>
                </c:pt>
                <c:pt idx="669">
                  <c:v>5228.2132812500004</c:v>
                </c:pt>
                <c:pt idx="670">
                  <c:v>5228.2171875000004</c:v>
                </c:pt>
                <c:pt idx="671">
                  <c:v>5228.2210937500004</c:v>
                </c:pt>
                <c:pt idx="672">
                  <c:v>5228.2250000000004</c:v>
                </c:pt>
                <c:pt idx="673">
                  <c:v>5228.2289062500004</c:v>
                </c:pt>
                <c:pt idx="674">
                  <c:v>5228.2328125000004</c:v>
                </c:pt>
                <c:pt idx="675">
                  <c:v>5228.2367187500004</c:v>
                </c:pt>
                <c:pt idx="676">
                  <c:v>5228.2406250000004</c:v>
                </c:pt>
                <c:pt idx="677">
                  <c:v>5228.2445312500004</c:v>
                </c:pt>
                <c:pt idx="678">
                  <c:v>5228.2484375000004</c:v>
                </c:pt>
                <c:pt idx="679">
                  <c:v>5228.2523437500004</c:v>
                </c:pt>
                <c:pt idx="680">
                  <c:v>5228.2562500000004</c:v>
                </c:pt>
                <c:pt idx="681">
                  <c:v>5228.2601562500004</c:v>
                </c:pt>
                <c:pt idx="682">
                  <c:v>5228.2640625000004</c:v>
                </c:pt>
                <c:pt idx="683">
                  <c:v>5228.2679687500004</c:v>
                </c:pt>
                <c:pt idx="684">
                  <c:v>5228.2718750000004</c:v>
                </c:pt>
                <c:pt idx="685">
                  <c:v>5228.2757812500004</c:v>
                </c:pt>
                <c:pt idx="686">
                  <c:v>5228.2796875000004</c:v>
                </c:pt>
                <c:pt idx="687">
                  <c:v>5228.2835937500004</c:v>
                </c:pt>
                <c:pt idx="688">
                  <c:v>5228.2875000000004</c:v>
                </c:pt>
                <c:pt idx="689">
                  <c:v>5228.2914062500004</c:v>
                </c:pt>
                <c:pt idx="690">
                  <c:v>5228.2953125000004</c:v>
                </c:pt>
                <c:pt idx="691">
                  <c:v>5228.2992187500004</c:v>
                </c:pt>
                <c:pt idx="692">
                  <c:v>5228.3031250000004</c:v>
                </c:pt>
                <c:pt idx="693">
                  <c:v>5228.3070312500004</c:v>
                </c:pt>
                <c:pt idx="694">
                  <c:v>5228.3109375000004</c:v>
                </c:pt>
                <c:pt idx="695">
                  <c:v>5228.3148437500004</c:v>
                </c:pt>
                <c:pt idx="696">
                  <c:v>5228.3187500000004</c:v>
                </c:pt>
                <c:pt idx="697">
                  <c:v>5228.3226562500004</c:v>
                </c:pt>
                <c:pt idx="698">
                  <c:v>5228.3265625000004</c:v>
                </c:pt>
                <c:pt idx="699">
                  <c:v>5228.3304687500004</c:v>
                </c:pt>
                <c:pt idx="700">
                  <c:v>5228.3343750000004</c:v>
                </c:pt>
                <c:pt idx="701">
                  <c:v>5228.3382812500004</c:v>
                </c:pt>
                <c:pt idx="702">
                  <c:v>5228.3421875000004</c:v>
                </c:pt>
                <c:pt idx="703">
                  <c:v>5228.3460937500004</c:v>
                </c:pt>
                <c:pt idx="704">
                  <c:v>5228.3500000000004</c:v>
                </c:pt>
                <c:pt idx="705">
                  <c:v>5228.3539062500004</c:v>
                </c:pt>
                <c:pt idx="706">
                  <c:v>5228.3578125000004</c:v>
                </c:pt>
                <c:pt idx="707">
                  <c:v>5228.3617187500004</c:v>
                </c:pt>
                <c:pt idx="708">
                  <c:v>5228.3656250000004</c:v>
                </c:pt>
                <c:pt idx="709">
                  <c:v>5228.3695312500004</c:v>
                </c:pt>
                <c:pt idx="710">
                  <c:v>5228.3734375000004</c:v>
                </c:pt>
                <c:pt idx="711">
                  <c:v>5228.3773437500004</c:v>
                </c:pt>
                <c:pt idx="712">
                  <c:v>5228.3812500000004</c:v>
                </c:pt>
                <c:pt idx="713">
                  <c:v>5228.3851562500004</c:v>
                </c:pt>
                <c:pt idx="714">
                  <c:v>5228.3890625000004</c:v>
                </c:pt>
                <c:pt idx="715">
                  <c:v>5228.3929687500004</c:v>
                </c:pt>
                <c:pt idx="716">
                  <c:v>5228.3968750000004</c:v>
                </c:pt>
                <c:pt idx="717">
                  <c:v>5228.4007812500004</c:v>
                </c:pt>
                <c:pt idx="718">
                  <c:v>5228.4046875000004</c:v>
                </c:pt>
                <c:pt idx="719">
                  <c:v>5228.4085937500004</c:v>
                </c:pt>
                <c:pt idx="720">
                  <c:v>5228.4125000000004</c:v>
                </c:pt>
                <c:pt idx="721">
                  <c:v>5228.4164062500004</c:v>
                </c:pt>
                <c:pt idx="722">
                  <c:v>5228.4203125000004</c:v>
                </c:pt>
                <c:pt idx="723">
                  <c:v>5228.4242187500004</c:v>
                </c:pt>
                <c:pt idx="724">
                  <c:v>5228.4281250000004</c:v>
                </c:pt>
                <c:pt idx="725">
                  <c:v>5228.4320312500004</c:v>
                </c:pt>
                <c:pt idx="726">
                  <c:v>5228.4359375000004</c:v>
                </c:pt>
                <c:pt idx="727">
                  <c:v>5228.4398437500004</c:v>
                </c:pt>
                <c:pt idx="728">
                  <c:v>5228.4437500000004</c:v>
                </c:pt>
                <c:pt idx="729">
                  <c:v>5228.4476562500004</c:v>
                </c:pt>
                <c:pt idx="730">
                  <c:v>5228.4515625000004</c:v>
                </c:pt>
                <c:pt idx="731">
                  <c:v>5228.4554687500004</c:v>
                </c:pt>
                <c:pt idx="732">
                  <c:v>5228.4593750000004</c:v>
                </c:pt>
                <c:pt idx="733">
                  <c:v>5228.4632812500004</c:v>
                </c:pt>
                <c:pt idx="734">
                  <c:v>5228.4671875000004</c:v>
                </c:pt>
                <c:pt idx="735">
                  <c:v>5228.4710937500004</c:v>
                </c:pt>
                <c:pt idx="736">
                  <c:v>5228.4750000000004</c:v>
                </c:pt>
                <c:pt idx="737">
                  <c:v>5228.4789062500004</c:v>
                </c:pt>
                <c:pt idx="738">
                  <c:v>5228.4828125000004</c:v>
                </c:pt>
                <c:pt idx="739">
                  <c:v>5228.4867187500004</c:v>
                </c:pt>
                <c:pt idx="740">
                  <c:v>5228.4906250000004</c:v>
                </c:pt>
                <c:pt idx="741">
                  <c:v>5228.4945312500004</c:v>
                </c:pt>
                <c:pt idx="742">
                  <c:v>5228.4984375000004</c:v>
                </c:pt>
                <c:pt idx="743">
                  <c:v>5228.5023437500004</c:v>
                </c:pt>
                <c:pt idx="744">
                  <c:v>5228.5062500000004</c:v>
                </c:pt>
                <c:pt idx="745">
                  <c:v>5228.5101562500004</c:v>
                </c:pt>
                <c:pt idx="746">
                  <c:v>5228.5140625000004</c:v>
                </c:pt>
                <c:pt idx="747">
                  <c:v>5228.5179687500004</c:v>
                </c:pt>
                <c:pt idx="748">
                  <c:v>5228.5218750000004</c:v>
                </c:pt>
                <c:pt idx="749">
                  <c:v>5228.5257812500004</c:v>
                </c:pt>
                <c:pt idx="750">
                  <c:v>5228.5296875000004</c:v>
                </c:pt>
                <c:pt idx="751">
                  <c:v>5228.5335937500004</c:v>
                </c:pt>
                <c:pt idx="752">
                  <c:v>5228.5375000000004</c:v>
                </c:pt>
                <c:pt idx="753">
                  <c:v>5228.5414062500004</c:v>
                </c:pt>
                <c:pt idx="754">
                  <c:v>5228.5453125000004</c:v>
                </c:pt>
                <c:pt idx="755">
                  <c:v>5228.5492187500004</c:v>
                </c:pt>
                <c:pt idx="756">
                  <c:v>5228.5531250000004</c:v>
                </c:pt>
                <c:pt idx="757">
                  <c:v>5228.5570312500004</c:v>
                </c:pt>
                <c:pt idx="758">
                  <c:v>5228.5609375000004</c:v>
                </c:pt>
                <c:pt idx="759">
                  <c:v>5228.5648437500004</c:v>
                </c:pt>
                <c:pt idx="760">
                  <c:v>5228.5687500000004</c:v>
                </c:pt>
                <c:pt idx="761">
                  <c:v>5228.5726562500004</c:v>
                </c:pt>
                <c:pt idx="762">
                  <c:v>5228.5765625000004</c:v>
                </c:pt>
                <c:pt idx="763">
                  <c:v>5228.5804687500004</c:v>
                </c:pt>
                <c:pt idx="764">
                  <c:v>5228.5843750000004</c:v>
                </c:pt>
                <c:pt idx="765">
                  <c:v>5228.5882812500004</c:v>
                </c:pt>
                <c:pt idx="766">
                  <c:v>5228.5921875000004</c:v>
                </c:pt>
                <c:pt idx="767">
                  <c:v>5228.5960937500004</c:v>
                </c:pt>
                <c:pt idx="768">
                  <c:v>5228.6000000000004</c:v>
                </c:pt>
                <c:pt idx="769">
                  <c:v>5228.6039062500004</c:v>
                </c:pt>
                <c:pt idx="770">
                  <c:v>5228.6078125000004</c:v>
                </c:pt>
                <c:pt idx="771">
                  <c:v>5228.6117187500004</c:v>
                </c:pt>
                <c:pt idx="772">
                  <c:v>5228.6156250000004</c:v>
                </c:pt>
                <c:pt idx="773">
                  <c:v>5228.6195312500004</c:v>
                </c:pt>
                <c:pt idx="774">
                  <c:v>5228.6234375000004</c:v>
                </c:pt>
                <c:pt idx="775">
                  <c:v>5228.6273437500004</c:v>
                </c:pt>
                <c:pt idx="776">
                  <c:v>5228.6312500000004</c:v>
                </c:pt>
                <c:pt idx="777">
                  <c:v>5228.6351562500004</c:v>
                </c:pt>
                <c:pt idx="778">
                  <c:v>5228.6390625000004</c:v>
                </c:pt>
                <c:pt idx="779">
                  <c:v>5228.6429687500004</c:v>
                </c:pt>
                <c:pt idx="780">
                  <c:v>5228.6468750000004</c:v>
                </c:pt>
                <c:pt idx="781">
                  <c:v>5228.6507812500004</c:v>
                </c:pt>
                <c:pt idx="782">
                  <c:v>5228.6546875000004</c:v>
                </c:pt>
                <c:pt idx="783">
                  <c:v>5228.6585937500004</c:v>
                </c:pt>
                <c:pt idx="784">
                  <c:v>5228.6625000000004</c:v>
                </c:pt>
                <c:pt idx="785">
                  <c:v>5228.6664062500004</c:v>
                </c:pt>
                <c:pt idx="786">
                  <c:v>5228.6703125000004</c:v>
                </c:pt>
                <c:pt idx="787">
                  <c:v>5228.6742187500004</c:v>
                </c:pt>
                <c:pt idx="788">
                  <c:v>5228.6781250000004</c:v>
                </c:pt>
                <c:pt idx="789">
                  <c:v>5228.6820312500004</c:v>
                </c:pt>
                <c:pt idx="790">
                  <c:v>5228.6859375000004</c:v>
                </c:pt>
                <c:pt idx="791">
                  <c:v>5228.6898437500004</c:v>
                </c:pt>
                <c:pt idx="792">
                  <c:v>5228.6937500000004</c:v>
                </c:pt>
                <c:pt idx="793">
                  <c:v>5228.6976562500004</c:v>
                </c:pt>
                <c:pt idx="794">
                  <c:v>5228.7015625000004</c:v>
                </c:pt>
                <c:pt idx="795">
                  <c:v>5228.7054687500004</c:v>
                </c:pt>
                <c:pt idx="796">
                  <c:v>5228.7093750000004</c:v>
                </c:pt>
                <c:pt idx="797">
                  <c:v>5228.7132812500004</c:v>
                </c:pt>
                <c:pt idx="798">
                  <c:v>5228.7171875000004</c:v>
                </c:pt>
                <c:pt idx="799">
                  <c:v>5228.7210937500004</c:v>
                </c:pt>
                <c:pt idx="800">
                  <c:v>5228.7250000000004</c:v>
                </c:pt>
              </c:numCache>
            </c:numRef>
          </c:xVal>
          <c:yVal>
            <c:numRef>
              <c:f>scan140731000!$I$1:$I$801</c:f>
              <c:numCache>
                <c:formatCode>General</c:formatCode>
                <c:ptCount val="801"/>
                <c:pt idx="0">
                  <c:v>1.3875501936154553E-6</c:v>
                </c:pt>
                <c:pt idx="1">
                  <c:v>1.3945093942745726E-6</c:v>
                </c:pt>
                <c:pt idx="2">
                  <c:v>1.4015210814404095E-6</c:v>
                </c:pt>
                <c:pt idx="3">
                  <c:v>1.408585784244718E-6</c:v>
                </c:pt>
                <c:pt idx="4">
                  <c:v>1.4157040385039495E-6</c:v>
                </c:pt>
                <c:pt idx="5">
                  <c:v>1.4228763868208495E-6</c:v>
                </c:pt>
                <c:pt idx="6">
                  <c:v>1.4301033786878596E-6</c:v>
                </c:pt>
                <c:pt idx="7">
                  <c:v>1.4373855705923619E-6</c:v>
                </c:pt>
                <c:pt idx="8">
                  <c:v>1.4447235261238039E-6</c:v>
                </c:pt>
                <c:pt idx="9">
                  <c:v>1.4521178160827429E-6</c:v>
                </c:pt>
                <c:pt idx="10">
                  <c:v>1.4595690185918476E-6</c:v>
                </c:pt>
                <c:pt idx="11">
                  <c:v>1.4670777192088979E-6</c:v>
                </c:pt>
                <c:pt idx="12">
                  <c:v>1.4746445110418272E-6</c:v>
                </c:pt>
                <c:pt idx="13">
                  <c:v>1.4822699948658434E-6</c:v>
                </c:pt>
                <c:pt idx="14">
                  <c:v>1.4899547792426767E-6</c:v>
                </c:pt>
                <c:pt idx="15">
                  <c:v>1.4976994806419973E-6</c:v>
                </c:pt>
                <c:pt idx="16">
                  <c:v>1.5055047235650454E-6</c:v>
                </c:pt>
                <c:pt idx="17">
                  <c:v>1.5133711406705254E-6</c:v>
                </c:pt>
                <c:pt idx="18">
                  <c:v>1.5212993729028046E-6</c:v>
                </c:pt>
                <c:pt idx="19">
                  <c:v>1.5292900696224716E-6</c:v>
                </c:pt>
                <c:pt idx="20">
                  <c:v>1.5373438887392997E-6</c:v>
                </c:pt>
                <c:pt idx="21">
                  <c:v>1.5454614968476677E-6</c:v>
                </c:pt>
                <c:pt idx="22">
                  <c:v>1.5536435693644891E-6</c:v>
                </c:pt>
                <c:pt idx="23">
                  <c:v>1.5618907906697056E-6</c:v>
                </c:pt>
                <c:pt idx="24">
                  <c:v>1.5702038542493962E-6</c:v>
                </c:pt>
                <c:pt idx="25">
                  <c:v>1.5785834628415594E-6</c:v>
                </c:pt>
                <c:pt idx="26">
                  <c:v>1.5870303285846257E-6</c:v>
                </c:pt>
                <c:pt idx="27">
                  <c:v>1.5955451731687593E-6</c:v>
                </c:pt>
                <c:pt idx="28">
                  <c:v>1.6041287279900074E-6</c:v>
                </c:pt>
                <c:pt idx="29">
                  <c:v>1.6127817343073599E-6</c:v>
                </c:pt>
                <c:pt idx="30">
                  <c:v>1.6215049434027833E-6</c:v>
                </c:pt>
                <c:pt idx="31">
                  <c:v>1.6302991167442915E-6</c:v>
                </c:pt>
                <c:pt idx="32">
                  <c:v>1.639165026152119E-6</c:v>
                </c:pt>
                <c:pt idx="33">
                  <c:v>1.6481034539680679E-6</c:v>
                </c:pt>
                <c:pt idx="34">
                  <c:v>1.657115193228094E-6</c:v>
                </c:pt>
                <c:pt idx="35">
                  <c:v>1.6662010478382051E-6</c:v>
                </c:pt>
                <c:pt idx="36">
                  <c:v>1.6753618327537438E-6</c:v>
                </c:pt>
                <c:pt idx="37">
                  <c:v>1.6845983741621299E-6</c:v>
                </c:pt>
                <c:pt idx="38">
                  <c:v>1.6939115096691379E-6</c:v>
                </c:pt>
                <c:pt idx="39">
                  <c:v>1.7033020884887903E-6</c:v>
                </c:pt>
                <c:pt idx="40">
                  <c:v>1.7127709716369423E-6</c:v>
                </c:pt>
                <c:pt idx="41">
                  <c:v>1.722319032128647E-6</c:v>
                </c:pt>
                <c:pt idx="42">
                  <c:v>1.7319471551793797E-6</c:v>
                </c:pt>
                <c:pt idx="43">
                  <c:v>1.7416562384102105E-6</c:v>
                </c:pt>
                <c:pt idx="44">
                  <c:v>1.7514471920570137E-6</c:v>
                </c:pt>
                <c:pt idx="45">
                  <c:v>1.7613209391838057E-6</c:v>
                </c:pt>
                <c:pt idx="46">
                  <c:v>1.7712784159003023E-6</c:v>
                </c:pt>
                <c:pt idx="47">
                  <c:v>1.7813205715837937E-6</c:v>
                </c:pt>
                <c:pt idx="48">
                  <c:v>1.7914483691054356E-6</c:v>
                </c:pt>
                <c:pt idx="49">
                  <c:v>1.8016627850610531E-6</c:v>
                </c:pt>
                <c:pt idx="50">
                  <c:v>1.8119648100065664E-6</c:v>
                </c:pt>
                <c:pt idx="51">
                  <c:v>1.8223554486981395E-6</c:v>
                </c:pt>
                <c:pt idx="52">
                  <c:v>1.8328357203371626E-6</c:v>
                </c:pt>
                <c:pt idx="53">
                  <c:v>1.8434066588201805E-6</c:v>
                </c:pt>
                <c:pt idx="54">
                  <c:v>1.8540693129938797E-6</c:v>
                </c:pt>
                <c:pt idx="55">
                  <c:v>1.8648247469152518E-6</c:v>
                </c:pt>
                <c:pt idx="56">
                  <c:v>1.8756740401170555E-6</c:v>
                </c:pt>
                <c:pt idx="57">
                  <c:v>1.8866182878786978E-6</c:v>
                </c:pt>
                <c:pt idx="58">
                  <c:v>1.8976586015026651E-6</c:v>
                </c:pt>
                <c:pt idx="59">
                  <c:v>1.9087961085966298E-6</c:v>
                </c:pt>
                <c:pt idx="60">
                  <c:v>1.9200319533613714E-6</c:v>
                </c:pt>
                <c:pt idx="61">
                  <c:v>1.9313672968846427E-6</c:v>
                </c:pt>
                <c:pt idx="62">
                  <c:v>1.9428033174411313E-6</c:v>
                </c:pt>
                <c:pt idx="63">
                  <c:v>1.9543412107986494E-6</c:v>
                </c:pt>
                <c:pt idx="64">
                  <c:v>1.9659821905307113E-6</c:v>
                </c:pt>
                <c:pt idx="65">
                  <c:v>1.9777274883356439E-6</c:v>
                </c:pt>
                <c:pt idx="66">
                  <c:v>1.9895783543623904E-6</c:v>
                </c:pt>
                <c:pt idx="67">
                  <c:v>2.0015360575431667E-6</c:v>
                </c:pt>
                <c:pt idx="68">
                  <c:v>2.013601885933136E-6</c:v>
                </c:pt>
                <c:pt idx="69">
                  <c:v>2.0257771470572725E-6</c:v>
                </c:pt>
                <c:pt idx="70">
                  <c:v>2.0380631682645833E-6</c:v>
                </c:pt>
                <c:pt idx="71">
                  <c:v>2.0504612970898793E-6</c:v>
                </c:pt>
                <c:pt idx="72">
                  <c:v>2.0629729016232632E-6</c:v>
                </c:pt>
                <c:pt idx="73">
                  <c:v>2.0755993708875386E-6</c:v>
                </c:pt>
                <c:pt idx="74">
                  <c:v>2.0883421152237251E-6</c:v>
                </c:pt>
                <c:pt idx="75">
                  <c:v>2.1012025666848826E-6</c:v>
                </c:pt>
                <c:pt idx="76">
                  <c:v>2.1141821794384487E-6</c:v>
                </c:pt>
                <c:pt idx="77">
                  <c:v>2.1272824301773038E-6</c:v>
                </c:pt>
                <c:pt idx="78">
                  <c:v>2.140504818539776E-6</c:v>
                </c:pt>
                <c:pt idx="79">
                  <c:v>2.1538508675388099E-6</c:v>
                </c:pt>
                <c:pt idx="80">
                  <c:v>2.1673221240005338E-6</c:v>
                </c:pt>
                <c:pt idx="81">
                  <c:v>2.1809201590124511E-6</c:v>
                </c:pt>
                <c:pt idx="82">
                  <c:v>2.1946465683815088E-6</c:v>
                </c:pt>
                <c:pt idx="83">
                  <c:v>2.2085029731022858E-6</c:v>
                </c:pt>
                <c:pt idx="84">
                  <c:v>2.2224910198355587E-6</c:v>
                </c:pt>
                <c:pt idx="85">
                  <c:v>2.2366123813975098E-6</c:v>
                </c:pt>
                <c:pt idx="86">
                  <c:v>2.2508687572598498E-6</c:v>
                </c:pt>
                <c:pt idx="87">
                  <c:v>2.2652618740611301E-6</c:v>
                </c:pt>
                <c:pt idx="88">
                  <c:v>2.279793486129536E-6</c:v>
                </c:pt>
                <c:pt idx="89">
                  <c:v>2.2944653760174535E-6</c:v>
                </c:pt>
                <c:pt idx="90">
                  <c:v>2.3092793550481189E-6</c:v>
                </c:pt>
                <c:pt idx="91">
                  <c:v>2.3242372638746537E-6</c:v>
                </c:pt>
                <c:pt idx="92">
                  <c:v>2.339340973051819E-6</c:v>
                </c:pt>
                <c:pt idx="93">
                  <c:v>2.3545923836208136E-6</c:v>
                </c:pt>
                <c:pt idx="94">
                  <c:v>2.3699934277074569E-6</c:v>
                </c:pt>
                <c:pt idx="95">
                  <c:v>2.3855460691341137E-6</c:v>
                </c:pt>
                <c:pt idx="96">
                  <c:v>2.4012523040457156E-6</c:v>
                </c:pt>
                <c:pt idx="97">
                  <c:v>2.4171141615502552E-6</c:v>
                </c:pt>
                <c:pt idx="98">
                  <c:v>2.4331337043741386E-6</c:v>
                </c:pt>
                <c:pt idx="99">
                  <c:v>2.4493130295327864E-6</c:v>
                </c:pt>
                <c:pt idx="100">
                  <c:v>2.4656542690168941E-6</c:v>
                </c:pt>
                <c:pt idx="101">
                  <c:v>2.4821595904947696E-6</c:v>
                </c:pt>
                <c:pt idx="102">
                  <c:v>2.4988311980311793E-6</c:v>
                </c:pt>
                <c:pt idx="103">
                  <c:v>2.5156713328231493E-6</c:v>
                </c:pt>
                <c:pt idx="104">
                  <c:v>2.5326822739531788E-6</c:v>
                </c:pt>
                <c:pt idx="105">
                  <c:v>2.549866339160339E-6</c:v>
                </c:pt>
                <c:pt idx="106">
                  <c:v>2.5672258856297435E-6</c:v>
                </c:pt>
                <c:pt idx="107">
                  <c:v>2.5847633108008941E-6</c:v>
                </c:pt>
                <c:pt idx="108">
                  <c:v>2.602481053195418E-6</c:v>
                </c:pt>
                <c:pt idx="109">
                  <c:v>2.6203815932647283E-6</c:v>
                </c:pt>
                <c:pt idx="110">
                  <c:v>2.6384674542581635E-6</c:v>
                </c:pt>
                <c:pt idx="111">
                  <c:v>2.6567412031121645E-6</c:v>
                </c:pt>
                <c:pt idx="112">
                  <c:v>2.675205451361084E-6</c:v>
                </c:pt>
                <c:pt idx="113">
                  <c:v>2.6938628560702221E-6</c:v>
                </c:pt>
                <c:pt idx="114">
                  <c:v>2.7127161207917165E-6</c:v>
                </c:pt>
                <c:pt idx="115">
                  <c:v>2.7317679965439292E-6</c:v>
                </c:pt>
                <c:pt idx="116">
                  <c:v>2.7510212828149858E-6</c:v>
                </c:pt>
                <c:pt idx="117">
                  <c:v>2.7704788285911602E-6</c:v>
                </c:pt>
                <c:pt idx="118">
                  <c:v>2.7901435334108008E-6</c:v>
                </c:pt>
                <c:pt idx="119">
                  <c:v>2.8100183484445325E-6</c:v>
                </c:pt>
                <c:pt idx="120">
                  <c:v>2.8301062776024823E-6</c:v>
                </c:pt>
                <c:pt idx="121">
                  <c:v>2.8504103786693051E-6</c:v>
                </c:pt>
                <c:pt idx="122">
                  <c:v>2.8709337644678091E-6</c:v>
                </c:pt>
                <c:pt idx="123">
                  <c:v>2.8916796040520115E-6</c:v>
                </c:pt>
                <c:pt idx="124">
                  <c:v>2.9126511239304698E-6</c:v>
                </c:pt>
                <c:pt idx="125">
                  <c:v>2.9338516093207795E-6</c:v>
                </c:pt>
                <c:pt idx="126">
                  <c:v>2.9552844054361444E-6</c:v>
                </c:pt>
                <c:pt idx="127">
                  <c:v>2.9769529188049572E-6</c:v>
                </c:pt>
                <c:pt idx="128">
                  <c:v>2.9988606186243661E-6</c:v>
                </c:pt>
                <c:pt idx="129">
                  <c:v>3.0210110381488347E-6</c:v>
                </c:pt>
                <c:pt idx="130">
                  <c:v>3.0434077761147202E-6</c:v>
                </c:pt>
                <c:pt idx="131">
                  <c:v>3.0660544982019586E-6</c:v>
                </c:pt>
                <c:pt idx="132">
                  <c:v>3.088954938533949E-6</c:v>
                </c:pt>
                <c:pt idx="133">
                  <c:v>3.1121129012167963E-6</c:v>
                </c:pt>
                <c:pt idx="134">
                  <c:v>3.1355322619190887E-6</c:v>
                </c:pt>
                <c:pt idx="135">
                  <c:v>3.1592169694934342E-6</c:v>
                </c:pt>
                <c:pt idx="136">
                  <c:v>3.183171047641029E-6</c:v>
                </c:pt>
                <c:pt idx="137">
                  <c:v>3.2073985966205609E-6</c:v>
                </c:pt>
                <c:pt idx="138">
                  <c:v>3.2319037950028065E-6</c:v>
                </c:pt>
                <c:pt idx="139">
                  <c:v>3.2566909014723213E-6</c:v>
                </c:pt>
                <c:pt idx="140">
                  <c:v>3.2817642566776751E-6</c:v>
                </c:pt>
                <c:pt idx="141">
                  <c:v>3.3071282851317319E-6</c:v>
                </c:pt>
                <c:pt idx="142">
                  <c:v>3.3327874971635269E-6</c:v>
                </c:pt>
                <c:pt idx="143">
                  <c:v>3.3587464909233498E-6</c:v>
                </c:pt>
                <c:pt idx="144">
                  <c:v>3.3850099544426955E-6</c:v>
                </c:pt>
                <c:pt idx="145">
                  <c:v>3.4115826677508079E-6</c:v>
                </c:pt>
                <c:pt idx="146">
                  <c:v>3.4384695050495963E-6</c:v>
                </c:pt>
                <c:pt idx="147">
                  <c:v>3.4656754369487815E-6</c:v>
                </c:pt>
                <c:pt idx="148">
                  <c:v>3.4932055327631678E-6</c:v>
                </c:pt>
                <c:pt idx="149">
                  <c:v>3.5210649628740408E-6</c:v>
                </c:pt>
                <c:pt idx="150">
                  <c:v>3.5492590011567336E-6</c:v>
                </c:pt>
                <c:pt idx="151">
                  <c:v>3.5777930274764913E-6</c:v>
                </c:pt>
                <c:pt idx="152">
                  <c:v>3.6066725302548407E-6</c:v>
                </c:pt>
                <c:pt idx="153">
                  <c:v>3.6359031091087484E-6</c:v>
                </c:pt>
                <c:pt idx="154">
                  <c:v>3.6654904775649362E-6</c:v>
                </c:pt>
                <c:pt idx="155">
                  <c:v>3.6954404658518119E-6</c:v>
                </c:pt>
                <c:pt idx="156">
                  <c:v>3.7257590237715594E-6</c:v>
                </c:pt>
                <c:pt idx="157">
                  <c:v>3.756452223655033E-6</c:v>
                </c:pt>
                <c:pt idx="158">
                  <c:v>3.7875262634021901E-6</c:v>
                </c:pt>
                <c:pt idx="159">
                  <c:v>3.8189874696109085E-6</c:v>
                </c:pt>
                <c:pt idx="160">
                  <c:v>3.8508423007971344E-6</c:v>
                </c:pt>
                <c:pt idx="161">
                  <c:v>3.8830973507094249E-6</c:v>
                </c:pt>
                <c:pt idx="162">
                  <c:v>3.9157593517410499E-6</c:v>
                </c:pt>
                <c:pt idx="163">
                  <c:v>3.9488351784429632E-6</c:v>
                </c:pt>
                <c:pt idx="164">
                  <c:v>3.9823318511410526E-6</c:v>
                </c:pt>
                <c:pt idx="165">
                  <c:v>4.016256539661232E-6</c:v>
                </c:pt>
                <c:pt idx="166">
                  <c:v>4.050616567166056E-6</c:v>
                </c:pt>
                <c:pt idx="167">
                  <c:v>4.085419414106695E-6</c:v>
                </c:pt>
                <c:pt idx="168">
                  <c:v>4.1206727222942535E-6</c:v>
                </c:pt>
                <c:pt idx="169">
                  <c:v>4.1563842990945564E-6</c:v>
                </c:pt>
                <c:pt idx="170">
                  <c:v>4.1925621217507232E-6</c:v>
                </c:pt>
                <c:pt idx="171">
                  <c:v>4.2292143418379734E-6</c:v>
                </c:pt>
                <c:pt idx="172">
                  <c:v>4.2663492898553208E-6</c:v>
                </c:pt>
                <c:pt idx="173">
                  <c:v>4.3039754799589881E-6</c:v>
                </c:pt>
                <c:pt idx="174">
                  <c:v>4.3421016148425475E-6</c:v>
                </c:pt>
                <c:pt idx="175">
                  <c:v>4.3807365907690214E-6</c:v>
                </c:pt>
                <c:pt idx="176">
                  <c:v>4.4198895027603765E-6</c:v>
                </c:pt>
                <c:pt idx="177">
                  <c:v>4.4595696499500465E-6</c:v>
                </c:pt>
                <c:pt idx="178">
                  <c:v>4.4997865411043823E-6</c:v>
                </c:pt>
                <c:pt idx="179">
                  <c:v>4.5405499003191368E-6</c:v>
                </c:pt>
                <c:pt idx="180">
                  <c:v>4.5818696728973605E-6</c:v>
                </c:pt>
                <c:pt idx="181">
                  <c:v>4.6237560314153349E-6</c:v>
                </c:pt>
                <c:pt idx="182">
                  <c:v>4.6662193819834656E-6</c:v>
                </c:pt>
                <c:pt idx="183">
                  <c:v>4.7092703707092968E-6</c:v>
                </c:pt>
                <c:pt idx="184">
                  <c:v>4.752919890370182E-6</c:v>
                </c:pt>
                <c:pt idx="185">
                  <c:v>4.7971790873033797E-6</c:v>
                </c:pt>
                <c:pt idx="186">
                  <c:v>4.8420593685217322E-6</c:v>
                </c:pt>
                <c:pt idx="187">
                  <c:v>4.8875724090634019E-6</c:v>
                </c:pt>
                <c:pt idx="188">
                  <c:v>4.9337301595845024E-6</c:v>
                </c:pt>
                <c:pt idx="189">
                  <c:v>4.9805448542038413E-6</c:v>
                </c:pt>
                <c:pt idx="190">
                  <c:v>5.0280290186093936E-6</c:v>
                </c:pt>
                <c:pt idx="191">
                  <c:v>5.0761954784365249E-6</c:v>
                </c:pt>
                <c:pt idx="192">
                  <c:v>5.1250573679284306E-6</c:v>
                </c:pt>
                <c:pt idx="193">
                  <c:v>5.1746281388897037E-6</c:v>
                </c:pt>
                <c:pt idx="194">
                  <c:v>5.2249215699444328E-6</c:v>
                </c:pt>
                <c:pt idx="195">
                  <c:v>5.2759517761107093E-6</c:v>
                </c:pt>
                <c:pt idx="196">
                  <c:v>5.3277332187039833E-6</c:v>
                </c:pt>
                <c:pt idx="197">
                  <c:v>5.3802807155822212E-6</c:v>
                </c:pt>
                <c:pt idx="198">
                  <c:v>5.4336094517464237E-6</c:v>
                </c:pt>
                <c:pt idx="199">
                  <c:v>5.4877349903106579E-6</c:v>
                </c:pt>
                <c:pt idx="200">
                  <c:v>5.542673283856397E-6</c:v>
                </c:pt>
                <c:pt idx="201">
                  <c:v>5.5984406861866336E-6</c:v>
                </c:pt>
                <c:pt idx="202">
                  <c:v>5.6550539644959248E-6</c:v>
                </c:pt>
                <c:pt idx="203">
                  <c:v>5.712530311973292E-6</c:v>
                </c:pt>
                <c:pt idx="204">
                  <c:v>5.7708873608556345E-6</c:v>
                </c:pt>
                <c:pt idx="205">
                  <c:v>5.8301431959501859E-6</c:v>
                </c:pt>
                <c:pt idx="206">
                  <c:v>5.8903163686453419E-6</c:v>
                </c:pt>
                <c:pt idx="207">
                  <c:v>5.9514259114301504E-6</c:v>
                </c:pt>
                <c:pt idx="208">
                  <c:v>6.0134913529436515E-6</c:v>
                </c:pt>
                <c:pt idx="209">
                  <c:v>6.0765327335763037E-6</c:v>
                </c:pt>
                <c:pt idx="210">
                  <c:v>6.1405706216467446E-6</c:v>
                </c:pt>
                <c:pt idx="211">
                  <c:v>6.2056261301782725E-6</c:v>
                </c:pt>
                <c:pt idx="212">
                  <c:v>6.2717209343005912E-6</c:v>
                </c:pt>
                <c:pt idx="213">
                  <c:v>6.3388772893035856E-6</c:v>
                </c:pt>
                <c:pt idx="214">
                  <c:v>6.4071180493712111E-6</c:v>
                </c:pt>
                <c:pt idx="215">
                  <c:v>6.4764666870249194E-6</c:v>
                </c:pt>
                <c:pt idx="216">
                  <c:v>6.5469473133075093E-6</c:v>
                </c:pt>
                <c:pt idx="217">
                  <c:v>6.6185846987398052E-6</c:v>
                </c:pt>
                <c:pt idx="218">
                  <c:v>6.6914042950841494E-6</c:v>
                </c:pt>
                <c:pt idx="219">
                  <c:v>6.7654322579504185E-6</c:v>
                </c:pt>
                <c:pt idx="220">
                  <c:v>6.8406954702820394E-6</c:v>
                </c:pt>
                <c:pt idx="221">
                  <c:v>6.9172215667613735E-6</c:v>
                </c:pt>
                <c:pt idx="222">
                  <c:v>6.995038959175819E-6</c:v>
                </c:pt>
                <c:pt idx="223">
                  <c:v>7.0741768627881109E-6</c:v>
                </c:pt>
                <c:pt idx="224">
                  <c:v>7.1546653237565012E-6</c:v>
                </c:pt>
                <c:pt idx="225">
                  <c:v>7.2365352476528546E-6</c:v>
                </c:pt>
                <c:pt idx="226">
                  <c:v>7.3198184291291967E-6</c:v>
                </c:pt>
                <c:pt idx="227">
                  <c:v>7.4045475827858696E-6</c:v>
                </c:pt>
                <c:pt idx="228">
                  <c:v>7.4907563752972384E-6</c:v>
                </c:pt>
                <c:pt idx="229">
                  <c:v>7.5784794588538373E-6</c:v>
                </c:pt>
                <c:pt idx="230">
                  <c:v>7.6677525059829763E-6</c:v>
                </c:pt>
                <c:pt idx="231">
                  <c:v>7.758612245813105E-6</c:v>
                </c:pt>
                <c:pt idx="232">
                  <c:v>7.8510965018507862E-6</c:v>
                </c:pt>
                <c:pt idx="233">
                  <c:v>7.9452442313427601E-6</c:v>
                </c:pt>
                <c:pt idx="234">
                  <c:v>8.0410955662996262E-6</c:v>
                </c:pt>
                <c:pt idx="235">
                  <c:v>8.1386918562617364E-6</c:v>
                </c:pt>
                <c:pt idx="236">
                  <c:v>8.2380757128923966E-6</c:v>
                </c:pt>
                <c:pt idx="237">
                  <c:v>8.3392910564881498E-6</c:v>
                </c:pt>
                <c:pt idx="238">
                  <c:v>8.4423831645008872E-6</c:v>
                </c:pt>
                <c:pt idx="239">
                  <c:v>8.5473987221718883E-6</c:v>
                </c:pt>
                <c:pt idx="240">
                  <c:v>8.6543858753834588E-6</c:v>
                </c:pt>
                <c:pt idx="241">
                  <c:v>8.7633942858398875E-6</c:v>
                </c:pt>
                <c:pt idx="242">
                  <c:v>8.8744751886957602E-6</c:v>
                </c:pt>
                <c:pt idx="243">
                  <c:v>8.9876814527564813E-6</c:v>
                </c:pt>
                <c:pt idx="244">
                  <c:v>9.1030676433830272E-6</c:v>
                </c:pt>
                <c:pt idx="245">
                  <c:v>9.2206900882406828E-6</c:v>
                </c:pt>
                <c:pt idx="246">
                  <c:v>9.3406069460396094E-6</c:v>
                </c:pt>
                <c:pt idx="247">
                  <c:v>9.4628782784238788E-6</c:v>
                </c:pt>
                <c:pt idx="248">
                  <c:v>9.5875661251748388E-6</c:v>
                </c:pt>
                <c:pt idx="249">
                  <c:v>9.7147345829045912E-6</c:v>
                </c:pt>
                <c:pt idx="250">
                  <c:v>9.8444498874259097E-6</c:v>
                </c:pt>
                <c:pt idx="251">
                  <c:v>9.9767804999962111E-6</c:v>
                </c:pt>
                <c:pt idx="252">
                  <c:v>1.01117971976452E-5</c:v>
                </c:pt>
                <c:pt idx="253">
                  <c:v>1.0249573167808666E-5</c:v>
                </c:pt>
                <c:pt idx="254">
                  <c:v>1.0390184107504634E-5</c:v>
                </c:pt>
                <c:pt idx="255">
                  <c:v>1.0533708327302757E-5</c:v>
                </c:pt>
                <c:pt idx="256">
                  <c:v>1.0680226860353509E-5</c:v>
                </c:pt>
                <c:pt idx="257">
                  <c:v>1.0829823576760567E-5</c:v>
                </c:pt>
                <c:pt idx="258">
                  <c:v>1.0982585303597728E-5</c:v>
                </c:pt>
                <c:pt idx="259">
                  <c:v>1.1138601950890935E-5</c:v>
                </c:pt>
                <c:pt idx="260">
                  <c:v>1.1297966643906689E-5</c:v>
                </c:pt>
                <c:pt idx="261">
                  <c:v>1.1460775862110161E-5</c:v>
                </c:pt>
                <c:pt idx="262">
                  <c:v>1.1627129585180095E-5</c:v>
                </c:pt>
                <c:pt idx="263">
                  <c:v>1.1797131446493009E-5</c:v>
                </c:pt>
                <c:pt idx="264">
                  <c:v>1.197088889451657E-5</c:v>
                </c:pt>
                <c:pt idx="265">
                  <c:v>1.2148513362581319E-5</c:v>
                </c:pt>
                <c:pt idx="266">
                  <c:v>1.2330120447531515E-5</c:v>
                </c:pt>
                <c:pt idx="267">
                  <c:v>1.2515830097789766E-5</c:v>
                </c:pt>
                <c:pt idx="268">
                  <c:v>1.2705766811406608E-5</c:v>
                </c:pt>
                <c:pt idx="269">
                  <c:v>1.2900059844705462E-5</c:v>
                </c:pt>
                <c:pt idx="270">
                  <c:v>1.3098843432175757E-5</c:v>
                </c:pt>
                <c:pt idx="271">
                  <c:v>1.3302257018312497E-5</c:v>
                </c:pt>
                <c:pt idx="272">
                  <c:v>1.351044550214981E-5</c:v>
                </c:pt>
                <c:pt idx="273">
                  <c:v>1.3723559495288968E-5</c:v>
                </c:pt>
                <c:pt idx="274">
                  <c:v>1.3941755594278632E-5</c:v>
                </c:pt>
                <c:pt idx="275">
                  <c:v>1.4165196668266912E-5</c:v>
                </c:pt>
                <c:pt idx="276">
                  <c:v>1.4394052162911606E-5</c:v>
                </c:pt>
                <c:pt idx="277">
                  <c:v>1.4628498421607277E-5</c:v>
                </c:pt>
                <c:pt idx="278">
                  <c:v>1.4868719025165968E-5</c:v>
                </c:pt>
                <c:pt idx="279">
                  <c:v>1.511490515117302E-5</c:v>
                </c:pt>
                <c:pt idx="280">
                  <c:v>1.5367255954331155E-5</c:v>
                </c:pt>
                <c:pt idx="281">
                  <c:v>1.5625978969205401E-5</c:v>
                </c:pt>
                <c:pt idx="282">
                  <c:v>1.58912905368893E-5</c:v>
                </c:pt>
                <c:pt idx="283">
                  <c:v>1.6163416257229895E-5</c:v>
                </c:pt>
                <c:pt idx="284">
                  <c:v>1.6442591468376202E-5</c:v>
                </c:pt>
                <c:pt idx="285">
                  <c:v>1.6729061755554109E-5</c:v>
                </c:pt>
                <c:pt idx="286">
                  <c:v>1.7023083491121002E-5</c:v>
                </c:pt>
                <c:pt idx="287">
                  <c:v>1.7324924408117208E-5</c:v>
                </c:pt>
                <c:pt idx="288">
                  <c:v>1.763486420970957E-5</c:v>
                </c:pt>
                <c:pt idx="289">
                  <c:v>1.7953195217117017E-5</c:v>
                </c:pt>
                <c:pt idx="290">
                  <c:v>1.8280223058820012E-5</c:v>
                </c:pt>
                <c:pt idx="291">
                  <c:v>1.8616267404087357E-5</c:v>
                </c:pt>
                <c:pt idx="292">
                  <c:v>1.8961662744106987E-5</c:v>
                </c:pt>
                <c:pt idx="293">
                  <c:v>1.9316759224283932E-5</c:v>
                </c:pt>
                <c:pt idx="294">
                  <c:v>1.9681923531571703E-5</c:v>
                </c:pt>
                <c:pt idx="295">
                  <c:v>2.0057539841034859E-5</c:v>
                </c:pt>
                <c:pt idx="296">
                  <c:v>2.0444010826204333E-5</c:v>
                </c:pt>
                <c:pt idx="297">
                  <c:v>2.0841758738186001E-5</c:v>
                </c:pt>
                <c:pt idx="298">
                  <c:v>2.1251226558921133E-5</c:v>
                </c:pt>
                <c:pt idx="299">
                  <c:v>2.1672879234478926E-5</c:v>
                </c:pt>
                <c:pt idx="300">
                  <c:v>2.210720499479105E-5</c:v>
                </c:pt>
                <c:pt idx="301">
                  <c:v>2.2554716766821532E-5</c:v>
                </c:pt>
                <c:pt idx="302">
                  <c:v>2.3015953688808073E-5</c:v>
                </c:pt>
                <c:pt idx="303">
                  <c:v>2.3491482733920182E-5</c:v>
                </c:pt>
                <c:pt idx="304">
                  <c:v>2.3981900452462711E-5</c:v>
                </c:pt>
                <c:pt idx="305">
                  <c:v>2.4487834842618915E-5</c:v>
                </c:pt>
                <c:pt idx="306">
                  <c:v>2.5009947360685163E-5</c:v>
                </c:pt>
                <c:pt idx="307">
                  <c:v>2.5548935082810177E-5</c:v>
                </c:pt>
                <c:pt idx="308">
                  <c:v>2.6105533031428141E-5</c:v>
                </c:pt>
                <c:pt idx="309">
                  <c:v>2.6680516680880635E-5</c:v>
                </c:pt>
                <c:pt idx="310">
                  <c:v>2.727470465817328E-5</c:v>
                </c:pt>
                <c:pt idx="311">
                  <c:v>2.7888961656426943E-5</c:v>
                </c:pt>
                <c:pt idx="312">
                  <c:v>2.8524201580381151E-5</c:v>
                </c:pt>
                <c:pt idx="313">
                  <c:v>2.9181390945311403E-5</c:v>
                </c:pt>
                <c:pt idx="314">
                  <c:v>2.9861552552960009E-5</c:v>
                </c:pt>
                <c:pt idx="315">
                  <c:v>3.0565769470580897E-5</c:v>
                </c:pt>
                <c:pt idx="316">
                  <c:v>3.1295189341997977E-5</c:v>
                </c:pt>
                <c:pt idx="317">
                  <c:v>3.205102906271304E-5</c:v>
                </c:pt>
                <c:pt idx="318">
                  <c:v>3.28345798546184E-5</c:v>
                </c:pt>
                <c:pt idx="319">
                  <c:v>3.3647212779823503E-5</c:v>
                </c:pt>
                <c:pt idx="320">
                  <c:v>3.4490384737553235E-5</c:v>
                </c:pt>
                <c:pt idx="321">
                  <c:v>3.5365644993087631E-5</c:v>
                </c:pt>
                <c:pt idx="322">
                  <c:v>3.6274642293367688E-5</c:v>
                </c:pt>
                <c:pt idx="323">
                  <c:v>3.7219132630281687E-5</c:v>
                </c:pt>
                <c:pt idx="324">
                  <c:v>3.8200987719877371E-5</c:v>
                </c:pt>
                <c:pt idx="325">
                  <c:v>3.922220427394107E-5</c:v>
                </c:pt>
                <c:pt idx="326">
                  <c:v>4.0284914149688316E-5</c:v>
                </c:pt>
                <c:pt idx="327">
                  <c:v>4.1391395473889317E-5</c:v>
                </c:pt>
                <c:pt idx="328">
                  <c:v>4.2544084849801262E-5</c:v>
                </c:pt>
                <c:pt idx="329">
                  <c:v>4.3745590769025546E-5</c:v>
                </c:pt>
                <c:pt idx="330">
                  <c:v>4.4998708366118826E-5</c:v>
                </c:pt>
                <c:pt idx="331">
                  <c:v>4.6306435671775051E-5</c:v>
                </c:pt>
                <c:pt idx="332">
                  <c:v>4.7671991541029843E-5</c:v>
                </c:pt>
                <c:pt idx="333">
                  <c:v>4.9098835456653792E-5</c:v>
                </c:pt>
                <c:pt idx="334">
                  <c:v>5.0590689435209397E-5</c:v>
                </c:pt>
                <c:pt idx="335">
                  <c:v>5.2151562294757362E-5</c:v>
                </c:pt>
                <c:pt idx="336">
                  <c:v>5.3785776579632124E-5</c:v>
                </c:pt>
                <c:pt idx="337">
                  <c:v>5.5497998479924576E-5</c:v>
                </c:pt>
                <c:pt idx="338">
                  <c:v>5.7293271132336806E-5</c:v>
                </c:pt>
                <c:pt idx="339">
                  <c:v>5.9177051746137133E-5</c:v>
                </c:pt>
                <c:pt idx="340">
                  <c:v>6.1155253064516479E-5</c:v>
                </c:pt>
                <c:pt idx="341">
                  <c:v>6.3234289749500067E-5</c:v>
                </c:pt>
                <c:pt idx="342">
                  <c:v>6.5421130369840963E-5</c:v>
                </c:pt>
                <c:pt idx="343">
                  <c:v>6.7723355778600471E-5</c:v>
                </c:pt>
                <c:pt idx="344">
                  <c:v>7.0149224793546958E-5</c:v>
                </c:pt>
                <c:pt idx="345">
                  <c:v>7.2707748242904356E-5</c:v>
                </c:pt>
                <c:pt idx="346">
                  <c:v>7.5408772616030365E-5</c:v>
                </c:pt>
                <c:pt idx="347">
                  <c:v>7.8263074769031223E-5</c:v>
                </c:pt>
                <c:pt idx="348">
                  <c:v>8.1282469386179473E-5</c:v>
                </c:pt>
                <c:pt idx="349">
                  <c:v>8.4479931197997592E-5</c:v>
                </c:pt>
                <c:pt idx="350">
                  <c:v>8.7869734316798904E-5</c:v>
                </c:pt>
                <c:pt idx="351">
                  <c:v>9.1467611483766071E-5</c:v>
                </c:pt>
                <c:pt idx="352">
                  <c:v>9.5290936545076548E-5</c:v>
                </c:pt>
                <c:pt idx="353">
                  <c:v>9.9358934109203541E-5</c:v>
                </c:pt>
                <c:pt idx="354">
                  <c:v>1.0369292110985807E-4</c:v>
                </c:pt>
                <c:pt idx="355">
                  <c:v>1.0831658594267038E-4</c:v>
                </c:pt>
                <c:pt idx="356">
                  <c:v>1.132563120013405E-4</c:v>
                </c:pt>
                <c:pt idx="357">
                  <c:v>1.1854155386519839E-4</c:v>
                </c:pt>
                <c:pt idx="358">
                  <c:v>1.2420527615501079E-4</c:v>
                </c:pt>
                <c:pt idx="359">
                  <c:v>1.3028446726799683E-4</c:v>
                </c:pt>
                <c:pt idx="360">
                  <c:v>1.3682074294394449E-4</c:v>
                </c:pt>
                <c:pt idx="361">
                  <c:v>1.4386105805562689E-4</c:v>
                </c:pt>
                <c:pt idx="362">
                  <c:v>1.5145854936020561E-4</c:v>
                </c:pt>
                <c:pt idx="363">
                  <c:v>1.596735374608502E-4</c:v>
                </c:pt>
                <c:pt idx="364">
                  <c:v>1.6857472326465786E-4</c:v>
                </c:pt>
                <c:pt idx="365">
                  <c:v>1.7824062326035075E-4</c:v>
                </c:pt>
                <c:pt idx="366">
                  <c:v>1.8876129962021001E-4</c:v>
                </c:pt>
                <c:pt idx="367">
                  <c:v>2.0024045633026206E-4</c:v>
                </c:pt>
                <c:pt idx="368">
                  <c:v>2.1279799247108375E-4</c:v>
                </c:pt>
                <c:pt idx="369">
                  <c:v>2.2657313006910605E-4</c:v>
                </c:pt>
                <c:pt idx="370">
                  <c:v>2.417282689325593E-4</c:v>
                </c:pt>
                <c:pt idx="371">
                  <c:v>2.5845376784289204E-4</c:v>
                </c:pt>
                <c:pt idx="372">
                  <c:v>2.7697391503945959E-4</c:v>
                </c:pt>
                <c:pt idx="373">
                  <c:v>2.975544377979774E-4</c:v>
                </c:pt>
                <c:pt idx="374">
                  <c:v>3.2051202078666033E-4</c:v>
                </c:pt>
                <c:pt idx="375">
                  <c:v>3.4622647010454344E-4</c:v>
                </c:pt>
                <c:pt idx="376">
                  <c:v>3.7515639580940985E-4</c:v>
                </c:pt>
                <c:pt idx="377">
                  <c:v>4.0785962258740757E-4</c:v>
                </c:pt>
                <c:pt idx="378">
                  <c:v>4.4502002546858809E-4</c:v>
                </c:pt>
                <c:pt idx="379">
                  <c:v>4.8748320218816945E-4</c:v>
                </c:pt>
                <c:pt idx="380">
                  <c:v>5.3630445791937303E-4</c:v>
                </c:pt>
                <c:pt idx="381">
                  <c:v>5.9281418831823806E-4</c:v>
                </c:pt>
                <c:pt idx="382">
                  <c:v>6.5870822633924155E-4</c:v>
                </c:pt>
                <c:pt idx="383">
                  <c:v>7.3617460951177116E-4</c:v>
                </c:pt>
                <c:pt idx="384">
                  <c:v>8.2807445834081781E-4</c:v>
                </c:pt>
                <c:pt idx="385">
                  <c:v>9.382048709010146E-4</c:v>
                </c:pt>
                <c:pt idx="386">
                  <c:v>1.0716888918980521E-3</c:v>
                </c:pt>
                <c:pt idx="387">
                  <c:v>1.2355672074137085E-3</c:v>
                </c:pt>
                <c:pt idx="388">
                  <c:v>1.4397188049089938E-3</c:v>
                </c:pt>
                <c:pt idx="389">
                  <c:v>1.6983343804931313E-3</c:v>
                </c:pt>
                <c:pt idx="390">
                  <c:v>2.0323499467344791E-3</c:v>
                </c:pt>
                <c:pt idx="391">
                  <c:v>2.4736113830888984E-3</c:v>
                </c:pt>
                <c:pt idx="392">
                  <c:v>3.0722898386274593E-3</c:v>
                </c:pt>
                <c:pt idx="393">
                  <c:v>3.9106807702829396E-3</c:v>
                </c:pt>
                <c:pt idx="394">
                  <c:v>5.1301332229753529E-3</c:v>
                </c:pt>
                <c:pt idx="395">
                  <c:v>6.9861480131945949E-3</c:v>
                </c:pt>
                <c:pt idx="396">
                  <c:v>9.9650218037952657E-3</c:v>
                </c:pt>
                <c:pt idx="397">
                  <c:v>1.5024365767330367E-2</c:v>
                </c:pt>
                <c:pt idx="398">
                  <c:v>2.3944629807748238E-2</c:v>
                </c:pt>
                <c:pt idx="399">
                  <c:v>3.8514254032501638E-2</c:v>
                </c:pt>
                <c:pt idx="400">
                  <c:v>5.2184615384288272E-2</c:v>
                </c:pt>
                <c:pt idx="401">
                  <c:v>4.6820893712432088E-2</c:v>
                </c:pt>
                <c:pt idx="402">
                  <c:v>3.0721811428332954E-2</c:v>
                </c:pt>
                <c:pt idx="403">
                  <c:v>1.8961203155743095E-2</c:v>
                </c:pt>
                <c:pt idx="404">
                  <c:v>1.2206241214768355E-2</c:v>
                </c:pt>
                <c:pt idx="405">
                  <c:v>8.3258218777385908E-3</c:v>
                </c:pt>
                <c:pt idx="406">
                  <c:v>5.9777097030529747E-3</c:v>
                </c:pt>
                <c:pt idx="407">
                  <c:v>4.4749743940544926E-3</c:v>
                </c:pt>
                <c:pt idx="408">
                  <c:v>3.4645387807649692E-3</c:v>
                </c:pt>
                <c:pt idx="409">
                  <c:v>2.7562683257135105E-3</c:v>
                </c:pt>
                <c:pt idx="410">
                  <c:v>2.2422682142948691E-3</c:v>
                </c:pt>
                <c:pt idx="411">
                  <c:v>1.8582473110112373E-3</c:v>
                </c:pt>
                <c:pt idx="412">
                  <c:v>1.5642036243244679E-3</c:v>
                </c:pt>
                <c:pt idx="413">
                  <c:v>1.3342916465897408E-3</c:v>
                </c:pt>
                <c:pt idx="414">
                  <c:v>1.1512558583607183E-3</c:v>
                </c:pt>
                <c:pt idx="415">
                  <c:v>1.0032415945491384E-3</c:v>
                </c:pt>
                <c:pt idx="416">
                  <c:v>8.8189795255693196E-4</c:v>
                </c:pt>
                <c:pt idx="417">
                  <c:v>7.8121085830241412E-4</c:v>
                </c:pt>
                <c:pt idx="418">
                  <c:v>6.9676352942996676E-4</c:v>
                </c:pt>
                <c:pt idx="419">
                  <c:v>6.2525514452157777E-4</c:v>
                </c:pt>
                <c:pt idx="420">
                  <c:v>5.6417999662443884E-4</c:v>
                </c:pt>
                <c:pt idx="421">
                  <c:v>5.1160897810522137E-4</c:v>
                </c:pt>
                <c:pt idx="422">
                  <c:v>4.6603784217710793E-4</c:v>
                </c:pt>
                <c:pt idx="423">
                  <c:v>4.2627996296301597E-4</c:v>
                </c:pt>
                <c:pt idx="424">
                  <c:v>3.913893195848748E-4</c:v>
                </c:pt>
                <c:pt idx="425">
                  <c:v>3.6060436962273286E-4</c:v>
                </c:pt>
                <c:pt idx="426">
                  <c:v>3.3330659261284222E-4</c:v>
                </c:pt>
                <c:pt idx="427">
                  <c:v>3.0898948820906949E-4</c:v>
                </c:pt>
                <c:pt idx="428">
                  <c:v>2.8723512639283895E-4</c:v>
                </c:pt>
                <c:pt idx="429">
                  <c:v>2.6769622167333577E-4</c:v>
                </c:pt>
                <c:pt idx="430">
                  <c:v>2.5008229498699869E-4</c:v>
                </c:pt>
                <c:pt idx="431">
                  <c:v>2.3414889324972912E-4</c:v>
                </c:pt>
                <c:pt idx="432">
                  <c:v>2.1968911917170337E-4</c:v>
                </c:pt>
                <c:pt idx="433">
                  <c:v>2.0652692309015638E-4</c:v>
                </c:pt>
                <c:pt idx="434">
                  <c:v>1.9451175053512154E-4</c:v>
                </c:pt>
                <c:pt idx="435">
                  <c:v>1.8351424155310956E-4</c:v>
                </c:pt>
                <c:pt idx="436">
                  <c:v>1.7342275231020619E-4</c:v>
                </c:pt>
                <c:pt idx="437">
                  <c:v>1.6414052426694581E-4</c:v>
                </c:pt>
                <c:pt idx="438">
                  <c:v>1.555833668536421E-4</c:v>
                </c:pt>
                <c:pt idx="439">
                  <c:v>1.476777499840807E-4</c:v>
                </c:pt>
                <c:pt idx="440">
                  <c:v>1.4035922568668503E-4</c:v>
                </c:pt>
                <c:pt idx="441">
                  <c:v>1.3357111557269993E-4</c:v>
                </c:pt>
                <c:pt idx="442">
                  <c:v>1.272634142162388E-4</c:v>
                </c:pt>
                <c:pt idx="443">
                  <c:v>1.2139186881881402E-4</c:v>
                </c:pt>
                <c:pt idx="444">
                  <c:v>1.159172035233711E-4</c:v>
                </c:pt>
                <c:pt idx="445">
                  <c:v>1.1080446298473309E-4</c:v>
                </c:pt>
                <c:pt idx="446">
                  <c:v>1.0602245470714025E-4</c:v>
                </c:pt>
                <c:pt idx="447">
                  <c:v>1.0154327353394528E-4</c:v>
                </c:pt>
                <c:pt idx="448">
                  <c:v>9.7341894752158326E-5</c:v>
                </c:pt>
                <c:pt idx="449">
                  <c:v>9.3395824731912994E-5</c:v>
                </c:pt>
                <c:pt idx="450">
                  <c:v>8.9684799992751464E-5</c:v>
                </c:pt>
                <c:pt idx="451">
                  <c:v>8.6190527178331967E-5</c:v>
                </c:pt>
                <c:pt idx="452">
                  <c:v>8.2896457708607967E-5</c:v>
                </c:pt>
                <c:pt idx="453">
                  <c:v>7.9787591925719622E-5</c:v>
                </c:pt>
                <c:pt idx="454">
                  <c:v>7.6850308405164658E-5</c:v>
                </c:pt>
                <c:pt idx="455">
                  <c:v>7.4072214805230533E-5</c:v>
                </c:pt>
                <c:pt idx="456">
                  <c:v>7.1442017205085689E-5</c:v>
                </c:pt>
                <c:pt idx="457">
                  <c:v>6.8949405359027818E-5</c:v>
                </c:pt>
                <c:pt idx="458">
                  <c:v>6.6584951690006042E-5</c:v>
                </c:pt>
                <c:pt idx="459">
                  <c:v>6.434002217471627E-5</c:v>
                </c:pt>
                <c:pt idx="460">
                  <c:v>6.220669754737859E-5</c:v>
                </c:pt>
                <c:pt idx="461">
                  <c:v>6.0177703479457612E-5</c:v>
                </c:pt>
                <c:pt idx="462">
                  <c:v>5.8246348585933059E-5</c:v>
                </c:pt>
                <c:pt idx="463">
                  <c:v>5.6406469271638456E-5</c:v>
                </c:pt>
                <c:pt idx="464">
                  <c:v>5.4652380568847897E-5</c:v>
                </c:pt>
                <c:pt idx="465">
                  <c:v>5.2978832233940819E-5</c:v>
                </c:pt>
                <c:pt idx="466">
                  <c:v>5.1380969470086803E-5</c:v>
                </c:pt>
                <c:pt idx="467">
                  <c:v>4.9854297727323339E-5</c:v>
                </c:pt>
                <c:pt idx="468">
                  <c:v>4.8394651103504518E-5</c:v>
                </c:pt>
                <c:pt idx="469">
                  <c:v>4.6998163931329936E-5</c:v>
                </c:pt>
                <c:pt idx="470">
                  <c:v>4.5661245189636771E-5</c:v>
                </c:pt>
                <c:pt idx="471">
                  <c:v>4.4380555422702194E-5</c:v>
                </c:pt>
                <c:pt idx="472">
                  <c:v>4.3152985890582032E-5</c:v>
                </c:pt>
                <c:pt idx="473">
                  <c:v>4.1975639707444667E-5</c:v>
                </c:pt>
                <c:pt idx="474">
                  <c:v>4.0845814754236679E-5</c:v>
                </c:pt>
                <c:pt idx="475">
                  <c:v>3.9760988177501875E-5</c:v>
                </c:pt>
                <c:pt idx="476">
                  <c:v>3.8718802308327994E-5</c:v>
                </c:pt>
                <c:pt idx="477">
                  <c:v>3.7717051854688571E-5</c:v>
                </c:pt>
                <c:pt idx="478">
                  <c:v>3.6753672237281871E-5</c:v>
                </c:pt>
                <c:pt idx="479">
                  <c:v>3.5826728953684807E-5</c:v>
                </c:pt>
                <c:pt idx="480">
                  <c:v>3.4934407868526687E-5</c:v>
                </c:pt>
                <c:pt idx="481">
                  <c:v>3.4075006338692803E-5</c:v>
                </c:pt>
                <c:pt idx="482">
                  <c:v>3.3246925092501646E-5</c:v>
                </c:pt>
                <c:pt idx="483">
                  <c:v>3.2448660790543335E-5</c:v>
                </c:pt>
                <c:pt idx="484">
                  <c:v>3.1678799203574939E-5</c:v>
                </c:pt>
                <c:pt idx="485">
                  <c:v>3.0936008949674623E-5</c:v>
                </c:pt>
                <c:pt idx="486">
                  <c:v>3.0219035738875418E-5</c:v>
                </c:pt>
                <c:pt idx="487">
                  <c:v>2.9526697078829739E-5</c:v>
                </c:pt>
                <c:pt idx="488">
                  <c:v>2.8857877399783848E-5</c:v>
                </c:pt>
                <c:pt idx="489">
                  <c:v>2.8211523561340337E-5</c:v>
                </c:pt>
                <c:pt idx="490">
                  <c:v>2.7586640707221828E-5</c:v>
                </c:pt>
                <c:pt idx="491">
                  <c:v>2.6982288437575291E-5</c:v>
                </c:pt>
                <c:pt idx="492">
                  <c:v>2.6397577271322959E-5</c:v>
                </c:pt>
                <c:pt idx="493">
                  <c:v>2.5831665373714778E-5</c:v>
                </c:pt>
                <c:pt idx="494">
                  <c:v>2.5283755526605845E-5</c:v>
                </c:pt>
                <c:pt idx="495">
                  <c:v>2.4753092321102482E-5</c:v>
                </c:pt>
                <c:pt idx="496">
                  <c:v>2.4238959554121006E-5</c:v>
                </c:pt>
                <c:pt idx="497">
                  <c:v>2.3740677812108513E-5</c:v>
                </c:pt>
                <c:pt idx="498">
                  <c:v>2.3257602226707096E-5</c:v>
                </c:pt>
                <c:pt idx="499">
                  <c:v>2.2789120388520785E-5</c:v>
                </c:pt>
                <c:pt idx="500">
                  <c:v>2.2334650406385217E-5</c:v>
                </c:pt>
                <c:pt idx="501">
                  <c:v>2.1893639100658441E-5</c:v>
                </c:pt>
                <c:pt idx="502">
                  <c:v>2.1465560320060443E-5</c:v>
                </c:pt>
                <c:pt idx="503">
                  <c:v>2.104991337250043E-5</c:v>
                </c:pt>
                <c:pt idx="504">
                  <c:v>2.0646221561155394E-5</c:v>
                </c:pt>
                <c:pt idx="505">
                  <c:v>2.0254030817809323E-5</c:v>
                </c:pt>
                <c:pt idx="506">
                  <c:v>1.9872908426138535E-5</c:v>
                </c:pt>
                <c:pt idx="507">
                  <c:v>1.9502441828241586E-5</c:v>
                </c:pt>
                <c:pt idx="508">
                  <c:v>1.9142237508268614E-5</c:v>
                </c:pt>
                <c:pt idx="509">
                  <c:v>1.87919199475107E-5</c:v>
                </c:pt>
                <c:pt idx="510">
                  <c:v>1.8451130645769495E-5</c:v>
                </c:pt>
                <c:pt idx="511">
                  <c:v>1.8119527204246026E-5</c:v>
                </c:pt>
                <c:pt idx="512">
                  <c:v>1.7796782465568789E-5</c:v>
                </c:pt>
                <c:pt idx="513">
                  <c:v>1.7482583706928935E-5</c:v>
                </c:pt>
                <c:pt idx="514">
                  <c:v>1.7176631882607649E-5</c:v>
                </c:pt>
                <c:pt idx="515">
                  <c:v>1.68786409124706E-5</c:v>
                </c:pt>
                <c:pt idx="516">
                  <c:v>1.6588337013269154E-5</c:v>
                </c:pt>
                <c:pt idx="517">
                  <c:v>1.6305458069830484E-5</c:v>
                </c:pt>
                <c:pt idx="518">
                  <c:v>1.6029753043440449E-5</c:v>
                </c:pt>
                <c:pt idx="519">
                  <c:v>1.576098141492644E-5</c:v>
                </c:pt>
                <c:pt idx="520">
                  <c:v>1.5498912660133753E-5</c:v>
                </c:pt>
                <c:pt idx="521">
                  <c:v>1.5243325755660109E-5</c:v>
                </c:pt>
                <c:pt idx="522">
                  <c:v>1.4994008712869906E-5</c:v>
                </c:pt>
                <c:pt idx="523">
                  <c:v>1.4750758138354271E-5</c:v>
                </c:pt>
                <c:pt idx="524">
                  <c:v>1.4513378819135516E-5</c:v>
                </c:pt>
                <c:pt idx="525">
                  <c:v>1.4281683331036884E-5</c:v>
                </c:pt>
                <c:pt idx="526">
                  <c:v>1.4055491668750857E-5</c:v>
                </c:pt>
                <c:pt idx="527">
                  <c:v>1.3834630896242988E-5</c:v>
                </c:pt>
                <c:pt idx="528">
                  <c:v>1.3618934816223752E-5</c:v>
                </c:pt>
                <c:pt idx="529">
                  <c:v>1.3408243657509118E-5</c:v>
                </c:pt>
                <c:pt idx="530">
                  <c:v>1.3202403779171934E-5</c:v>
                </c:pt>
                <c:pt idx="531">
                  <c:v>1.3001267390461497E-5</c:v>
                </c:pt>
                <c:pt idx="532">
                  <c:v>1.2804692285538116E-5</c:v>
                </c:pt>
                <c:pt idx="533">
                  <c:v>1.2612541592133912E-5</c:v>
                </c:pt>
                <c:pt idx="534">
                  <c:v>1.2424683533310546E-5</c:v>
                </c:pt>
                <c:pt idx="535">
                  <c:v>1.2240991201539781E-5</c:v>
                </c:pt>
                <c:pt idx="536">
                  <c:v>1.2061342344383792E-5</c:v>
                </c:pt>
                <c:pt idx="537">
                  <c:v>1.1885619161099606E-5</c:v>
                </c:pt>
                <c:pt idx="538">
                  <c:v>1.1713708109535935E-5</c:v>
                </c:pt>
                <c:pt idx="539">
                  <c:v>1.1545499722731513E-5</c:v>
                </c:pt>
                <c:pt idx="540">
                  <c:v>1.1380888434661886E-5</c:v>
                </c:pt>
                <c:pt idx="541">
                  <c:v>1.1219772414616874E-5</c:v>
                </c:pt>
                <c:pt idx="542">
                  <c:v>1.1062053409723628E-5</c:v>
                </c:pt>
                <c:pt idx="543">
                  <c:v>1.0907636595160652E-5</c:v>
                </c:pt>
                <c:pt idx="544">
                  <c:v>1.0756430431636529E-5</c:v>
                </c:pt>
                <c:pt idx="545">
                  <c:v>1.0608346529733477E-5</c:v>
                </c:pt>
                <c:pt idx="546">
                  <c:v>1.0463299520740431E-5</c:v>
                </c:pt>
                <c:pt idx="547">
                  <c:v>1.032120693362331E-5</c:v>
                </c:pt>
                <c:pt idx="548">
                  <c:v>1.0181989077801462E-5</c:v>
                </c:pt>
                <c:pt idx="549">
                  <c:v>1.0045568931419267E-5</c:v>
                </c:pt>
                <c:pt idx="550">
                  <c:v>9.9118720348204546E-6</c:v>
                </c:pt>
                <c:pt idx="551">
                  <c:v>9.7808263889501169E-6</c:v>
                </c:pt>
                <c:pt idx="552">
                  <c:v>9.6523623584256393E-6</c:v>
                </c:pt>
                <c:pt idx="553">
                  <c:v>9.5264125790329462E-6</c:v>
                </c:pt>
                <c:pt idx="554">
                  <c:v>9.4029118694186587E-6</c:v>
                </c:pt>
                <c:pt idx="555">
                  <c:v>9.2817971467620902E-6</c:v>
                </c:pt>
                <c:pt idx="556">
                  <c:v>9.1630073462234002E-6</c:v>
                </c:pt>
                <c:pt idx="557">
                  <c:v>9.0464833439759047E-6</c:v>
                </c:pt>
                <c:pt idx="558">
                  <c:v>8.932167883641427E-6</c:v>
                </c:pt>
                <c:pt idx="559">
                  <c:v>8.8200055059578573E-6</c:v>
                </c:pt>
                <c:pt idx="560">
                  <c:v>8.7099424815176012E-6</c:v>
                </c:pt>
                <c:pt idx="561">
                  <c:v>8.6019267464246752E-6</c:v>
                </c:pt>
                <c:pt idx="562">
                  <c:v>8.4959078407265788E-6</c:v>
                </c:pt>
                <c:pt idx="563">
                  <c:v>8.391836849485045E-6</c:v>
                </c:pt>
                <c:pt idx="564">
                  <c:v>8.2896663463572151E-6</c:v>
                </c:pt>
                <c:pt idx="565">
                  <c:v>8.1893503395657217E-6</c:v>
                </c:pt>
                <c:pt idx="566">
                  <c:v>8.0908442201428187E-6</c:v>
                </c:pt>
                <c:pt idx="567">
                  <c:v>7.9941047123398156E-6</c:v>
                </c:pt>
                <c:pt idx="568">
                  <c:v>7.8990898260988924E-6</c:v>
                </c:pt>
                <c:pt idx="569">
                  <c:v>7.8057588114898803E-6</c:v>
                </c:pt>
                <c:pt idx="570">
                  <c:v>7.7140721150197047E-6</c:v>
                </c:pt>
                <c:pt idx="571">
                  <c:v>7.6239913377270401E-6</c:v>
                </c:pt>
                <c:pt idx="572">
                  <c:v>7.5354791949793037E-6</c:v>
                </c:pt>
                <c:pt idx="573">
                  <c:v>7.4484994778934212E-6</c:v>
                </c:pt>
                <c:pt idx="574">
                  <c:v>7.3630170163058318E-6</c:v>
                </c:pt>
                <c:pt idx="575">
                  <c:v>7.2789976432210546E-6</c:v>
                </c:pt>
                <c:pt idx="576">
                  <c:v>7.196408160671721E-6</c:v>
                </c:pt>
                <c:pt idx="577">
                  <c:v>7.1152163069263997E-6</c:v>
                </c:pt>
                <c:pt idx="578">
                  <c:v>7.0353907249847472E-6</c:v>
                </c:pt>
                <c:pt idx="579">
                  <c:v>6.9569009323025473E-6</c:v>
                </c:pt>
                <c:pt idx="580">
                  <c:v>6.8797172916920832E-6</c:v>
                </c:pt>
                <c:pt idx="581">
                  <c:v>6.8038109833459796E-6</c:v>
                </c:pt>
                <c:pt idx="582">
                  <c:v>6.7291539779352185E-6</c:v>
                </c:pt>
                <c:pt idx="583">
                  <c:v>6.655719010734451E-6</c:v>
                </c:pt>
                <c:pt idx="584">
                  <c:v>6.5834795567300252E-6</c:v>
                </c:pt>
                <c:pt idx="585">
                  <c:v>6.5124098066682936E-6</c:v>
                </c:pt>
                <c:pt idx="586">
                  <c:v>6.4424846440038366E-6</c:v>
                </c:pt>
                <c:pt idx="587">
                  <c:v>6.3736796227091678E-6</c:v>
                </c:pt>
                <c:pt idx="588">
                  <c:v>6.3059709459093138E-6</c:v>
                </c:pt>
                <c:pt idx="589">
                  <c:v>6.2393354453064297E-6</c:v>
                </c:pt>
                <c:pt idx="590">
                  <c:v>6.1737505613612229E-6</c:v>
                </c:pt>
                <c:pt idx="591">
                  <c:v>6.1091943241995483E-6</c:v>
                </c:pt>
                <c:pt idx="592">
                  <c:v>6.0456453352140054E-6</c:v>
                </c:pt>
                <c:pt idx="593">
                  <c:v>5.9830827493317781E-6</c:v>
                </c:pt>
                <c:pt idx="594">
                  <c:v>5.9214862579212877E-6</c:v>
                </c:pt>
                <c:pt idx="595">
                  <c:v>5.8608360723114899E-6</c:v>
                </c:pt>
                <c:pt idx="596">
                  <c:v>5.8011129078988542E-6</c:v>
                </c:pt>
                <c:pt idx="597">
                  <c:v>5.7422979688181935E-6</c:v>
                </c:pt>
                <c:pt idx="598">
                  <c:v>5.6843729331546074E-6</c:v>
                </c:pt>
                <c:pt idx="599">
                  <c:v>5.6273199386748019E-6</c:v>
                </c:pt>
                <c:pt idx="600">
                  <c:v>5.5711215690570711E-6</c:v>
                </c:pt>
                <c:pt idx="601">
                  <c:v>5.5157608406000881E-6</c:v>
                </c:pt>
                <c:pt idx="602">
                  <c:v>5.4612211893916087E-6</c:v>
                </c:pt>
                <c:pt idx="603">
                  <c:v>5.4074864589189606E-6</c:v>
                </c:pt>
                <c:pt idx="604">
                  <c:v>5.3545408881040404E-6</c:v>
                </c:pt>
                <c:pt idx="605">
                  <c:v>5.3023690997462649E-6</c:v>
                </c:pt>
                <c:pt idx="606">
                  <c:v>5.2509560893576627E-6</c:v>
                </c:pt>
                <c:pt idx="607">
                  <c:v>5.2002872143749734E-6</c:v>
                </c:pt>
                <c:pt idx="608">
                  <c:v>5.1503481837342738E-6</c:v>
                </c:pt>
                <c:pt idx="609">
                  <c:v>5.101125047794279E-6</c:v>
                </c:pt>
                <c:pt idx="610">
                  <c:v>5.0526041885950475E-6</c:v>
                </c:pt>
                <c:pt idx="611">
                  <c:v>5.0047723104394005E-6</c:v>
                </c:pt>
                <c:pt idx="612">
                  <c:v>4.9576164307848915E-6</c:v>
                </c:pt>
                <c:pt idx="613">
                  <c:v>4.9111238714346738E-6</c:v>
                </c:pt>
                <c:pt idx="614">
                  <c:v>4.8652822500161229E-6</c:v>
                </c:pt>
                <c:pt idx="615">
                  <c:v>4.820079471736504E-6</c:v>
                </c:pt>
                <c:pt idx="616">
                  <c:v>4.7755037214054481E-6</c:v>
                </c:pt>
                <c:pt idx="617">
                  <c:v>4.7315434557144199E-6</c:v>
                </c:pt>
                <c:pt idx="618">
                  <c:v>4.6881873957637429E-6</c:v>
                </c:pt>
                <c:pt idx="619">
                  <c:v>4.6454245198281688E-6</c:v>
                </c:pt>
                <c:pt idx="620">
                  <c:v>4.6032440563523157E-6</c:v>
                </c:pt>
                <c:pt idx="621">
                  <c:v>4.5616354771676764E-6</c:v>
                </c:pt>
                <c:pt idx="622">
                  <c:v>4.520588490923215E-6</c:v>
                </c:pt>
                <c:pt idx="623">
                  <c:v>4.4800930367218993E-6</c:v>
                </c:pt>
                <c:pt idx="624">
                  <c:v>4.440139277955837E-6</c:v>
                </c:pt>
                <c:pt idx="625">
                  <c:v>4.4007175963329423E-6</c:v>
                </c:pt>
                <c:pt idx="626">
                  <c:v>4.3618185860883868E-6</c:v>
                </c:pt>
                <c:pt idx="627">
                  <c:v>4.3234330483743094E-6</c:v>
                </c:pt>
                <c:pt idx="628">
                  <c:v>4.2855519858215498E-6</c:v>
                </c:pt>
                <c:pt idx="629">
                  <c:v>4.2481665972674076E-6</c:v>
                </c:pt>
                <c:pt idx="630">
                  <c:v>4.2112682726436475E-6</c:v>
                </c:pt>
                <c:pt idx="631">
                  <c:v>4.1748485880192191E-6</c:v>
                </c:pt>
                <c:pt idx="632">
                  <c:v>4.1388993007923585E-6</c:v>
                </c:pt>
                <c:pt idx="633">
                  <c:v>4.1034123450269515E-6</c:v>
                </c:pt>
                <c:pt idx="634">
                  <c:v>4.0683798269282255E-6</c:v>
                </c:pt>
                <c:pt idx="635">
                  <c:v>4.0337940204530493E-6</c:v>
                </c:pt>
                <c:pt idx="636">
                  <c:v>3.9996473630502635E-6</c:v>
                </c:pt>
                <c:pt idx="637">
                  <c:v>3.9659324515266737E-6</c:v>
                </c:pt>
                <c:pt idx="638">
                  <c:v>3.9326420380344781E-6</c:v>
                </c:pt>
                <c:pt idx="639">
                  <c:v>3.8997690261760791E-6</c:v>
                </c:pt>
                <c:pt idx="640">
                  <c:v>3.8673064672223564E-6</c:v>
                </c:pt>
                <c:pt idx="641">
                  <c:v>3.8352475564406582E-6</c:v>
                </c:pt>
                <c:pt idx="642">
                  <c:v>3.8035856295288744E-6</c:v>
                </c:pt>
                <c:pt idx="643">
                  <c:v>3.7723141591521094E-6</c:v>
                </c:pt>
                <c:pt idx="644">
                  <c:v>3.74142675157859E-6</c:v>
                </c:pt>
                <c:pt idx="645">
                  <c:v>3.7109171434115809E-6</c:v>
                </c:pt>
                <c:pt idx="646">
                  <c:v>3.6807791984141793E-6</c:v>
                </c:pt>
                <c:pt idx="647">
                  <c:v>3.6510069044239924E-6</c:v>
                </c:pt>
                <c:pt idx="648">
                  <c:v>3.6215943703547932E-6</c:v>
                </c:pt>
                <c:pt idx="649">
                  <c:v>3.5925358232823732E-6</c:v>
                </c:pt>
                <c:pt idx="650">
                  <c:v>3.5638256056118942E-6</c:v>
                </c:pt>
                <c:pt idx="651">
                  <c:v>3.5354581723241449E-6</c:v>
                </c:pt>
                <c:pt idx="652">
                  <c:v>3.5074280882982029E-6</c:v>
                </c:pt>
                <c:pt idx="653">
                  <c:v>3.479730025708091E-6</c:v>
                </c:pt>
                <c:pt idx="654">
                  <c:v>3.4523587614910915E-6</c:v>
                </c:pt>
                <c:pt idx="655">
                  <c:v>3.4253091748854837E-6</c:v>
                </c:pt>
                <c:pt idx="656">
                  <c:v>3.3985762450355276E-6</c:v>
                </c:pt>
                <c:pt idx="657">
                  <c:v>3.3721550486616137E-6</c:v>
                </c:pt>
                <c:pt idx="658">
                  <c:v>3.3460407577935489E-6</c:v>
                </c:pt>
                <c:pt idx="659">
                  <c:v>3.3202286375650392E-6</c:v>
                </c:pt>
                <c:pt idx="660">
                  <c:v>3.2947140440674862E-6</c:v>
                </c:pt>
                <c:pt idx="661">
                  <c:v>3.2694924222612779E-6</c:v>
                </c:pt>
                <c:pt idx="662">
                  <c:v>3.2445593039428265E-6</c:v>
                </c:pt>
                <c:pt idx="663">
                  <c:v>3.2199103057656541E-6</c:v>
                </c:pt>
                <c:pt idx="664">
                  <c:v>3.1955411273138904E-6</c:v>
                </c:pt>
                <c:pt idx="665">
                  <c:v>3.1714475492266082E-6</c:v>
                </c:pt>
                <c:pt idx="666">
                  <c:v>3.1476254313714601E-6</c:v>
                </c:pt>
                <c:pt idx="667">
                  <c:v>3.1240707110661491E-6</c:v>
                </c:pt>
                <c:pt idx="668">
                  <c:v>3.1007794013463011E-6</c:v>
                </c:pt>
                <c:pt idx="669">
                  <c:v>3.0777475892783642E-6</c:v>
                </c:pt>
                <c:pt idx="670">
                  <c:v>3.0549714343162015E-6</c:v>
                </c:pt>
                <c:pt idx="671">
                  <c:v>3.032447166700086E-6</c:v>
                </c:pt>
                <c:pt idx="672">
                  <c:v>3.010171085896858E-6</c:v>
                </c:pt>
                <c:pt idx="673">
                  <c:v>2.9881395590800313E-6</c:v>
                </c:pt>
                <c:pt idx="674">
                  <c:v>2.9663490196486937E-6</c:v>
                </c:pt>
                <c:pt idx="675">
                  <c:v>2.9447959657840652E-6</c:v>
                </c:pt>
                <c:pt idx="676">
                  <c:v>2.9234769590426265E-6</c:v>
                </c:pt>
                <c:pt idx="677">
                  <c:v>2.9023886229847681E-6</c:v>
                </c:pt>
                <c:pt idx="678">
                  <c:v>2.881527641837927E-6</c:v>
                </c:pt>
                <c:pt idx="679">
                  <c:v>2.8608907591932375E-6</c:v>
                </c:pt>
                <c:pt idx="680">
                  <c:v>2.840474776734728E-6</c:v>
                </c:pt>
                <c:pt idx="681">
                  <c:v>2.820276553000143E-6</c:v>
                </c:pt>
                <c:pt idx="682">
                  <c:v>2.8002930021724965E-6</c:v>
                </c:pt>
                <c:pt idx="683">
                  <c:v>2.7805210929014808E-6</c:v>
                </c:pt>
                <c:pt idx="684">
                  <c:v>2.7609578471539012E-6</c:v>
                </c:pt>
                <c:pt idx="685">
                  <c:v>2.7416003390923154E-6</c:v>
                </c:pt>
                <c:pt idx="686">
                  <c:v>2.7224456939810891E-6</c:v>
                </c:pt>
                <c:pt idx="687">
                  <c:v>2.7034910871191098E-6</c:v>
                </c:pt>
                <c:pt idx="688">
                  <c:v>2.6847337427984155E-6</c:v>
                </c:pt>
                <c:pt idx="689">
                  <c:v>2.6661709332880186E-6</c:v>
                </c:pt>
                <c:pt idx="690">
                  <c:v>2.6477999778422405E-6</c:v>
                </c:pt>
                <c:pt idx="691">
                  <c:v>2.62961824173287E-6</c:v>
                </c:pt>
                <c:pt idx="692">
                  <c:v>2.6116231353045057E-6</c:v>
                </c:pt>
                <c:pt idx="693">
                  <c:v>2.5938121130524435E-6</c:v>
                </c:pt>
                <c:pt idx="694">
                  <c:v>2.5761826727224994E-6</c:v>
                </c:pt>
                <c:pt idx="695">
                  <c:v>2.5587323544321681E-6</c:v>
                </c:pt>
                <c:pt idx="696">
                  <c:v>2.541458739812549E-6</c:v>
                </c:pt>
                <c:pt idx="697">
                  <c:v>2.5243594511704754E-6</c:v>
                </c:pt>
                <c:pt idx="698">
                  <c:v>2.5074321506703062E-6</c:v>
                </c:pt>
                <c:pt idx="699">
                  <c:v>2.4906745395348537E-6</c:v>
                </c:pt>
                <c:pt idx="700">
                  <c:v>2.4740843572649422E-6</c:v>
                </c:pt>
                <c:pt idx="701">
                  <c:v>2.4576593808770965E-6</c:v>
                </c:pt>
                <c:pt idx="702">
                  <c:v>2.4413974241588818E-6</c:v>
                </c:pt>
                <c:pt idx="703">
                  <c:v>2.425296336941437E-6</c:v>
                </c:pt>
                <c:pt idx="704">
                  <c:v>2.4093540043887358E-6</c:v>
                </c:pt>
                <c:pt idx="705">
                  <c:v>2.3935683463031497E-6</c:v>
                </c:pt>
                <c:pt idx="706">
                  <c:v>2.3779373164468806E-6</c:v>
                </c:pt>
                <c:pt idx="707">
                  <c:v>2.3624589018788523E-6</c:v>
                </c:pt>
                <c:pt idx="708">
                  <c:v>2.3471311223066555E-6</c:v>
                </c:pt>
                <c:pt idx="709">
                  <c:v>2.3319520294531654E-6</c:v>
                </c:pt>
                <c:pt idx="710">
                  <c:v>2.3169197064374437E-6</c:v>
                </c:pt>
                <c:pt idx="711">
                  <c:v>2.3020322671695662E-6</c:v>
                </c:pt>
                <c:pt idx="712">
                  <c:v>2.287287855759012E-6</c:v>
                </c:pt>
                <c:pt idx="713">
                  <c:v>2.2726846459362776E-6</c:v>
                </c:pt>
                <c:pt idx="714">
                  <c:v>2.258220840487365E-6</c:v>
                </c:pt>
                <c:pt idx="715">
                  <c:v>2.2438946707008344E-6</c:v>
                </c:pt>
                <c:pt idx="716">
                  <c:v>2.229704395827087E-6</c:v>
                </c:pt>
                <c:pt idx="717">
                  <c:v>2.2156483025495835E-6</c:v>
                </c:pt>
                <c:pt idx="718">
                  <c:v>2.2017247044676883E-6</c:v>
                </c:pt>
                <c:pt idx="719">
                  <c:v>2.1879319415908533E-6</c:v>
                </c:pt>
                <c:pt idx="720">
                  <c:v>2.1742683798438568E-6</c:v>
                </c:pt>
                <c:pt idx="721">
                  <c:v>2.1607324105828217E-6</c:v>
                </c:pt>
                <c:pt idx="722">
                  <c:v>2.147322450121745E-6</c:v>
                </c:pt>
                <c:pt idx="723">
                  <c:v>2.1340369392692837E-6</c:v>
                </c:pt>
                <c:pt idx="724">
                  <c:v>2.1208743428755316E-6</c:v>
                </c:pt>
                <c:pt idx="725">
                  <c:v>2.1078331493885592E-6</c:v>
                </c:pt>
                <c:pt idx="726">
                  <c:v>2.0949118704204592E-6</c:v>
                </c:pt>
                <c:pt idx="727">
                  <c:v>2.0821090403226782E-6</c:v>
                </c:pt>
                <c:pt idx="728">
                  <c:v>2.069423215770402E-6</c:v>
                </c:pt>
                <c:pt idx="729">
                  <c:v>2.0568529753557779E-6</c:v>
                </c:pt>
                <c:pt idx="730">
                  <c:v>2.0443969191897555E-6</c:v>
                </c:pt>
                <c:pt idx="731">
                  <c:v>2.0320536685123445E-6</c:v>
                </c:pt>
                <c:pt idx="732">
                  <c:v>2.0198218653110776E-6</c:v>
                </c:pt>
                <c:pt idx="733">
                  <c:v>2.0077001719474933E-6</c:v>
                </c:pt>
                <c:pt idx="734">
                  <c:v>1.9956872707914354E-6</c:v>
                </c:pt>
                <c:pt idx="735">
                  <c:v>1.9837818638629905E-6</c:v>
                </c:pt>
                <c:pt idx="736">
                  <c:v>1.9719826724818764E-6</c:v>
                </c:pt>
                <c:pt idx="737">
                  <c:v>1.9602884369241109E-6</c:v>
                </c:pt>
                <c:pt idx="738">
                  <c:v>1.9486979160857809E-6</c:v>
                </c:pt>
                <c:pt idx="739">
                  <c:v>1.9372098871537515E-6</c:v>
                </c:pt>
                <c:pt idx="740">
                  <c:v>1.9258231452831486E-6</c:v>
                </c:pt>
                <c:pt idx="741">
                  <c:v>1.9145365032814547E-6</c:v>
                </c:pt>
                <c:pt idx="742">
                  <c:v>1.9033487912990695E-6</c:v>
                </c:pt>
                <c:pt idx="743">
                  <c:v>1.8922588565261751E-6</c:v>
                </c:pt>
                <c:pt idx="744">
                  <c:v>1.881265562895769E-6</c:v>
                </c:pt>
                <c:pt idx="745">
                  <c:v>1.8703677907927157E-6</c:v>
                </c:pt>
                <c:pt idx="746">
                  <c:v>1.8595644367686791E-6</c:v>
                </c:pt>
                <c:pt idx="747">
                  <c:v>1.8488544132628044E-6</c:v>
                </c:pt>
                <c:pt idx="748">
                  <c:v>1.8382366483280088E-6</c:v>
                </c:pt>
                <c:pt idx="749">
                  <c:v>1.8277100853627619E-6</c:v>
                </c:pt>
                <c:pt idx="750">
                  <c:v>1.8172736828482251E-6</c:v>
                </c:pt>
                <c:pt idx="751">
                  <c:v>1.8069264140906273E-6</c:v>
                </c:pt>
                <c:pt idx="752">
                  <c:v>1.7966672669687627E-6</c:v>
                </c:pt>
                <c:pt idx="753">
                  <c:v>1.7864952436864899E-6</c:v>
                </c:pt>
                <c:pt idx="754">
                  <c:v>1.7764093605301204E-6</c:v>
                </c:pt>
                <c:pt idx="755">
                  <c:v>1.7664086476305907E-6</c:v>
                </c:pt>
                <c:pt idx="756">
                  <c:v>1.7564921487303033E-6</c:v>
                </c:pt>
                <c:pt idx="757">
                  <c:v>1.7466589209545382E-6</c:v>
                </c:pt>
                <c:pt idx="758">
                  <c:v>1.7369080345873294E-6</c:v>
                </c:pt>
                <c:pt idx="759">
                  <c:v>1.7272385728517097E-6</c:v>
                </c:pt>
                <c:pt idx="760">
                  <c:v>1.7176496316942227E-6</c:v>
                </c:pt>
                <c:pt idx="761">
                  <c:v>1.7081403195736129E-6</c:v>
                </c:pt>
                <c:pt idx="762">
                  <c:v>1.6987097572535956E-6</c:v>
                </c:pt>
                <c:pt idx="763">
                  <c:v>1.6893570775996239E-6</c:v>
                </c:pt>
                <c:pt idx="764">
                  <c:v>1.680081425379557E-6</c:v>
                </c:pt>
                <c:pt idx="765">
                  <c:v>1.6708819570681513E-6</c:v>
                </c:pt>
                <c:pt idx="766">
                  <c:v>1.6617578406552864E-6</c:v>
                </c:pt>
                <c:pt idx="767">
                  <c:v>1.6527082554578461E-6</c:v>
                </c:pt>
                <c:pt idx="768">
                  <c:v>1.6437323919351772E-6</c:v>
                </c:pt>
                <c:pt idx="769">
                  <c:v>1.6348294515080432E-6</c:v>
                </c:pt>
                <c:pt idx="770">
                  <c:v>1.6259986463810032E-6</c:v>
                </c:pt>
                <c:pt idx="771">
                  <c:v>1.617239199368138E-6</c:v>
                </c:pt>
                <c:pt idx="772">
                  <c:v>1.6085503437220548E-6</c:v>
                </c:pt>
                <c:pt idx="773">
                  <c:v>1.5999313229660972E-6</c:v>
                </c:pt>
                <c:pt idx="774">
                  <c:v>1.5913813907296934E-6</c:v>
                </c:pt>
                <c:pt idx="775">
                  <c:v>1.5828998105867762E-6</c:v>
                </c:pt>
                <c:pt idx="776">
                  <c:v>1.5744858558972088E-6</c:v>
                </c:pt>
                <c:pt idx="777">
                  <c:v>1.5661388096511532E-6</c:v>
                </c:pt>
                <c:pt idx="778">
                  <c:v>1.5578579643163165E-6</c:v>
                </c:pt>
                <c:pt idx="779">
                  <c:v>1.5496426216880206E-6</c:v>
                </c:pt>
                <c:pt idx="780">
                  <c:v>1.5414920927420264E-6</c:v>
                </c:pt>
                <c:pt idx="781">
                  <c:v>1.5334056974900647E-6</c:v>
                </c:pt>
                <c:pt idx="782">
                  <c:v>1.5253827648380105E-6</c:v>
                </c:pt>
                <c:pt idx="783">
                  <c:v>1.5174226324466473E-6</c:v>
                </c:pt>
                <c:pt idx="784">
                  <c:v>1.5095246465949682E-6</c:v>
                </c:pt>
                <c:pt idx="785">
                  <c:v>1.5016881620459609E-6</c:v>
                </c:pt>
                <c:pt idx="786">
                  <c:v>1.4939125419148251E-6</c:v>
                </c:pt>
                <c:pt idx="787">
                  <c:v>1.4861971575395702E-6</c:v>
                </c:pt>
                <c:pt idx="788">
                  <c:v>1.4785413883539489E-6</c:v>
                </c:pt>
                <c:pt idx="789">
                  <c:v>1.470944621762672E-6</c:v>
                </c:pt>
                <c:pt idx="790">
                  <c:v>1.4634062530188655E-6</c:v>
                </c:pt>
                <c:pt idx="791">
                  <c:v>1.4559256851037158E-6</c:v>
                </c:pt>
                <c:pt idx="792">
                  <c:v>1.4485023286082666E-6</c:v>
                </c:pt>
                <c:pt idx="793">
                  <c:v>1.4411356016173163E-6</c:v>
                </c:pt>
                <c:pt idx="794">
                  <c:v>1.4338249295953787E-6</c:v>
                </c:pt>
                <c:pt idx="795">
                  <c:v>1.4265697452746634E-6</c:v>
                </c:pt>
                <c:pt idx="796">
                  <c:v>1.4193694885450335E-6</c:v>
                </c:pt>
                <c:pt idx="797">
                  <c:v>1.4122236063459034E-6</c:v>
                </c:pt>
                <c:pt idx="798">
                  <c:v>1.4051315525600357E-6</c:v>
                </c:pt>
                <c:pt idx="799">
                  <c:v>1.3980927879092022E-6</c:v>
                </c:pt>
                <c:pt idx="800">
                  <c:v>1.3911067798516658E-6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8080592"/>
        <c:axId val="538075888"/>
      </c:scatterChart>
      <c:valAx>
        <c:axId val="538080592"/>
        <c:scaling>
          <c:orientation val="minMax"/>
          <c:max val="5227.5"/>
          <c:min val="5226.8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Frequency (Hz)</a:t>
                </a:r>
              </a:p>
            </c:rich>
          </c:tx>
          <c:layout>
            <c:manualLayout>
              <c:xMode val="edge"/>
              <c:yMode val="edge"/>
              <c:x val="0.47770733642217555"/>
              <c:y val="0.8823556859314154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538075888"/>
        <c:crosses val="autoZero"/>
        <c:crossBetween val="midCat"/>
      </c:valAx>
      <c:valAx>
        <c:axId val="538075888"/>
        <c:scaling>
          <c:orientation val="minMax"/>
          <c:max val="0.06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Signal (arb. units)</a:t>
                </a:r>
              </a:p>
            </c:rich>
          </c:tx>
          <c:layout>
            <c:manualLayout>
              <c:xMode val="edge"/>
              <c:yMode val="edge"/>
              <c:x val="1.1869032679066931E-2"/>
              <c:y val="0.1403666259304521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538080592"/>
        <c:crosses val="autoZero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69232975341371"/>
          <c:y val="5.1948051948051951E-2"/>
          <c:w val="0.7570721625027319"/>
          <c:h val="0.7240259740259740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AMPL!$A$1:$A$117</c:f>
              <c:numCache>
                <c:formatCode>General</c:formatCode>
                <c:ptCount val="117"/>
                <c:pt idx="0">
                  <c:v>2.4</c:v>
                </c:pt>
                <c:pt idx="1">
                  <c:v>2.6</c:v>
                </c:pt>
                <c:pt idx="2">
                  <c:v>2.9</c:v>
                </c:pt>
                <c:pt idx="3">
                  <c:v>3.1</c:v>
                </c:pt>
                <c:pt idx="4">
                  <c:v>3.4</c:v>
                </c:pt>
                <c:pt idx="5">
                  <c:v>3.8</c:v>
                </c:pt>
                <c:pt idx="6">
                  <c:v>4.0999999999999996</c:v>
                </c:pt>
                <c:pt idx="7">
                  <c:v>4.5</c:v>
                </c:pt>
                <c:pt idx="8">
                  <c:v>4.9000000000000004</c:v>
                </c:pt>
                <c:pt idx="9">
                  <c:v>5.4</c:v>
                </c:pt>
                <c:pt idx="10">
                  <c:v>5.9</c:v>
                </c:pt>
                <c:pt idx="11">
                  <c:v>6.4</c:v>
                </c:pt>
                <c:pt idx="12">
                  <c:v>7.1</c:v>
                </c:pt>
                <c:pt idx="13">
                  <c:v>7.7</c:v>
                </c:pt>
                <c:pt idx="14">
                  <c:v>8.5</c:v>
                </c:pt>
                <c:pt idx="15">
                  <c:v>9.3000000000000007</c:v>
                </c:pt>
                <c:pt idx="16">
                  <c:v>10.199999999999999</c:v>
                </c:pt>
                <c:pt idx="17">
                  <c:v>11.1</c:v>
                </c:pt>
                <c:pt idx="18">
                  <c:v>12.1</c:v>
                </c:pt>
                <c:pt idx="19">
                  <c:v>13.3</c:v>
                </c:pt>
                <c:pt idx="20">
                  <c:v>14.5</c:v>
                </c:pt>
                <c:pt idx="21">
                  <c:v>17.7</c:v>
                </c:pt>
                <c:pt idx="22">
                  <c:v>19.5</c:v>
                </c:pt>
                <c:pt idx="23">
                  <c:v>21.3</c:v>
                </c:pt>
                <c:pt idx="24">
                  <c:v>23.3</c:v>
                </c:pt>
                <c:pt idx="25">
                  <c:v>25.7</c:v>
                </c:pt>
                <c:pt idx="26">
                  <c:v>28</c:v>
                </c:pt>
                <c:pt idx="27">
                  <c:v>30.8</c:v>
                </c:pt>
                <c:pt idx="28">
                  <c:v>34</c:v>
                </c:pt>
                <c:pt idx="29">
                  <c:v>37.1</c:v>
                </c:pt>
                <c:pt idx="30">
                  <c:v>40.9</c:v>
                </c:pt>
                <c:pt idx="31">
                  <c:v>44.8</c:v>
                </c:pt>
                <c:pt idx="32">
                  <c:v>49</c:v>
                </c:pt>
                <c:pt idx="33">
                  <c:v>54</c:v>
                </c:pt>
                <c:pt idx="34">
                  <c:v>59</c:v>
                </c:pt>
                <c:pt idx="35">
                  <c:v>64.5</c:v>
                </c:pt>
                <c:pt idx="36">
                  <c:v>71</c:v>
                </c:pt>
                <c:pt idx="37">
                  <c:v>77.5</c:v>
                </c:pt>
                <c:pt idx="38">
                  <c:v>84.5</c:v>
                </c:pt>
                <c:pt idx="39">
                  <c:v>92.7</c:v>
                </c:pt>
                <c:pt idx="40">
                  <c:v>101.3</c:v>
                </c:pt>
                <c:pt idx="41">
                  <c:v>111.5</c:v>
                </c:pt>
                <c:pt idx="42">
                  <c:v>122</c:v>
                </c:pt>
                <c:pt idx="43">
                  <c:v>133</c:v>
                </c:pt>
                <c:pt idx="44">
                  <c:v>146</c:v>
                </c:pt>
                <c:pt idx="45">
                  <c:v>160</c:v>
                </c:pt>
                <c:pt idx="46">
                  <c:v>175</c:v>
                </c:pt>
                <c:pt idx="47">
                  <c:v>192</c:v>
                </c:pt>
                <c:pt idx="48">
                  <c:v>210</c:v>
                </c:pt>
                <c:pt idx="49">
                  <c:v>230</c:v>
                </c:pt>
                <c:pt idx="50">
                  <c:v>251</c:v>
                </c:pt>
                <c:pt idx="51">
                  <c:v>276</c:v>
                </c:pt>
                <c:pt idx="52">
                  <c:v>300</c:v>
                </c:pt>
                <c:pt idx="53">
                  <c:v>328</c:v>
                </c:pt>
                <c:pt idx="54">
                  <c:v>328</c:v>
                </c:pt>
                <c:pt idx="55">
                  <c:v>360</c:v>
                </c:pt>
                <c:pt idx="56">
                  <c:v>393</c:v>
                </c:pt>
                <c:pt idx="57">
                  <c:v>432</c:v>
                </c:pt>
                <c:pt idx="58">
                  <c:v>470</c:v>
                </c:pt>
                <c:pt idx="59">
                  <c:v>517</c:v>
                </c:pt>
                <c:pt idx="60">
                  <c:v>562</c:v>
                </c:pt>
                <c:pt idx="61">
                  <c:v>615</c:v>
                </c:pt>
                <c:pt idx="62">
                  <c:v>670</c:v>
                </c:pt>
                <c:pt idx="63">
                  <c:v>732</c:v>
                </c:pt>
                <c:pt idx="64">
                  <c:v>800</c:v>
                </c:pt>
                <c:pt idx="65">
                  <c:v>863</c:v>
                </c:pt>
                <c:pt idx="66">
                  <c:v>943</c:v>
                </c:pt>
                <c:pt idx="67">
                  <c:v>1028</c:v>
                </c:pt>
                <c:pt idx="68">
                  <c:v>1117</c:v>
                </c:pt>
                <c:pt idx="69">
                  <c:v>1224</c:v>
                </c:pt>
                <c:pt idx="70">
                  <c:v>1327</c:v>
                </c:pt>
                <c:pt idx="71">
                  <c:v>1440</c:v>
                </c:pt>
                <c:pt idx="72">
                  <c:v>1560</c:v>
                </c:pt>
                <c:pt idx="73">
                  <c:v>1685</c:v>
                </c:pt>
                <c:pt idx="74">
                  <c:v>1835</c:v>
                </c:pt>
                <c:pt idx="75">
                  <c:v>1991</c:v>
                </c:pt>
                <c:pt idx="76">
                  <c:v>2165</c:v>
                </c:pt>
                <c:pt idx="77">
                  <c:v>2342</c:v>
                </c:pt>
                <c:pt idx="78">
                  <c:v>2530</c:v>
                </c:pt>
                <c:pt idx="79">
                  <c:v>2720</c:v>
                </c:pt>
                <c:pt idx="80">
                  <c:v>2930</c:v>
                </c:pt>
                <c:pt idx="81">
                  <c:v>3183</c:v>
                </c:pt>
                <c:pt idx="82">
                  <c:v>3407</c:v>
                </c:pt>
                <c:pt idx="83">
                  <c:v>3652</c:v>
                </c:pt>
                <c:pt idx="84">
                  <c:v>3900</c:v>
                </c:pt>
                <c:pt idx="85">
                  <c:v>4179</c:v>
                </c:pt>
                <c:pt idx="86">
                  <c:v>4487</c:v>
                </c:pt>
                <c:pt idx="87">
                  <c:v>4800</c:v>
                </c:pt>
                <c:pt idx="88">
                  <c:v>5140</c:v>
                </c:pt>
                <c:pt idx="89">
                  <c:v>5460</c:v>
                </c:pt>
                <c:pt idx="90">
                  <c:v>5840</c:v>
                </c:pt>
                <c:pt idx="91">
                  <c:v>6235</c:v>
                </c:pt>
                <c:pt idx="92">
                  <c:v>6637</c:v>
                </c:pt>
                <c:pt idx="93">
                  <c:v>7060</c:v>
                </c:pt>
                <c:pt idx="94">
                  <c:v>7524</c:v>
                </c:pt>
                <c:pt idx="95">
                  <c:v>7936</c:v>
                </c:pt>
                <c:pt idx="96">
                  <c:v>8424</c:v>
                </c:pt>
                <c:pt idx="97">
                  <c:v>8930</c:v>
                </c:pt>
                <c:pt idx="98">
                  <c:v>9401</c:v>
                </c:pt>
                <c:pt idx="99">
                  <c:v>9920</c:v>
                </c:pt>
                <c:pt idx="100">
                  <c:v>10400</c:v>
                </c:pt>
                <c:pt idx="101">
                  <c:v>10810</c:v>
                </c:pt>
                <c:pt idx="102">
                  <c:v>11350</c:v>
                </c:pt>
                <c:pt idx="103">
                  <c:v>11800</c:v>
                </c:pt>
                <c:pt idx="104">
                  <c:v>12260</c:v>
                </c:pt>
                <c:pt idx="105">
                  <c:v>12720</c:v>
                </c:pt>
                <c:pt idx="106">
                  <c:v>13210</c:v>
                </c:pt>
                <c:pt idx="107">
                  <c:v>13650</c:v>
                </c:pt>
                <c:pt idx="108">
                  <c:v>14100</c:v>
                </c:pt>
                <c:pt idx="109">
                  <c:v>14520</c:v>
                </c:pt>
                <c:pt idx="110">
                  <c:v>15000</c:v>
                </c:pt>
                <c:pt idx="111">
                  <c:v>15490</c:v>
                </c:pt>
                <c:pt idx="112">
                  <c:v>15900</c:v>
                </c:pt>
                <c:pt idx="113">
                  <c:v>16490</c:v>
                </c:pt>
                <c:pt idx="114">
                  <c:v>16780</c:v>
                </c:pt>
                <c:pt idx="115">
                  <c:v>17250</c:v>
                </c:pt>
                <c:pt idx="116">
                  <c:v>17720</c:v>
                </c:pt>
              </c:numCache>
            </c:numRef>
          </c:xVal>
          <c:yVal>
            <c:numRef>
              <c:f>AMPL!$E$1:$E$117</c:f>
              <c:numCache>
                <c:formatCode>General</c:formatCode>
                <c:ptCount val="117"/>
                <c:pt idx="3">
                  <c:v>6.1059945126342724E-8</c:v>
                </c:pt>
                <c:pt idx="4">
                  <c:v>4.9557081594550314E-8</c:v>
                </c:pt>
                <c:pt idx="5">
                  <c:v>5.4212420721711019E-8</c:v>
                </c:pt>
                <c:pt idx="6">
                  <c:v>8.4573203744949087E-8</c:v>
                </c:pt>
                <c:pt idx="7">
                  <c:v>6.6611617623952078E-8</c:v>
                </c:pt>
                <c:pt idx="8">
                  <c:v>5.3688152559829307E-8</c:v>
                </c:pt>
                <c:pt idx="9">
                  <c:v>7.3104478270668138E-8</c:v>
                </c:pt>
                <c:pt idx="10">
                  <c:v>7.0484726279400327E-8</c:v>
                </c:pt>
                <c:pt idx="11">
                  <c:v>9.4978661230729241E-8</c:v>
                </c:pt>
                <c:pt idx="12">
                  <c:v>1.2074588781875219E-7</c:v>
                </c:pt>
                <c:pt idx="13">
                  <c:v>1.4177215414793802E-7</c:v>
                </c:pt>
                <c:pt idx="14">
                  <c:v>1.6273656749100306E-7</c:v>
                </c:pt>
                <c:pt idx="15">
                  <c:v>1.9575571594309762E-7</c:v>
                </c:pt>
                <c:pt idx="16">
                  <c:v>2.2513264728542781E-7</c:v>
                </c:pt>
                <c:pt idx="17">
                  <c:v>2.7091293590481191E-7</c:v>
                </c:pt>
                <c:pt idx="18">
                  <c:v>3.1937659642480913E-7</c:v>
                </c:pt>
                <c:pt idx="19">
                  <c:v>3.9385509213974635E-7</c:v>
                </c:pt>
                <c:pt idx="20">
                  <c:v>4.1329582229441988E-7</c:v>
                </c:pt>
                <c:pt idx="21">
                  <c:v>5.975659307304796E-7</c:v>
                </c:pt>
                <c:pt idx="22">
                  <c:v>6.9846469059555859E-7</c:v>
                </c:pt>
                <c:pt idx="23">
                  <c:v>7.5792343028903332E-7</c:v>
                </c:pt>
                <c:pt idx="24">
                  <c:v>8.7097784683160477E-7</c:v>
                </c:pt>
                <c:pt idx="25">
                  <c:v>9.6034763143114785E-7</c:v>
                </c:pt>
                <c:pt idx="26">
                  <c:v>1.1190162431129694E-6</c:v>
                </c:pt>
                <c:pt idx="27">
                  <c:v>1.3045744631244482E-6</c:v>
                </c:pt>
                <c:pt idx="28">
                  <c:v>1.5280499167464965E-6</c:v>
                </c:pt>
                <c:pt idx="29">
                  <c:v>1.6062781958306092E-6</c:v>
                </c:pt>
                <c:pt idx="30">
                  <c:v>1.8752059211697944E-6</c:v>
                </c:pt>
                <c:pt idx="31">
                  <c:v>2.062676313543124E-6</c:v>
                </c:pt>
                <c:pt idx="32">
                  <c:v>2.4031352400290848E-6</c:v>
                </c:pt>
                <c:pt idx="33">
                  <c:v>2.6338703624583847E-6</c:v>
                </c:pt>
                <c:pt idx="34">
                  <c:v>3.03172672553768E-6</c:v>
                </c:pt>
                <c:pt idx="35">
                  <c:v>3.3320917138774979E-6</c:v>
                </c:pt>
                <c:pt idx="36">
                  <c:v>3.9084958007251694E-6</c:v>
                </c:pt>
                <c:pt idx="37">
                  <c:v>4.457653807994672E-6</c:v>
                </c:pt>
                <c:pt idx="38">
                  <c:v>4.8388568158708991E-6</c:v>
                </c:pt>
                <c:pt idx="39">
                  <c:v>5.8059935447307297E-6</c:v>
                </c:pt>
                <c:pt idx="40">
                  <c:v>6.032910206637451E-6</c:v>
                </c:pt>
                <c:pt idx="41">
                  <c:v>6.8607181171352879E-6</c:v>
                </c:pt>
                <c:pt idx="42">
                  <c:v>8.5209127072737573E-6</c:v>
                </c:pt>
                <c:pt idx="43">
                  <c:v>9.0600556450672906E-6</c:v>
                </c:pt>
                <c:pt idx="44">
                  <c:v>1.0035650672771534E-5</c:v>
                </c:pt>
                <c:pt idx="45">
                  <c:v>1.2079911794637655E-5</c:v>
                </c:pt>
                <c:pt idx="46">
                  <c:v>1.1796019506899351E-5</c:v>
                </c:pt>
                <c:pt idx="47">
                  <c:v>1.467115698158505E-5</c:v>
                </c:pt>
                <c:pt idx="48">
                  <c:v>1.6662030771085391E-5</c:v>
                </c:pt>
                <c:pt idx="49">
                  <c:v>1.9254568483342004E-5</c:v>
                </c:pt>
                <c:pt idx="50">
                  <c:v>2.1556177630395979E-5</c:v>
                </c:pt>
                <c:pt idx="51">
                  <c:v>2.5193421971791579E-5</c:v>
                </c:pt>
                <c:pt idx="52">
                  <c:v>3.1906883672883344E-5</c:v>
                </c:pt>
                <c:pt idx="53">
                  <c:v>3.2589139660199349E-5</c:v>
                </c:pt>
                <c:pt idx="54">
                  <c:v>4.3650721834852467E-5</c:v>
                </c:pt>
                <c:pt idx="55">
                  <c:v>5.0885151115254145E-5</c:v>
                </c:pt>
                <c:pt idx="56">
                  <c:v>6.4025900218005823E-5</c:v>
                </c:pt>
                <c:pt idx="57">
                  <c:v>7.7253546586066014E-5</c:v>
                </c:pt>
                <c:pt idx="58">
                  <c:v>9.6194438808972415E-5</c:v>
                </c:pt>
                <c:pt idx="59">
                  <c:v>1.2759619542573162E-4</c:v>
                </c:pt>
                <c:pt idx="60">
                  <c:v>1.6466069014645625E-4</c:v>
                </c:pt>
                <c:pt idx="61">
                  <c:v>2.2008543325127233E-4</c:v>
                </c:pt>
                <c:pt idx="62">
                  <c:v>3.1120043419893627E-4</c:v>
                </c:pt>
                <c:pt idx="63">
                  <c:v>4.7030961068297367E-4</c:v>
                </c:pt>
                <c:pt idx="64">
                  <c:v>9.5441704474174616E-4</c:v>
                </c:pt>
                <c:pt idx="65">
                  <c:v>0.14614833436013347</c:v>
                </c:pt>
                <c:pt idx="66">
                  <c:v>0.28252287496224254</c:v>
                </c:pt>
                <c:pt idx="67">
                  <c:v>0.35462075084047662</c:v>
                </c:pt>
                <c:pt idx="68">
                  <c:v>0.40219177889494112</c:v>
                </c:pt>
                <c:pt idx="69">
                  <c:v>0.42336748377645833</c:v>
                </c:pt>
                <c:pt idx="70">
                  <c:v>0.42018530965208123</c:v>
                </c:pt>
                <c:pt idx="71">
                  <c:v>0.37499839530638024</c:v>
                </c:pt>
                <c:pt idx="72">
                  <c:v>0.25578798383407964</c:v>
                </c:pt>
                <c:pt idx="73">
                  <c:v>3.7665056558062095E-3</c:v>
                </c:pt>
                <c:pt idx="74">
                  <c:v>1.1936720848322376E-3</c:v>
                </c:pt>
                <c:pt idx="75">
                  <c:v>8.6446936846313433E-4</c:v>
                </c:pt>
                <c:pt idx="76">
                  <c:v>6.0915992880438189E-4</c:v>
                </c:pt>
                <c:pt idx="77">
                  <c:v>4.9146083926112022E-4</c:v>
                </c:pt>
                <c:pt idx="78">
                  <c:v>4.0295355873031847E-4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AMPL!$V$1:$V$123</c:f>
              <c:numCache>
                <c:formatCode>General</c:formatCode>
                <c:ptCount val="123"/>
                <c:pt idx="0">
                  <c:v>0.65400000000000003</c:v>
                </c:pt>
                <c:pt idx="1">
                  <c:v>0.71</c:v>
                </c:pt>
                <c:pt idx="2">
                  <c:v>0.77500000000000002</c:v>
                </c:pt>
                <c:pt idx="3">
                  <c:v>0.84</c:v>
                </c:pt>
                <c:pt idx="4">
                  <c:v>0.91800000000000004</c:v>
                </c:pt>
                <c:pt idx="5">
                  <c:v>1</c:v>
                </c:pt>
                <c:pt idx="6">
                  <c:v>1.0900000000000001</c:v>
                </c:pt>
                <c:pt idx="7">
                  <c:v>1.18</c:v>
                </c:pt>
                <c:pt idx="8">
                  <c:v>1.29</c:v>
                </c:pt>
                <c:pt idx="9">
                  <c:v>1.41</c:v>
                </c:pt>
                <c:pt idx="10">
                  <c:v>1.5</c:v>
                </c:pt>
                <c:pt idx="11">
                  <c:v>1.7</c:v>
                </c:pt>
                <c:pt idx="12">
                  <c:v>1.8</c:v>
                </c:pt>
                <c:pt idx="13">
                  <c:v>2</c:v>
                </c:pt>
                <c:pt idx="14">
                  <c:v>2.2000000000000002</c:v>
                </c:pt>
                <c:pt idx="15">
                  <c:v>2.4</c:v>
                </c:pt>
                <c:pt idx="16">
                  <c:v>2.6</c:v>
                </c:pt>
                <c:pt idx="17">
                  <c:v>2.9</c:v>
                </c:pt>
                <c:pt idx="18">
                  <c:v>3.1</c:v>
                </c:pt>
                <c:pt idx="19">
                  <c:v>3.4</c:v>
                </c:pt>
                <c:pt idx="20">
                  <c:v>3.8</c:v>
                </c:pt>
                <c:pt idx="21">
                  <c:v>4.0999999999999996</c:v>
                </c:pt>
                <c:pt idx="22">
                  <c:v>4.5</c:v>
                </c:pt>
                <c:pt idx="23">
                  <c:v>4.9000000000000004</c:v>
                </c:pt>
                <c:pt idx="24">
                  <c:v>5.4</c:v>
                </c:pt>
                <c:pt idx="25">
                  <c:v>5.9</c:v>
                </c:pt>
                <c:pt idx="26">
                  <c:v>6.4</c:v>
                </c:pt>
                <c:pt idx="27">
                  <c:v>7.1</c:v>
                </c:pt>
                <c:pt idx="28">
                  <c:v>7.7</c:v>
                </c:pt>
                <c:pt idx="29">
                  <c:v>8.5</c:v>
                </c:pt>
                <c:pt idx="30">
                  <c:v>9.3000000000000007</c:v>
                </c:pt>
                <c:pt idx="31">
                  <c:v>10.199999999999999</c:v>
                </c:pt>
                <c:pt idx="32">
                  <c:v>11.1</c:v>
                </c:pt>
                <c:pt idx="33">
                  <c:v>12.1</c:v>
                </c:pt>
                <c:pt idx="34">
                  <c:v>13.3</c:v>
                </c:pt>
                <c:pt idx="35">
                  <c:v>14.5</c:v>
                </c:pt>
                <c:pt idx="36">
                  <c:v>17.7</c:v>
                </c:pt>
                <c:pt idx="37">
                  <c:v>19.5</c:v>
                </c:pt>
                <c:pt idx="38">
                  <c:v>21.3</c:v>
                </c:pt>
                <c:pt idx="39">
                  <c:v>23.3</c:v>
                </c:pt>
                <c:pt idx="40">
                  <c:v>25.7</c:v>
                </c:pt>
                <c:pt idx="41">
                  <c:v>28</c:v>
                </c:pt>
                <c:pt idx="42">
                  <c:v>30.8</c:v>
                </c:pt>
                <c:pt idx="43">
                  <c:v>34</c:v>
                </c:pt>
                <c:pt idx="44">
                  <c:v>37.1</c:v>
                </c:pt>
                <c:pt idx="45">
                  <c:v>40.9</c:v>
                </c:pt>
                <c:pt idx="46">
                  <c:v>44.8</c:v>
                </c:pt>
                <c:pt idx="47">
                  <c:v>49</c:v>
                </c:pt>
                <c:pt idx="48">
                  <c:v>54</c:v>
                </c:pt>
                <c:pt idx="49">
                  <c:v>59</c:v>
                </c:pt>
                <c:pt idx="50">
                  <c:v>64.5</c:v>
                </c:pt>
                <c:pt idx="51">
                  <c:v>71</c:v>
                </c:pt>
                <c:pt idx="52">
                  <c:v>77.5</c:v>
                </c:pt>
                <c:pt idx="53">
                  <c:v>84.5</c:v>
                </c:pt>
                <c:pt idx="54">
                  <c:v>92.7</c:v>
                </c:pt>
                <c:pt idx="55">
                  <c:v>101.3</c:v>
                </c:pt>
                <c:pt idx="56">
                  <c:v>111.5</c:v>
                </c:pt>
                <c:pt idx="57">
                  <c:v>122</c:v>
                </c:pt>
                <c:pt idx="58">
                  <c:v>133</c:v>
                </c:pt>
                <c:pt idx="59">
                  <c:v>146</c:v>
                </c:pt>
                <c:pt idx="60">
                  <c:v>160</c:v>
                </c:pt>
                <c:pt idx="61">
                  <c:v>175</c:v>
                </c:pt>
                <c:pt idx="62">
                  <c:v>192</c:v>
                </c:pt>
                <c:pt idx="63">
                  <c:v>210</c:v>
                </c:pt>
                <c:pt idx="64">
                  <c:v>230</c:v>
                </c:pt>
                <c:pt idx="65">
                  <c:v>251</c:v>
                </c:pt>
                <c:pt idx="66">
                  <c:v>276</c:v>
                </c:pt>
                <c:pt idx="67">
                  <c:v>300</c:v>
                </c:pt>
                <c:pt idx="68">
                  <c:v>328</c:v>
                </c:pt>
                <c:pt idx="69">
                  <c:v>360</c:v>
                </c:pt>
                <c:pt idx="70">
                  <c:v>393</c:v>
                </c:pt>
                <c:pt idx="71">
                  <c:v>432</c:v>
                </c:pt>
                <c:pt idx="72">
                  <c:v>470</c:v>
                </c:pt>
                <c:pt idx="73">
                  <c:v>517</c:v>
                </c:pt>
                <c:pt idx="74">
                  <c:v>562</c:v>
                </c:pt>
                <c:pt idx="75">
                  <c:v>615</c:v>
                </c:pt>
                <c:pt idx="76">
                  <c:v>670</c:v>
                </c:pt>
                <c:pt idx="77">
                  <c:v>732</c:v>
                </c:pt>
                <c:pt idx="78">
                  <c:v>800</c:v>
                </c:pt>
                <c:pt idx="79">
                  <c:v>863</c:v>
                </c:pt>
                <c:pt idx="80">
                  <c:v>943</c:v>
                </c:pt>
                <c:pt idx="81">
                  <c:v>1028</c:v>
                </c:pt>
                <c:pt idx="82">
                  <c:v>1117</c:v>
                </c:pt>
                <c:pt idx="83">
                  <c:v>1224</c:v>
                </c:pt>
                <c:pt idx="84">
                  <c:v>1327</c:v>
                </c:pt>
                <c:pt idx="85">
                  <c:v>1440</c:v>
                </c:pt>
                <c:pt idx="86">
                  <c:v>1560</c:v>
                </c:pt>
                <c:pt idx="87">
                  <c:v>1685</c:v>
                </c:pt>
                <c:pt idx="88">
                  <c:v>1835</c:v>
                </c:pt>
                <c:pt idx="89">
                  <c:v>1991</c:v>
                </c:pt>
                <c:pt idx="90">
                  <c:v>2165</c:v>
                </c:pt>
                <c:pt idx="91">
                  <c:v>2342</c:v>
                </c:pt>
                <c:pt idx="92">
                  <c:v>2530</c:v>
                </c:pt>
                <c:pt idx="93">
                  <c:v>2720</c:v>
                </c:pt>
                <c:pt idx="94">
                  <c:v>2930</c:v>
                </c:pt>
                <c:pt idx="95">
                  <c:v>3183</c:v>
                </c:pt>
                <c:pt idx="96">
                  <c:v>3407</c:v>
                </c:pt>
                <c:pt idx="97">
                  <c:v>3652</c:v>
                </c:pt>
                <c:pt idx="98">
                  <c:v>3900</c:v>
                </c:pt>
                <c:pt idx="99">
                  <c:v>4179</c:v>
                </c:pt>
                <c:pt idx="100">
                  <c:v>4487</c:v>
                </c:pt>
                <c:pt idx="101">
                  <c:v>4800</c:v>
                </c:pt>
                <c:pt idx="102">
                  <c:v>5140</c:v>
                </c:pt>
                <c:pt idx="103">
                  <c:v>5460</c:v>
                </c:pt>
                <c:pt idx="104">
                  <c:v>5840</c:v>
                </c:pt>
                <c:pt idx="105">
                  <c:v>6235</c:v>
                </c:pt>
                <c:pt idx="106">
                  <c:v>6637</c:v>
                </c:pt>
                <c:pt idx="107">
                  <c:v>7060</c:v>
                </c:pt>
                <c:pt idx="108">
                  <c:v>7524</c:v>
                </c:pt>
                <c:pt idx="109">
                  <c:v>7936</c:v>
                </c:pt>
                <c:pt idx="110">
                  <c:v>8424</c:v>
                </c:pt>
                <c:pt idx="111">
                  <c:v>8930</c:v>
                </c:pt>
                <c:pt idx="112">
                  <c:v>9401</c:v>
                </c:pt>
                <c:pt idx="113">
                  <c:v>9920</c:v>
                </c:pt>
                <c:pt idx="114">
                  <c:v>10400</c:v>
                </c:pt>
                <c:pt idx="115">
                  <c:v>10810</c:v>
                </c:pt>
                <c:pt idx="116">
                  <c:v>11350</c:v>
                </c:pt>
                <c:pt idx="117">
                  <c:v>11800</c:v>
                </c:pt>
                <c:pt idx="118">
                  <c:v>12260</c:v>
                </c:pt>
                <c:pt idx="119">
                  <c:v>12720</c:v>
                </c:pt>
                <c:pt idx="120">
                  <c:v>13210</c:v>
                </c:pt>
                <c:pt idx="121">
                  <c:v>13650</c:v>
                </c:pt>
                <c:pt idx="122">
                  <c:v>14100</c:v>
                </c:pt>
              </c:numCache>
            </c:numRef>
          </c:xVal>
          <c:yVal>
            <c:numRef>
              <c:f>AMPL!$W$1:$W$123</c:f>
              <c:numCache>
                <c:formatCode>General</c:formatCode>
                <c:ptCount val="123"/>
                <c:pt idx="22">
                  <c:v>5.7581050156824478E-8</c:v>
                </c:pt>
                <c:pt idx="23">
                  <c:v>7.3454623816640942E-8</c:v>
                </c:pt>
                <c:pt idx="24">
                  <c:v>5.4229547266122559E-8</c:v>
                </c:pt>
                <c:pt idx="25">
                  <c:v>6.5742203602911556E-8</c:v>
                </c:pt>
                <c:pt idx="26">
                  <c:v>9.606623389265211E-8</c:v>
                </c:pt>
                <c:pt idx="27">
                  <c:v>1.1274073384394984E-7</c:v>
                </c:pt>
                <c:pt idx="28">
                  <c:v>1.1756889572839667E-7</c:v>
                </c:pt>
                <c:pt idx="29">
                  <c:v>1.4661968016463952E-7</c:v>
                </c:pt>
                <c:pt idx="30">
                  <c:v>1.7838174705943537E-7</c:v>
                </c:pt>
                <c:pt idx="31">
                  <c:v>2.2627497075460167E-7</c:v>
                </c:pt>
                <c:pt idx="32">
                  <c:v>2.8139004825344784E-7</c:v>
                </c:pt>
                <c:pt idx="33">
                  <c:v>2.7946329408753898E-7</c:v>
                </c:pt>
                <c:pt idx="34">
                  <c:v>3.787063031111643E-7</c:v>
                </c:pt>
                <c:pt idx="35">
                  <c:v>4.363677030906381E-7</c:v>
                </c:pt>
                <c:pt idx="36">
                  <c:v>5.9761827622313994E-7</c:v>
                </c:pt>
                <c:pt idx="37">
                  <c:v>6.9305640150064211E-7</c:v>
                </c:pt>
                <c:pt idx="38">
                  <c:v>7.9348168704329213E-7</c:v>
                </c:pt>
                <c:pt idx="39">
                  <c:v>8.9990691032614763E-7</c:v>
                </c:pt>
                <c:pt idx="40">
                  <c:v>1.0849387783651962E-6</c:v>
                </c:pt>
                <c:pt idx="41">
                  <c:v>1.1746718540827167E-6</c:v>
                </c:pt>
                <c:pt idx="42">
                  <c:v>1.3020311063347016E-6</c:v>
                </c:pt>
                <c:pt idx="43">
                  <c:v>1.4514647670788956E-6</c:v>
                </c:pt>
                <c:pt idx="44">
                  <c:v>1.6908412216797769E-6</c:v>
                </c:pt>
                <c:pt idx="45">
                  <c:v>1.8905172416669208E-6</c:v>
                </c:pt>
                <c:pt idx="46">
                  <c:v>2.133571222458201E-6</c:v>
                </c:pt>
                <c:pt idx="47">
                  <c:v>2.4525036456374798E-6</c:v>
                </c:pt>
                <c:pt idx="48">
                  <c:v>2.7819217368960584E-6</c:v>
                </c:pt>
                <c:pt idx="49">
                  <c:v>3.0954814219432247E-6</c:v>
                </c:pt>
                <c:pt idx="50">
                  <c:v>3.5160219042931845E-6</c:v>
                </c:pt>
                <c:pt idx="51">
                  <c:v>3.9265661147882577E-6</c:v>
                </c:pt>
                <c:pt idx="52">
                  <c:v>4.4213889894377224E-6</c:v>
                </c:pt>
                <c:pt idx="53">
                  <c:v>4.7994766309747389E-6</c:v>
                </c:pt>
                <c:pt idx="54">
                  <c:v>5.3953694364208878E-6</c:v>
                </c:pt>
                <c:pt idx="55">
                  <c:v>6.1214833265455278E-6</c:v>
                </c:pt>
                <c:pt idx="56">
                  <c:v>6.8049529360381898E-6</c:v>
                </c:pt>
                <c:pt idx="57">
                  <c:v>7.5598094466098161E-6</c:v>
                </c:pt>
                <c:pt idx="58">
                  <c:v>8.6634026916131769E-6</c:v>
                </c:pt>
                <c:pt idx="59">
                  <c:v>9.977539702884183E-6</c:v>
                </c:pt>
                <c:pt idx="60">
                  <c:v>1.1369472334609802E-5</c:v>
                </c:pt>
                <c:pt idx="61">
                  <c:v>1.2575645422906439E-5</c:v>
                </c:pt>
                <c:pt idx="62">
                  <c:v>1.4513636215663345E-5</c:v>
                </c:pt>
                <c:pt idx="63">
                  <c:v>1.6504073759286537E-5</c:v>
                </c:pt>
                <c:pt idx="64">
                  <c:v>1.9842422746805048E-5</c:v>
                </c:pt>
                <c:pt idx="65">
                  <c:v>2.2640515680534499E-5</c:v>
                </c:pt>
                <c:pt idx="66">
                  <c:v>2.7042249646808024E-5</c:v>
                </c:pt>
                <c:pt idx="67">
                  <c:v>3.1619825710099412E-5</c:v>
                </c:pt>
                <c:pt idx="68">
                  <c:v>3.6005518421166786E-5</c:v>
                </c:pt>
                <c:pt idx="69">
                  <c:v>4.3633804413853359E-5</c:v>
                </c:pt>
                <c:pt idx="70">
                  <c:v>5.1230201735840214E-5</c:v>
                </c:pt>
                <c:pt idx="71">
                  <c:v>6.1703067163770817E-5</c:v>
                </c:pt>
                <c:pt idx="72">
                  <c:v>7.6041990047597411E-5</c:v>
                </c:pt>
                <c:pt idx="73">
                  <c:v>9.6912426430285787E-5</c:v>
                </c:pt>
                <c:pt idx="74">
                  <c:v>1.2142137513347256E-4</c:v>
                </c:pt>
                <c:pt idx="75">
                  <c:v>1.5342062705366361E-4</c:v>
                </c:pt>
                <c:pt idx="76">
                  <c:v>2.2822603003060397E-4</c:v>
                </c:pt>
                <c:pt idx="77">
                  <c:v>3.0970281199551523E-4</c:v>
                </c:pt>
                <c:pt idx="78">
                  <c:v>5.9387827918994357E-4</c:v>
                </c:pt>
                <c:pt idx="80">
                  <c:v>0.56629070558398564</c:v>
                </c:pt>
                <c:pt idx="81">
                  <c:v>0.96048581249307596</c:v>
                </c:pt>
                <c:pt idx="82">
                  <c:v>1.2704859828136534</c:v>
                </c:pt>
                <c:pt idx="83">
                  <c:v>1.56714125242705</c:v>
                </c:pt>
                <c:pt idx="84">
                  <c:v>1.8605632708469217</c:v>
                </c:pt>
                <c:pt idx="85">
                  <c:v>2.1522834685573433</c:v>
                </c:pt>
                <c:pt idx="86">
                  <c:v>2.4376099162053895</c:v>
                </c:pt>
                <c:pt idx="87">
                  <c:v>2.7233671570576239</c:v>
                </c:pt>
                <c:pt idx="88">
                  <c:v>3.0169320332410003</c:v>
                </c:pt>
                <c:pt idx="89">
                  <c:v>3.2990859347711563</c:v>
                </c:pt>
                <c:pt idx="90">
                  <c:v>3.5538033154767907</c:v>
                </c:pt>
                <c:pt idx="91">
                  <c:v>3.801342795568396</c:v>
                </c:pt>
                <c:pt idx="92">
                  <c:v>4.0722644382522217</c:v>
                </c:pt>
                <c:pt idx="93">
                  <c:v>4.3345884722395871</c:v>
                </c:pt>
                <c:pt idx="94">
                  <c:v>4.5450621506973228</c:v>
                </c:pt>
                <c:pt idx="95">
                  <c:v>4.7566898687677108</c:v>
                </c:pt>
                <c:pt idx="96">
                  <c:v>4.9233616404249148</c:v>
                </c:pt>
                <c:pt idx="97">
                  <c:v>5.1216674609066777</c:v>
                </c:pt>
                <c:pt idx="98">
                  <c:v>5.2518522457499692</c:v>
                </c:pt>
                <c:pt idx="99">
                  <c:v>5.3594598617226783</c:v>
                </c:pt>
                <c:pt idx="100">
                  <c:v>5.4576968506440569</c:v>
                </c:pt>
                <c:pt idx="101">
                  <c:v>5.5085199649211853</c:v>
                </c:pt>
                <c:pt idx="102">
                  <c:v>5.5197305359408837</c:v>
                </c:pt>
                <c:pt idx="103">
                  <c:v>5.4898949645722395</c:v>
                </c:pt>
                <c:pt idx="104">
                  <c:v>5.4080481929901483</c:v>
                </c:pt>
                <c:pt idx="105">
                  <c:v>5.2627044377710837</c:v>
                </c:pt>
                <c:pt idx="106">
                  <c:v>5.0623581458978819</c:v>
                </c:pt>
                <c:pt idx="107">
                  <c:v>4.7213111459963182</c:v>
                </c:pt>
                <c:pt idx="108">
                  <c:v>4.3611347269783884</c:v>
                </c:pt>
                <c:pt idx="109">
                  <c:v>3.7448950517563331</c:v>
                </c:pt>
                <c:pt idx="110">
                  <c:v>2.8172983816041537</c:v>
                </c:pt>
                <c:pt idx="111">
                  <c:v>1.2174488326739481</c:v>
                </c:pt>
                <c:pt idx="112">
                  <c:v>1.3282910741057332E-2</c:v>
                </c:pt>
                <c:pt idx="113">
                  <c:v>6.5515886099076631E-3</c:v>
                </c:pt>
                <c:pt idx="114">
                  <c:v>4.1285142680886691E-3</c:v>
                </c:pt>
                <c:pt idx="115">
                  <c:v>3.2906129234520939E-3</c:v>
                </c:pt>
                <c:pt idx="116">
                  <c:v>2.7923696199345042E-3</c:v>
                </c:pt>
                <c:pt idx="117">
                  <c:v>2.4278821744004807E-3</c:v>
                </c:pt>
                <c:pt idx="118">
                  <c:v>2.3632178587136895E-3</c:v>
                </c:pt>
                <c:pt idx="119">
                  <c:v>2.1553564830243174E-3</c:v>
                </c:pt>
                <c:pt idx="120">
                  <c:v>1.9823701190832092E-3</c:v>
                </c:pt>
                <c:pt idx="121">
                  <c:v>1.8602968093233356E-3</c:v>
                </c:pt>
                <c:pt idx="122">
                  <c:v>1.8098536360926581E-3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triangle"/>
            <c:size val="4"/>
            <c:spPr>
              <a:solidFill>
                <a:srgbClr val="92D050"/>
              </a:solidFill>
              <a:ln>
                <a:solidFill>
                  <a:srgbClr val="92D050"/>
                </a:solidFill>
                <a:prstDash val="solid"/>
              </a:ln>
            </c:spPr>
          </c:marker>
          <c:xVal>
            <c:numRef>
              <c:f>AMPL!$Z$1:$Z$117</c:f>
              <c:numCache>
                <c:formatCode>General</c:formatCode>
                <c:ptCount val="117"/>
                <c:pt idx="0">
                  <c:v>0.49</c:v>
                </c:pt>
                <c:pt idx="1">
                  <c:v>0.53</c:v>
                </c:pt>
                <c:pt idx="2">
                  <c:v>0.56999999999999995</c:v>
                </c:pt>
                <c:pt idx="3">
                  <c:v>0.62</c:v>
                </c:pt>
                <c:pt idx="4">
                  <c:v>0.67</c:v>
                </c:pt>
                <c:pt idx="5">
                  <c:v>0.72</c:v>
                </c:pt>
                <c:pt idx="6">
                  <c:v>0.78</c:v>
                </c:pt>
                <c:pt idx="7">
                  <c:v>0.85</c:v>
                </c:pt>
                <c:pt idx="8">
                  <c:v>0.92</c:v>
                </c:pt>
                <c:pt idx="9">
                  <c:v>1.01</c:v>
                </c:pt>
                <c:pt idx="10">
                  <c:v>1.0900000000000001</c:v>
                </c:pt>
                <c:pt idx="11">
                  <c:v>1.19</c:v>
                </c:pt>
                <c:pt idx="12">
                  <c:v>1.29</c:v>
                </c:pt>
                <c:pt idx="13">
                  <c:v>1.41</c:v>
                </c:pt>
                <c:pt idx="14">
                  <c:v>1.53</c:v>
                </c:pt>
                <c:pt idx="15">
                  <c:v>1.67</c:v>
                </c:pt>
                <c:pt idx="16">
                  <c:v>1.83</c:v>
                </c:pt>
                <c:pt idx="17">
                  <c:v>1.99</c:v>
                </c:pt>
                <c:pt idx="18">
                  <c:v>2.1800000000000002</c:v>
                </c:pt>
                <c:pt idx="19">
                  <c:v>2.38</c:v>
                </c:pt>
                <c:pt idx="20">
                  <c:v>2.6</c:v>
                </c:pt>
                <c:pt idx="21">
                  <c:v>2.84</c:v>
                </c:pt>
                <c:pt idx="22">
                  <c:v>3.1</c:v>
                </c:pt>
                <c:pt idx="23">
                  <c:v>3.4</c:v>
                </c:pt>
                <c:pt idx="24">
                  <c:v>3.71</c:v>
                </c:pt>
                <c:pt idx="25">
                  <c:v>4.05</c:v>
                </c:pt>
                <c:pt idx="26">
                  <c:v>4.43</c:v>
                </c:pt>
                <c:pt idx="27">
                  <c:v>4.8499999999999996</c:v>
                </c:pt>
                <c:pt idx="28">
                  <c:v>5.31</c:v>
                </c:pt>
                <c:pt idx="29">
                  <c:v>5.79</c:v>
                </c:pt>
                <c:pt idx="30">
                  <c:v>6.35</c:v>
                </c:pt>
                <c:pt idx="31">
                  <c:v>6.93</c:v>
                </c:pt>
                <c:pt idx="32">
                  <c:v>7.57</c:v>
                </c:pt>
                <c:pt idx="33">
                  <c:v>8.3000000000000007</c:v>
                </c:pt>
                <c:pt idx="34">
                  <c:v>9.1</c:v>
                </c:pt>
                <c:pt idx="35">
                  <c:v>11.1</c:v>
                </c:pt>
                <c:pt idx="36">
                  <c:v>12.2</c:v>
                </c:pt>
                <c:pt idx="37">
                  <c:v>13.4</c:v>
                </c:pt>
                <c:pt idx="38">
                  <c:v>14.7</c:v>
                </c:pt>
                <c:pt idx="39">
                  <c:v>16</c:v>
                </c:pt>
                <c:pt idx="40">
                  <c:v>17.7</c:v>
                </c:pt>
                <c:pt idx="41">
                  <c:v>19.5</c:v>
                </c:pt>
                <c:pt idx="42">
                  <c:v>21.4</c:v>
                </c:pt>
                <c:pt idx="43">
                  <c:v>23.4</c:v>
                </c:pt>
                <c:pt idx="44">
                  <c:v>25.8</c:v>
                </c:pt>
                <c:pt idx="45">
                  <c:v>28.2</c:v>
                </c:pt>
                <c:pt idx="46">
                  <c:v>30.9</c:v>
                </c:pt>
                <c:pt idx="47">
                  <c:v>34.200000000000003</c:v>
                </c:pt>
                <c:pt idx="48">
                  <c:v>37.299999999999997</c:v>
                </c:pt>
                <c:pt idx="49">
                  <c:v>41.1</c:v>
                </c:pt>
                <c:pt idx="50">
                  <c:v>45.1</c:v>
                </c:pt>
                <c:pt idx="51">
                  <c:v>49.3</c:v>
                </c:pt>
                <c:pt idx="52">
                  <c:v>54.2</c:v>
                </c:pt>
                <c:pt idx="53">
                  <c:v>59.4</c:v>
                </c:pt>
                <c:pt idx="54">
                  <c:v>65</c:v>
                </c:pt>
                <c:pt idx="55">
                  <c:v>71.3</c:v>
                </c:pt>
                <c:pt idx="56">
                  <c:v>77.7</c:v>
                </c:pt>
                <c:pt idx="57">
                  <c:v>85.5</c:v>
                </c:pt>
                <c:pt idx="58">
                  <c:v>93.3</c:v>
                </c:pt>
                <c:pt idx="59">
                  <c:v>102.4</c:v>
                </c:pt>
                <c:pt idx="60">
                  <c:v>112.1</c:v>
                </c:pt>
                <c:pt idx="61">
                  <c:v>123.2</c:v>
                </c:pt>
                <c:pt idx="62">
                  <c:v>134.30000000000001</c:v>
                </c:pt>
                <c:pt idx="63">
                  <c:v>147.80000000000001</c:v>
                </c:pt>
                <c:pt idx="64">
                  <c:v>161.30000000000001</c:v>
                </c:pt>
                <c:pt idx="65">
                  <c:v>176.5</c:v>
                </c:pt>
                <c:pt idx="66">
                  <c:v>193.9</c:v>
                </c:pt>
                <c:pt idx="67">
                  <c:v>212.1</c:v>
                </c:pt>
                <c:pt idx="68">
                  <c:v>231.4</c:v>
                </c:pt>
                <c:pt idx="69">
                  <c:v>252.8</c:v>
                </c:pt>
                <c:pt idx="70">
                  <c:v>275.60000000000002</c:v>
                </c:pt>
                <c:pt idx="71">
                  <c:v>299.8</c:v>
                </c:pt>
                <c:pt idx="72">
                  <c:v>327</c:v>
                </c:pt>
                <c:pt idx="73">
                  <c:v>357</c:v>
                </c:pt>
                <c:pt idx="74">
                  <c:v>392</c:v>
                </c:pt>
                <c:pt idx="75">
                  <c:v>428</c:v>
                </c:pt>
                <c:pt idx="76">
                  <c:v>467</c:v>
                </c:pt>
                <c:pt idx="77">
                  <c:v>508</c:v>
                </c:pt>
                <c:pt idx="78">
                  <c:v>554</c:v>
                </c:pt>
                <c:pt idx="79">
                  <c:v>602</c:v>
                </c:pt>
                <c:pt idx="80">
                  <c:v>654</c:v>
                </c:pt>
                <c:pt idx="81">
                  <c:v>712</c:v>
                </c:pt>
                <c:pt idx="82">
                  <c:v>775</c:v>
                </c:pt>
                <c:pt idx="83">
                  <c:v>844</c:v>
                </c:pt>
                <c:pt idx="84">
                  <c:v>917</c:v>
                </c:pt>
                <c:pt idx="85">
                  <c:v>995</c:v>
                </c:pt>
                <c:pt idx="86">
                  <c:v>1079</c:v>
                </c:pt>
                <c:pt idx="87">
                  <c:v>1169</c:v>
                </c:pt>
                <c:pt idx="88">
                  <c:v>1260</c:v>
                </c:pt>
                <c:pt idx="89">
                  <c:v>1370</c:v>
                </c:pt>
                <c:pt idx="90">
                  <c:v>1480</c:v>
                </c:pt>
                <c:pt idx="91">
                  <c:v>1600</c:v>
                </c:pt>
                <c:pt idx="92">
                  <c:v>1720</c:v>
                </c:pt>
                <c:pt idx="93">
                  <c:v>1840</c:v>
                </c:pt>
                <c:pt idx="94">
                  <c:v>1980</c:v>
                </c:pt>
                <c:pt idx="95">
                  <c:v>2140</c:v>
                </c:pt>
                <c:pt idx="96">
                  <c:v>2310</c:v>
                </c:pt>
                <c:pt idx="97">
                  <c:v>2480</c:v>
                </c:pt>
                <c:pt idx="98">
                  <c:v>2660</c:v>
                </c:pt>
                <c:pt idx="99">
                  <c:v>2860</c:v>
                </c:pt>
                <c:pt idx="100">
                  <c:v>3070</c:v>
                </c:pt>
                <c:pt idx="101">
                  <c:v>3300</c:v>
                </c:pt>
                <c:pt idx="102">
                  <c:v>3530</c:v>
                </c:pt>
                <c:pt idx="103">
                  <c:v>3770</c:v>
                </c:pt>
                <c:pt idx="104">
                  <c:v>4040</c:v>
                </c:pt>
                <c:pt idx="105">
                  <c:v>4320</c:v>
                </c:pt>
                <c:pt idx="106">
                  <c:v>4610</c:v>
                </c:pt>
                <c:pt idx="107">
                  <c:v>4900</c:v>
                </c:pt>
                <c:pt idx="108">
                  <c:v>5230</c:v>
                </c:pt>
                <c:pt idx="109">
                  <c:v>5550</c:v>
                </c:pt>
                <c:pt idx="110">
                  <c:v>5870</c:v>
                </c:pt>
                <c:pt idx="111">
                  <c:v>6180</c:v>
                </c:pt>
                <c:pt idx="112">
                  <c:v>6510</c:v>
                </c:pt>
                <c:pt idx="113">
                  <c:v>6820</c:v>
                </c:pt>
                <c:pt idx="114">
                  <c:v>7140</c:v>
                </c:pt>
                <c:pt idx="115">
                  <c:v>7460</c:v>
                </c:pt>
                <c:pt idx="116">
                  <c:v>7780</c:v>
                </c:pt>
              </c:numCache>
            </c:numRef>
          </c:xVal>
          <c:yVal>
            <c:numRef>
              <c:f>AMPL!$AA$1:$AA$117</c:f>
              <c:numCache>
                <c:formatCode>General</c:formatCode>
                <c:ptCount val="117"/>
                <c:pt idx="40">
                  <c:v>2.7359066994949303E-8</c:v>
                </c:pt>
                <c:pt idx="41">
                  <c:v>2.7324339037236616E-8</c:v>
                </c:pt>
                <c:pt idx="42">
                  <c:v>3.4197841450411866E-8</c:v>
                </c:pt>
                <c:pt idx="43">
                  <c:v>4.5096927072806204E-8</c:v>
                </c:pt>
                <c:pt idx="44">
                  <c:v>5.397468986526753E-8</c:v>
                </c:pt>
                <c:pt idx="45">
                  <c:v>5.5907808108237316E-8</c:v>
                </c:pt>
                <c:pt idx="46">
                  <c:v>6.8046691559848152E-8</c:v>
                </c:pt>
                <c:pt idx="47">
                  <c:v>8.4441315288567806E-8</c:v>
                </c:pt>
                <c:pt idx="48">
                  <c:v>9.2919646033569332E-8</c:v>
                </c:pt>
                <c:pt idx="49">
                  <c:v>1.0596887704171497E-7</c:v>
                </c:pt>
                <c:pt idx="50">
                  <c:v>1.2735433163656588E-7</c:v>
                </c:pt>
                <c:pt idx="51">
                  <c:v>1.5714141138017081E-7</c:v>
                </c:pt>
                <c:pt idx="52">
                  <c:v>1.7372185832593144E-7</c:v>
                </c:pt>
                <c:pt idx="53">
                  <c:v>1.9150634346836506E-7</c:v>
                </c:pt>
                <c:pt idx="54">
                  <c:v>2.1633192696386076E-7</c:v>
                </c:pt>
                <c:pt idx="55">
                  <c:v>2.5841759022233895E-7</c:v>
                </c:pt>
                <c:pt idx="56">
                  <c:v>2.8039121498051596E-7</c:v>
                </c:pt>
                <c:pt idx="57">
                  <c:v>3.1744920007936946E-7</c:v>
                </c:pt>
                <c:pt idx="58">
                  <c:v>3.3972946440628523E-7</c:v>
                </c:pt>
                <c:pt idx="59">
                  <c:v>3.8958531234140343E-7</c:v>
                </c:pt>
                <c:pt idx="60">
                  <c:v>4.6310489747741004E-7</c:v>
                </c:pt>
                <c:pt idx="61">
                  <c:v>4.9977567704771658E-7</c:v>
                </c:pt>
                <c:pt idx="62">
                  <c:v>5.4464437868639419E-7</c:v>
                </c:pt>
                <c:pt idx="63">
                  <c:v>6.2650201429570053E-7</c:v>
                </c:pt>
                <c:pt idx="64">
                  <c:v>6.952946962632829E-7</c:v>
                </c:pt>
                <c:pt idx="65">
                  <c:v>7.9391202780535092E-7</c:v>
                </c:pt>
                <c:pt idx="66">
                  <c:v>8.6701659441816309E-7</c:v>
                </c:pt>
                <c:pt idx="67">
                  <c:v>9.5251321442567531E-7</c:v>
                </c:pt>
                <c:pt idx="68">
                  <c:v>1.0002053096430207E-6</c:v>
                </c:pt>
                <c:pt idx="69">
                  <c:v>1.1710439805613158E-6</c:v>
                </c:pt>
                <c:pt idx="70">
                  <c:v>1.2556304735224472E-6</c:v>
                </c:pt>
                <c:pt idx="71">
                  <c:v>1.411203656290195E-6</c:v>
                </c:pt>
                <c:pt idx="72">
                  <c:v>1.4663484097268178E-6</c:v>
                </c:pt>
                <c:pt idx="73">
                  <c:v>1.6140290781958439E-6</c:v>
                </c:pt>
                <c:pt idx="74">
                  <c:v>1.7734515421625306E-6</c:v>
                </c:pt>
                <c:pt idx="75">
                  <c:v>1.9532221092634093E-6</c:v>
                </c:pt>
                <c:pt idx="76">
                  <c:v>2.1792460252072849E-6</c:v>
                </c:pt>
                <c:pt idx="77">
                  <c:v>2.2564657799281816E-6</c:v>
                </c:pt>
                <c:pt idx="78">
                  <c:v>2.5327295200818033E-6</c:v>
                </c:pt>
                <c:pt idx="79">
                  <c:v>2.835295452919712E-6</c:v>
                </c:pt>
                <c:pt idx="80">
                  <c:v>3.1590892700115347E-6</c:v>
                </c:pt>
                <c:pt idx="81">
                  <c:v>3.354802609201746E-6</c:v>
                </c:pt>
                <c:pt idx="82">
                  <c:v>3.5620861642678487E-6</c:v>
                </c:pt>
                <c:pt idx="83">
                  <c:v>4.2753830020947988E-6</c:v>
                </c:pt>
                <c:pt idx="84">
                  <c:v>4.4746799727521808E-6</c:v>
                </c:pt>
                <c:pt idx="85">
                  <c:v>4.6511841966184724E-6</c:v>
                </c:pt>
                <c:pt idx="86">
                  <c:v>5.1839854172674555E-6</c:v>
                </c:pt>
                <c:pt idx="87">
                  <c:v>5.6937447500700786E-6</c:v>
                </c:pt>
                <c:pt idx="88">
                  <c:v>6.3556764945056851E-6</c:v>
                </c:pt>
                <c:pt idx="89">
                  <c:v>6.837976048936361E-6</c:v>
                </c:pt>
                <c:pt idx="90">
                  <c:v>7.4108195817508355E-6</c:v>
                </c:pt>
                <c:pt idx="91">
                  <c:v>8.1646411342983378E-6</c:v>
                </c:pt>
                <c:pt idx="92">
                  <c:v>8.8660588227659851E-6</c:v>
                </c:pt>
                <c:pt idx="93">
                  <c:v>9.2794353028467017E-6</c:v>
                </c:pt>
                <c:pt idx="94">
                  <c:v>9.8392907327333389E-6</c:v>
                </c:pt>
                <c:pt idx="95">
                  <c:v>1.0885437227190708E-5</c:v>
                </c:pt>
                <c:pt idx="96">
                  <c:v>1.1770090511858621E-5</c:v>
                </c:pt>
                <c:pt idx="97">
                  <c:v>1.2330240340262649E-5</c:v>
                </c:pt>
                <c:pt idx="98">
                  <c:v>1.3677158832295572E-5</c:v>
                </c:pt>
                <c:pt idx="99">
                  <c:v>1.4484350754372836E-5</c:v>
                </c:pt>
                <c:pt idx="100">
                  <c:v>1.6013490527890151E-5</c:v>
                </c:pt>
                <c:pt idx="101">
                  <c:v>1.6548350081661419E-5</c:v>
                </c:pt>
                <c:pt idx="102">
                  <c:v>1.8030149632234343E-5</c:v>
                </c:pt>
                <c:pt idx="103">
                  <c:v>1.8066877189259194E-5</c:v>
                </c:pt>
                <c:pt idx="104">
                  <c:v>1.9116531627603676E-5</c:v>
                </c:pt>
                <c:pt idx="105">
                  <c:v>2.128149689861235E-5</c:v>
                </c:pt>
                <c:pt idx="106">
                  <c:v>2.298631145382063E-5</c:v>
                </c:pt>
                <c:pt idx="107">
                  <c:v>2.4193916122549715E-5</c:v>
                </c:pt>
                <c:pt idx="108">
                  <c:v>2.4902858008778094E-5</c:v>
                </c:pt>
                <c:pt idx="109">
                  <c:v>2.5761546462829783E-5</c:v>
                </c:pt>
                <c:pt idx="110">
                  <c:v>2.8933961576440484E-5</c:v>
                </c:pt>
                <c:pt idx="111">
                  <c:v>3.020343963671221E-5</c:v>
                </c:pt>
                <c:pt idx="112">
                  <c:v>3.1151807414987395E-5</c:v>
                </c:pt>
                <c:pt idx="113">
                  <c:v>3.1896700960127061E-5</c:v>
                </c:pt>
                <c:pt idx="114">
                  <c:v>3.2763871504515829E-5</c:v>
                </c:pt>
                <c:pt idx="115">
                  <c:v>3.2374469667948642E-5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square"/>
            <c:size val="4"/>
            <c:spPr>
              <a:solidFill>
                <a:srgbClr val="00B0F0"/>
              </a:solidFill>
              <a:ln>
                <a:solidFill>
                  <a:srgbClr val="00B0F0"/>
                </a:solidFill>
                <a:prstDash val="solid"/>
              </a:ln>
            </c:spPr>
          </c:marker>
          <c:xVal>
            <c:numRef>
              <c:f>AMPL!$A$1:$A$117</c:f>
              <c:numCache>
                <c:formatCode>General</c:formatCode>
                <c:ptCount val="117"/>
                <c:pt idx="0">
                  <c:v>2.4</c:v>
                </c:pt>
                <c:pt idx="1">
                  <c:v>2.6</c:v>
                </c:pt>
                <c:pt idx="2">
                  <c:v>2.9</c:v>
                </c:pt>
                <c:pt idx="3">
                  <c:v>3.1</c:v>
                </c:pt>
                <c:pt idx="4">
                  <c:v>3.4</c:v>
                </c:pt>
                <c:pt idx="5">
                  <c:v>3.8</c:v>
                </c:pt>
                <c:pt idx="6">
                  <c:v>4.0999999999999996</c:v>
                </c:pt>
                <c:pt idx="7">
                  <c:v>4.5</c:v>
                </c:pt>
                <c:pt idx="8">
                  <c:v>4.9000000000000004</c:v>
                </c:pt>
                <c:pt idx="9">
                  <c:v>5.4</c:v>
                </c:pt>
                <c:pt idx="10">
                  <c:v>5.9</c:v>
                </c:pt>
                <c:pt idx="11">
                  <c:v>6.4</c:v>
                </c:pt>
                <c:pt idx="12">
                  <c:v>7.1</c:v>
                </c:pt>
                <c:pt idx="13">
                  <c:v>7.7</c:v>
                </c:pt>
                <c:pt idx="14">
                  <c:v>8.5</c:v>
                </c:pt>
                <c:pt idx="15">
                  <c:v>9.3000000000000007</c:v>
                </c:pt>
                <c:pt idx="16">
                  <c:v>10.199999999999999</c:v>
                </c:pt>
                <c:pt idx="17">
                  <c:v>11.1</c:v>
                </c:pt>
                <c:pt idx="18">
                  <c:v>12.1</c:v>
                </c:pt>
                <c:pt idx="19">
                  <c:v>13.3</c:v>
                </c:pt>
                <c:pt idx="20">
                  <c:v>14.5</c:v>
                </c:pt>
                <c:pt idx="21">
                  <c:v>17.7</c:v>
                </c:pt>
                <c:pt idx="22">
                  <c:v>19.5</c:v>
                </c:pt>
                <c:pt idx="23">
                  <c:v>21.3</c:v>
                </c:pt>
                <c:pt idx="24">
                  <c:v>23.3</c:v>
                </c:pt>
                <c:pt idx="25">
                  <c:v>25.7</c:v>
                </c:pt>
                <c:pt idx="26">
                  <c:v>28</c:v>
                </c:pt>
                <c:pt idx="27">
                  <c:v>30.8</c:v>
                </c:pt>
                <c:pt idx="28">
                  <c:v>34</c:v>
                </c:pt>
                <c:pt idx="29">
                  <c:v>37.1</c:v>
                </c:pt>
                <c:pt idx="30">
                  <c:v>40.9</c:v>
                </c:pt>
                <c:pt idx="31">
                  <c:v>44.8</c:v>
                </c:pt>
                <c:pt idx="32">
                  <c:v>49</c:v>
                </c:pt>
                <c:pt idx="33">
                  <c:v>54</c:v>
                </c:pt>
                <c:pt idx="34">
                  <c:v>59</c:v>
                </c:pt>
                <c:pt idx="35">
                  <c:v>64.5</c:v>
                </c:pt>
                <c:pt idx="36">
                  <c:v>71</c:v>
                </c:pt>
                <c:pt idx="37">
                  <c:v>77.5</c:v>
                </c:pt>
                <c:pt idx="38">
                  <c:v>84.5</c:v>
                </c:pt>
                <c:pt idx="39">
                  <c:v>92.7</c:v>
                </c:pt>
                <c:pt idx="40">
                  <c:v>101.3</c:v>
                </c:pt>
                <c:pt idx="41">
                  <c:v>111.5</c:v>
                </c:pt>
                <c:pt idx="42">
                  <c:v>122</c:v>
                </c:pt>
                <c:pt idx="43">
                  <c:v>133</c:v>
                </c:pt>
                <c:pt idx="44">
                  <c:v>146</c:v>
                </c:pt>
                <c:pt idx="45">
                  <c:v>160</c:v>
                </c:pt>
                <c:pt idx="46">
                  <c:v>175</c:v>
                </c:pt>
                <c:pt idx="47">
                  <c:v>192</c:v>
                </c:pt>
                <c:pt idx="48">
                  <c:v>210</c:v>
                </c:pt>
                <c:pt idx="49">
                  <c:v>230</c:v>
                </c:pt>
                <c:pt idx="50">
                  <c:v>251</c:v>
                </c:pt>
                <c:pt idx="51">
                  <c:v>276</c:v>
                </c:pt>
                <c:pt idx="52">
                  <c:v>300</c:v>
                </c:pt>
                <c:pt idx="53">
                  <c:v>328</c:v>
                </c:pt>
                <c:pt idx="54">
                  <c:v>328</c:v>
                </c:pt>
                <c:pt idx="55">
                  <c:v>360</c:v>
                </c:pt>
                <c:pt idx="56">
                  <c:v>393</c:v>
                </c:pt>
                <c:pt idx="57">
                  <c:v>432</c:v>
                </c:pt>
                <c:pt idx="58">
                  <c:v>470</c:v>
                </c:pt>
                <c:pt idx="59">
                  <c:v>517</c:v>
                </c:pt>
                <c:pt idx="60">
                  <c:v>562</c:v>
                </c:pt>
                <c:pt idx="61">
                  <c:v>615</c:v>
                </c:pt>
                <c:pt idx="62">
                  <c:v>670</c:v>
                </c:pt>
                <c:pt idx="63">
                  <c:v>732</c:v>
                </c:pt>
                <c:pt idx="64">
                  <c:v>800</c:v>
                </c:pt>
                <c:pt idx="65">
                  <c:v>863</c:v>
                </c:pt>
                <c:pt idx="66">
                  <c:v>943</c:v>
                </c:pt>
                <c:pt idx="67">
                  <c:v>1028</c:v>
                </c:pt>
                <c:pt idx="68">
                  <c:v>1117</c:v>
                </c:pt>
                <c:pt idx="69">
                  <c:v>1224</c:v>
                </c:pt>
                <c:pt idx="70">
                  <c:v>1327</c:v>
                </c:pt>
                <c:pt idx="71">
                  <c:v>1440</c:v>
                </c:pt>
                <c:pt idx="72">
                  <c:v>1560</c:v>
                </c:pt>
                <c:pt idx="73">
                  <c:v>1685</c:v>
                </c:pt>
                <c:pt idx="74">
                  <c:v>1835</c:v>
                </c:pt>
                <c:pt idx="75">
                  <c:v>1991</c:v>
                </c:pt>
                <c:pt idx="76">
                  <c:v>2165</c:v>
                </c:pt>
                <c:pt idx="77">
                  <c:v>2342</c:v>
                </c:pt>
                <c:pt idx="78">
                  <c:v>2530</c:v>
                </c:pt>
                <c:pt idx="79">
                  <c:v>2720</c:v>
                </c:pt>
                <c:pt idx="80">
                  <c:v>2930</c:v>
                </c:pt>
                <c:pt idx="81">
                  <c:v>3183</c:v>
                </c:pt>
                <c:pt idx="82">
                  <c:v>3407</c:v>
                </c:pt>
                <c:pt idx="83">
                  <c:v>3652</c:v>
                </c:pt>
                <c:pt idx="84">
                  <c:v>3900</c:v>
                </c:pt>
                <c:pt idx="85">
                  <c:v>4179</c:v>
                </c:pt>
                <c:pt idx="86">
                  <c:v>4487</c:v>
                </c:pt>
                <c:pt idx="87">
                  <c:v>4800</c:v>
                </c:pt>
                <c:pt idx="88">
                  <c:v>5140</c:v>
                </c:pt>
                <c:pt idx="89">
                  <c:v>5460</c:v>
                </c:pt>
                <c:pt idx="90">
                  <c:v>5840</c:v>
                </c:pt>
                <c:pt idx="91">
                  <c:v>6235</c:v>
                </c:pt>
                <c:pt idx="92">
                  <c:v>6637</c:v>
                </c:pt>
                <c:pt idx="93">
                  <c:v>7060</c:v>
                </c:pt>
                <c:pt idx="94">
                  <c:v>7524</c:v>
                </c:pt>
                <c:pt idx="95">
                  <c:v>7936</c:v>
                </c:pt>
                <c:pt idx="96">
                  <c:v>8424</c:v>
                </c:pt>
                <c:pt idx="97">
                  <c:v>8930</c:v>
                </c:pt>
                <c:pt idx="98">
                  <c:v>9401</c:v>
                </c:pt>
                <c:pt idx="99">
                  <c:v>9920</c:v>
                </c:pt>
                <c:pt idx="100">
                  <c:v>10400</c:v>
                </c:pt>
                <c:pt idx="101">
                  <c:v>10810</c:v>
                </c:pt>
                <c:pt idx="102">
                  <c:v>11350</c:v>
                </c:pt>
                <c:pt idx="103">
                  <c:v>11800</c:v>
                </c:pt>
                <c:pt idx="104">
                  <c:v>12260</c:v>
                </c:pt>
                <c:pt idx="105">
                  <c:v>12720</c:v>
                </c:pt>
                <c:pt idx="106">
                  <c:v>13210</c:v>
                </c:pt>
                <c:pt idx="107">
                  <c:v>13650</c:v>
                </c:pt>
                <c:pt idx="108">
                  <c:v>14100</c:v>
                </c:pt>
                <c:pt idx="109">
                  <c:v>14520</c:v>
                </c:pt>
                <c:pt idx="110">
                  <c:v>15000</c:v>
                </c:pt>
                <c:pt idx="111">
                  <c:v>15490</c:v>
                </c:pt>
                <c:pt idx="112">
                  <c:v>15900</c:v>
                </c:pt>
                <c:pt idx="113">
                  <c:v>16490</c:v>
                </c:pt>
                <c:pt idx="114">
                  <c:v>16780</c:v>
                </c:pt>
                <c:pt idx="115">
                  <c:v>17250</c:v>
                </c:pt>
                <c:pt idx="116">
                  <c:v>17720</c:v>
                </c:pt>
              </c:numCache>
            </c:numRef>
          </c:xVal>
          <c:yVal>
            <c:numRef>
              <c:f>AMPL!$G$1:$G$117</c:f>
              <c:numCache>
                <c:formatCode>General</c:formatCode>
                <c:ptCount val="117"/>
                <c:pt idx="0" formatCode="0.00E+00">
                  <c:v>7.4999999999999993E-9</c:v>
                </c:pt>
                <c:pt idx="64">
                  <c:v>6.4820742029817253E-8</c:v>
                </c:pt>
                <c:pt idx="65">
                  <c:v>1.5773304064365204E-7</c:v>
                </c:pt>
                <c:pt idx="66">
                  <c:v>3.9614909310478982E-5</c:v>
                </c:pt>
                <c:pt idx="67">
                  <c:v>7.15142111650695E-5</c:v>
                </c:pt>
                <c:pt idx="68">
                  <c:v>9.2866309121287773E-5</c:v>
                </c:pt>
                <c:pt idx="69">
                  <c:v>1.0308911079194323E-4</c:v>
                </c:pt>
                <c:pt idx="70">
                  <c:v>1.0308010623330255E-4</c:v>
                </c:pt>
                <c:pt idx="71">
                  <c:v>8.6962012284360363E-5</c:v>
                </c:pt>
                <c:pt idx="72">
                  <c:v>5.8203341143773785E-5</c:v>
                </c:pt>
                <c:pt idx="73">
                  <c:v>1.9187151385376844E-5</c:v>
                </c:pt>
                <c:pt idx="74">
                  <c:v>1.5773304064365204E-7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9602432"/>
        <c:axId val="409602824"/>
      </c:scatterChart>
      <c:valAx>
        <c:axId val="409602432"/>
        <c:scaling>
          <c:logBase val="10"/>
          <c:orientation val="minMax"/>
          <c:max val="100000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 sz="10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Pump beam power (</a:t>
                </a:r>
                <a:r>
                  <a:rPr lang="en-GB" sz="1000" b="0" i="0" u="none" strike="noStrike" baseline="0">
                    <a:solidFill>
                      <a:srgbClr val="000000"/>
                    </a:solidFill>
                    <a:latin typeface="Symbol"/>
                    <a:cs typeface="Times New Roman"/>
                  </a:rPr>
                  <a:t>m</a:t>
                </a:r>
                <a:r>
                  <a:rPr lang="en-GB" sz="10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W)</a:t>
                </a:r>
              </a:p>
            </c:rich>
          </c:tx>
          <c:layout>
            <c:manualLayout>
              <c:xMode val="edge"/>
              <c:yMode val="edge"/>
              <c:x val="0.45257940072927122"/>
              <c:y val="0.8766232671620272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09602824"/>
        <c:crossesAt val="1E-8"/>
        <c:crossBetween val="midCat"/>
      </c:valAx>
      <c:valAx>
        <c:axId val="409602824"/>
        <c:scaling>
          <c:logBase val="10"/>
          <c:orientation val="minMax"/>
          <c:min val="1E-8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Amplitude (V)</a:t>
                </a:r>
              </a:p>
            </c:rich>
          </c:tx>
          <c:layout>
            <c:manualLayout>
              <c:xMode val="edge"/>
              <c:yMode val="edge"/>
              <c:x val="3.1613908999630076E-2"/>
              <c:y val="0.2857142434660456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09602432"/>
        <c:crossesAt val="0.1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02758539424121"/>
          <c:y val="5.228774856945903E-2"/>
          <c:w val="0.74580278109113995"/>
          <c:h val="0.74992500833240749"/>
        </c:manualLayout>
      </c:layout>
      <c:scatterChart>
        <c:scatterStyle val="smoothMarker"/>
        <c:varyColors val="0"/>
        <c:ser>
          <c:idx val="0"/>
          <c:order val="0"/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scan140731000!$A$1:$A$801</c:f>
              <c:numCache>
                <c:formatCode>General</c:formatCode>
                <c:ptCount val="801"/>
                <c:pt idx="0">
                  <c:v>5225.6000000000004</c:v>
                </c:pt>
                <c:pt idx="1">
                  <c:v>5225.6039062500004</c:v>
                </c:pt>
                <c:pt idx="2">
                  <c:v>5225.6078125000004</c:v>
                </c:pt>
                <c:pt idx="3">
                  <c:v>5225.6117187500004</c:v>
                </c:pt>
                <c:pt idx="4">
                  <c:v>5225.6156250000004</c:v>
                </c:pt>
                <c:pt idx="5">
                  <c:v>5225.6195312500004</c:v>
                </c:pt>
                <c:pt idx="6">
                  <c:v>5225.6234375000004</c:v>
                </c:pt>
                <c:pt idx="7">
                  <c:v>5225.6273437500004</c:v>
                </c:pt>
                <c:pt idx="8">
                  <c:v>5225.6312500000004</c:v>
                </c:pt>
                <c:pt idx="9">
                  <c:v>5225.6351562500004</c:v>
                </c:pt>
                <c:pt idx="10">
                  <c:v>5225.6390625000004</c:v>
                </c:pt>
                <c:pt idx="11">
                  <c:v>5225.6429687500004</c:v>
                </c:pt>
                <c:pt idx="12">
                  <c:v>5225.6468750000004</c:v>
                </c:pt>
                <c:pt idx="13">
                  <c:v>5225.6507812500004</c:v>
                </c:pt>
                <c:pt idx="14">
                  <c:v>5225.6546875000004</c:v>
                </c:pt>
                <c:pt idx="15">
                  <c:v>5225.6585937500004</c:v>
                </c:pt>
                <c:pt idx="16">
                  <c:v>5225.6625000000004</c:v>
                </c:pt>
                <c:pt idx="17">
                  <c:v>5225.6664062500004</c:v>
                </c:pt>
                <c:pt idx="18">
                  <c:v>5225.6703125000004</c:v>
                </c:pt>
                <c:pt idx="19">
                  <c:v>5225.6742187500004</c:v>
                </c:pt>
                <c:pt idx="20">
                  <c:v>5225.6781250000004</c:v>
                </c:pt>
                <c:pt idx="21">
                  <c:v>5225.6820312500004</c:v>
                </c:pt>
                <c:pt idx="22">
                  <c:v>5225.6859375000004</c:v>
                </c:pt>
                <c:pt idx="23">
                  <c:v>5225.6898437500004</c:v>
                </c:pt>
                <c:pt idx="24">
                  <c:v>5225.6937500000004</c:v>
                </c:pt>
                <c:pt idx="25">
                  <c:v>5225.6976562500004</c:v>
                </c:pt>
                <c:pt idx="26">
                  <c:v>5225.7015625000004</c:v>
                </c:pt>
                <c:pt idx="27">
                  <c:v>5225.7054687500004</c:v>
                </c:pt>
                <c:pt idx="28">
                  <c:v>5225.7093750000004</c:v>
                </c:pt>
                <c:pt idx="29">
                  <c:v>5225.7132812500004</c:v>
                </c:pt>
                <c:pt idx="30">
                  <c:v>5225.7171875000004</c:v>
                </c:pt>
                <c:pt idx="31">
                  <c:v>5225.7210937500004</c:v>
                </c:pt>
                <c:pt idx="32">
                  <c:v>5225.7250000000004</c:v>
                </c:pt>
                <c:pt idx="33">
                  <c:v>5225.7289062500004</c:v>
                </c:pt>
                <c:pt idx="34">
                  <c:v>5225.7328125000004</c:v>
                </c:pt>
                <c:pt idx="35">
                  <c:v>5225.7367187500004</c:v>
                </c:pt>
                <c:pt idx="36">
                  <c:v>5225.7406250000004</c:v>
                </c:pt>
                <c:pt idx="37">
                  <c:v>5225.7445312500004</c:v>
                </c:pt>
                <c:pt idx="38">
                  <c:v>5225.7484375000004</c:v>
                </c:pt>
                <c:pt idx="39">
                  <c:v>5225.7523437500004</c:v>
                </c:pt>
                <c:pt idx="40">
                  <c:v>5225.7562500000004</c:v>
                </c:pt>
                <c:pt idx="41">
                  <c:v>5225.7601562500004</c:v>
                </c:pt>
                <c:pt idx="42">
                  <c:v>5225.7640625000004</c:v>
                </c:pt>
                <c:pt idx="43">
                  <c:v>5225.7679687500004</c:v>
                </c:pt>
                <c:pt idx="44">
                  <c:v>5225.7718750000004</c:v>
                </c:pt>
                <c:pt idx="45">
                  <c:v>5225.7757812500004</c:v>
                </c:pt>
                <c:pt idx="46">
                  <c:v>5225.7796875000004</c:v>
                </c:pt>
                <c:pt idx="47">
                  <c:v>5225.7835937500004</c:v>
                </c:pt>
                <c:pt idx="48">
                  <c:v>5225.7875000000004</c:v>
                </c:pt>
                <c:pt idx="49">
                  <c:v>5225.7914062500004</c:v>
                </c:pt>
                <c:pt idx="50">
                  <c:v>5225.7953125000004</c:v>
                </c:pt>
                <c:pt idx="51">
                  <c:v>5225.7992187500004</c:v>
                </c:pt>
                <c:pt idx="52">
                  <c:v>5225.8031250000004</c:v>
                </c:pt>
                <c:pt idx="53">
                  <c:v>5225.8070312500004</c:v>
                </c:pt>
                <c:pt idx="54">
                  <c:v>5225.8109375000004</c:v>
                </c:pt>
                <c:pt idx="55">
                  <c:v>5225.8148437500004</c:v>
                </c:pt>
                <c:pt idx="56">
                  <c:v>5225.8187500000004</c:v>
                </c:pt>
                <c:pt idx="57">
                  <c:v>5225.8226562500004</c:v>
                </c:pt>
                <c:pt idx="58">
                  <c:v>5225.8265625000004</c:v>
                </c:pt>
                <c:pt idx="59">
                  <c:v>5225.8304687500004</c:v>
                </c:pt>
                <c:pt idx="60">
                  <c:v>5225.8343750000004</c:v>
                </c:pt>
                <c:pt idx="61">
                  <c:v>5225.8382812500004</c:v>
                </c:pt>
                <c:pt idx="62">
                  <c:v>5225.8421875000004</c:v>
                </c:pt>
                <c:pt idx="63">
                  <c:v>5225.8460937500004</c:v>
                </c:pt>
                <c:pt idx="64">
                  <c:v>5225.8500000000004</c:v>
                </c:pt>
                <c:pt idx="65">
                  <c:v>5225.8539062500004</c:v>
                </c:pt>
                <c:pt idx="66">
                  <c:v>5225.8578125000004</c:v>
                </c:pt>
                <c:pt idx="67">
                  <c:v>5225.8617187500004</c:v>
                </c:pt>
                <c:pt idx="68">
                  <c:v>5225.8656250000004</c:v>
                </c:pt>
                <c:pt idx="69">
                  <c:v>5225.8695312500004</c:v>
                </c:pt>
                <c:pt idx="70">
                  <c:v>5225.8734375000004</c:v>
                </c:pt>
                <c:pt idx="71">
                  <c:v>5225.8773437500004</c:v>
                </c:pt>
                <c:pt idx="72">
                  <c:v>5225.8812500000004</c:v>
                </c:pt>
                <c:pt idx="73">
                  <c:v>5225.8851562500004</c:v>
                </c:pt>
                <c:pt idx="74">
                  <c:v>5225.8890625000004</c:v>
                </c:pt>
                <c:pt idx="75">
                  <c:v>5225.8929687500004</c:v>
                </c:pt>
                <c:pt idx="76">
                  <c:v>5225.8968750000004</c:v>
                </c:pt>
                <c:pt idx="77">
                  <c:v>5225.9007812500004</c:v>
                </c:pt>
                <c:pt idx="78">
                  <c:v>5225.9046875000004</c:v>
                </c:pt>
                <c:pt idx="79">
                  <c:v>5225.9085937500004</c:v>
                </c:pt>
                <c:pt idx="80">
                  <c:v>5225.9125000000004</c:v>
                </c:pt>
                <c:pt idx="81">
                  <c:v>5225.9164062500004</c:v>
                </c:pt>
                <c:pt idx="82">
                  <c:v>5225.9203125000004</c:v>
                </c:pt>
                <c:pt idx="83">
                  <c:v>5225.9242187500004</c:v>
                </c:pt>
                <c:pt idx="84">
                  <c:v>5225.9281250000004</c:v>
                </c:pt>
                <c:pt idx="85">
                  <c:v>5225.9320312500004</c:v>
                </c:pt>
                <c:pt idx="86">
                  <c:v>5225.9359375000004</c:v>
                </c:pt>
                <c:pt idx="87">
                  <c:v>5225.9398437500004</c:v>
                </c:pt>
                <c:pt idx="88">
                  <c:v>5225.9437500000004</c:v>
                </c:pt>
                <c:pt idx="89">
                  <c:v>5225.9476562500004</c:v>
                </c:pt>
                <c:pt idx="90">
                  <c:v>5225.9515625000004</c:v>
                </c:pt>
                <c:pt idx="91">
                  <c:v>5225.9554687500004</c:v>
                </c:pt>
                <c:pt idx="92">
                  <c:v>5225.9593750000004</c:v>
                </c:pt>
                <c:pt idx="93">
                  <c:v>5225.9632812500004</c:v>
                </c:pt>
                <c:pt idx="94">
                  <c:v>5225.9671875000004</c:v>
                </c:pt>
                <c:pt idx="95">
                  <c:v>5225.9710937500004</c:v>
                </c:pt>
                <c:pt idx="96">
                  <c:v>5225.9750000000004</c:v>
                </c:pt>
                <c:pt idx="97">
                  <c:v>5225.9789062500004</c:v>
                </c:pt>
                <c:pt idx="98">
                  <c:v>5225.9828125000004</c:v>
                </c:pt>
                <c:pt idx="99">
                  <c:v>5225.9867187500004</c:v>
                </c:pt>
                <c:pt idx="100">
                  <c:v>5225.9906250000004</c:v>
                </c:pt>
                <c:pt idx="101">
                  <c:v>5225.9945312500004</c:v>
                </c:pt>
                <c:pt idx="102">
                  <c:v>5225.9984375000004</c:v>
                </c:pt>
                <c:pt idx="103">
                  <c:v>5226.0023437500004</c:v>
                </c:pt>
                <c:pt idx="104">
                  <c:v>5226.0062500000004</c:v>
                </c:pt>
                <c:pt idx="105">
                  <c:v>5226.0101562500004</c:v>
                </c:pt>
                <c:pt idx="106">
                  <c:v>5226.0140625000004</c:v>
                </c:pt>
                <c:pt idx="107">
                  <c:v>5226.0179687500004</c:v>
                </c:pt>
                <c:pt idx="108">
                  <c:v>5226.0218750000004</c:v>
                </c:pt>
                <c:pt idx="109">
                  <c:v>5226.0257812500004</c:v>
                </c:pt>
                <c:pt idx="110">
                  <c:v>5226.0296875000004</c:v>
                </c:pt>
                <c:pt idx="111">
                  <c:v>5226.0335937500004</c:v>
                </c:pt>
                <c:pt idx="112">
                  <c:v>5226.0375000000004</c:v>
                </c:pt>
                <c:pt idx="113">
                  <c:v>5226.0414062500004</c:v>
                </c:pt>
                <c:pt idx="114">
                  <c:v>5226.0453125000004</c:v>
                </c:pt>
                <c:pt idx="115">
                  <c:v>5226.0492187500004</c:v>
                </c:pt>
                <c:pt idx="116">
                  <c:v>5226.0531250000004</c:v>
                </c:pt>
                <c:pt idx="117">
                  <c:v>5226.0570312500004</c:v>
                </c:pt>
                <c:pt idx="118">
                  <c:v>5226.0609375000004</c:v>
                </c:pt>
                <c:pt idx="119">
                  <c:v>5226.0648437500004</c:v>
                </c:pt>
                <c:pt idx="120">
                  <c:v>5226.0687500000004</c:v>
                </c:pt>
                <c:pt idx="121">
                  <c:v>5226.0726562500004</c:v>
                </c:pt>
                <c:pt idx="122">
                  <c:v>5226.0765625000004</c:v>
                </c:pt>
                <c:pt idx="123">
                  <c:v>5226.0804687500004</c:v>
                </c:pt>
                <c:pt idx="124">
                  <c:v>5226.0843750000004</c:v>
                </c:pt>
                <c:pt idx="125">
                  <c:v>5226.0882812500004</c:v>
                </c:pt>
                <c:pt idx="126">
                  <c:v>5226.0921875000004</c:v>
                </c:pt>
                <c:pt idx="127">
                  <c:v>5226.0960937500004</c:v>
                </c:pt>
                <c:pt idx="128">
                  <c:v>5226.1000000000004</c:v>
                </c:pt>
                <c:pt idx="129">
                  <c:v>5226.1039062500004</c:v>
                </c:pt>
                <c:pt idx="130">
                  <c:v>5226.1078125000004</c:v>
                </c:pt>
                <c:pt idx="131">
                  <c:v>5226.1117187500004</c:v>
                </c:pt>
                <c:pt idx="132">
                  <c:v>5226.1156250000004</c:v>
                </c:pt>
                <c:pt idx="133">
                  <c:v>5226.1195312500004</c:v>
                </c:pt>
                <c:pt idx="134">
                  <c:v>5226.1234375000004</c:v>
                </c:pt>
                <c:pt idx="135">
                  <c:v>5226.1273437500004</c:v>
                </c:pt>
                <c:pt idx="136">
                  <c:v>5226.1312500000004</c:v>
                </c:pt>
                <c:pt idx="137">
                  <c:v>5226.1351562500004</c:v>
                </c:pt>
                <c:pt idx="138">
                  <c:v>5226.1390625000004</c:v>
                </c:pt>
                <c:pt idx="139">
                  <c:v>5226.1429687500004</c:v>
                </c:pt>
                <c:pt idx="140">
                  <c:v>5226.1468750000004</c:v>
                </c:pt>
                <c:pt idx="141">
                  <c:v>5226.1507812500004</c:v>
                </c:pt>
                <c:pt idx="142">
                  <c:v>5226.1546875000004</c:v>
                </c:pt>
                <c:pt idx="143">
                  <c:v>5226.1585937500004</c:v>
                </c:pt>
                <c:pt idx="144">
                  <c:v>5226.1625000000004</c:v>
                </c:pt>
                <c:pt idx="145">
                  <c:v>5226.1664062500004</c:v>
                </c:pt>
                <c:pt idx="146">
                  <c:v>5226.1703125000004</c:v>
                </c:pt>
                <c:pt idx="147">
                  <c:v>5226.1742187500004</c:v>
                </c:pt>
                <c:pt idx="148">
                  <c:v>5226.1781250000004</c:v>
                </c:pt>
                <c:pt idx="149">
                  <c:v>5226.1820312500004</c:v>
                </c:pt>
                <c:pt idx="150">
                  <c:v>5226.1859375000004</c:v>
                </c:pt>
                <c:pt idx="151">
                  <c:v>5226.1898437500004</c:v>
                </c:pt>
                <c:pt idx="152">
                  <c:v>5226.1937500000004</c:v>
                </c:pt>
                <c:pt idx="153">
                  <c:v>5226.1976562500004</c:v>
                </c:pt>
                <c:pt idx="154">
                  <c:v>5226.2015625000004</c:v>
                </c:pt>
                <c:pt idx="155">
                  <c:v>5226.2054687500004</c:v>
                </c:pt>
                <c:pt idx="156">
                  <c:v>5226.2093750000004</c:v>
                </c:pt>
                <c:pt idx="157">
                  <c:v>5226.2132812500004</c:v>
                </c:pt>
                <c:pt idx="158">
                  <c:v>5226.2171875000004</c:v>
                </c:pt>
                <c:pt idx="159">
                  <c:v>5226.2210937500004</c:v>
                </c:pt>
                <c:pt idx="160">
                  <c:v>5226.2250000000004</c:v>
                </c:pt>
                <c:pt idx="161">
                  <c:v>5226.2289062500004</c:v>
                </c:pt>
                <c:pt idx="162">
                  <c:v>5226.2328125000004</c:v>
                </c:pt>
                <c:pt idx="163">
                  <c:v>5226.2367187500004</c:v>
                </c:pt>
                <c:pt idx="164">
                  <c:v>5226.2406250000004</c:v>
                </c:pt>
                <c:pt idx="165">
                  <c:v>5226.2445312500004</c:v>
                </c:pt>
                <c:pt idx="166">
                  <c:v>5226.2484375000004</c:v>
                </c:pt>
                <c:pt idx="167">
                  <c:v>5226.2523437500004</c:v>
                </c:pt>
                <c:pt idx="168">
                  <c:v>5226.2562500000004</c:v>
                </c:pt>
                <c:pt idx="169">
                  <c:v>5226.2601562500004</c:v>
                </c:pt>
                <c:pt idx="170">
                  <c:v>5226.2640625000004</c:v>
                </c:pt>
                <c:pt idx="171">
                  <c:v>5226.2679687500004</c:v>
                </c:pt>
                <c:pt idx="172">
                  <c:v>5226.2718750000004</c:v>
                </c:pt>
                <c:pt idx="173">
                  <c:v>5226.2757812500004</c:v>
                </c:pt>
                <c:pt idx="174">
                  <c:v>5226.2796875000004</c:v>
                </c:pt>
                <c:pt idx="175">
                  <c:v>5226.2835937500004</c:v>
                </c:pt>
                <c:pt idx="176">
                  <c:v>5226.2875000000004</c:v>
                </c:pt>
                <c:pt idx="177">
                  <c:v>5226.2914062500004</c:v>
                </c:pt>
                <c:pt idx="178">
                  <c:v>5226.2953125000004</c:v>
                </c:pt>
                <c:pt idx="179">
                  <c:v>5226.2992187500004</c:v>
                </c:pt>
                <c:pt idx="180">
                  <c:v>5226.3031250000004</c:v>
                </c:pt>
                <c:pt idx="181">
                  <c:v>5226.3070312500004</c:v>
                </c:pt>
                <c:pt idx="182">
                  <c:v>5226.3109375000004</c:v>
                </c:pt>
                <c:pt idx="183">
                  <c:v>5226.3148437500004</c:v>
                </c:pt>
                <c:pt idx="184">
                  <c:v>5226.3187500000004</c:v>
                </c:pt>
                <c:pt idx="185">
                  <c:v>5226.3226562500004</c:v>
                </c:pt>
                <c:pt idx="186">
                  <c:v>5226.3265625000004</c:v>
                </c:pt>
                <c:pt idx="187">
                  <c:v>5226.3304687500004</c:v>
                </c:pt>
                <c:pt idx="188">
                  <c:v>5226.3343750000004</c:v>
                </c:pt>
                <c:pt idx="189">
                  <c:v>5226.3382812500004</c:v>
                </c:pt>
                <c:pt idx="190">
                  <c:v>5226.3421875000004</c:v>
                </c:pt>
                <c:pt idx="191">
                  <c:v>5226.3460937500004</c:v>
                </c:pt>
                <c:pt idx="192">
                  <c:v>5226.3500000000004</c:v>
                </c:pt>
                <c:pt idx="193">
                  <c:v>5226.3539062500004</c:v>
                </c:pt>
                <c:pt idx="194">
                  <c:v>5226.3578125000004</c:v>
                </c:pt>
                <c:pt idx="195">
                  <c:v>5226.3617187500004</c:v>
                </c:pt>
                <c:pt idx="196">
                  <c:v>5226.3656250000004</c:v>
                </c:pt>
                <c:pt idx="197">
                  <c:v>5226.3695312500004</c:v>
                </c:pt>
                <c:pt idx="198">
                  <c:v>5226.3734375000004</c:v>
                </c:pt>
                <c:pt idx="199">
                  <c:v>5226.3773437500004</c:v>
                </c:pt>
                <c:pt idx="200">
                  <c:v>5226.3812500000004</c:v>
                </c:pt>
                <c:pt idx="201">
                  <c:v>5226.3851562500004</c:v>
                </c:pt>
                <c:pt idx="202">
                  <c:v>5226.3890625000004</c:v>
                </c:pt>
                <c:pt idx="203">
                  <c:v>5226.3929687500004</c:v>
                </c:pt>
                <c:pt idx="204">
                  <c:v>5226.3968750000004</c:v>
                </c:pt>
                <c:pt idx="205">
                  <c:v>5226.4007812500004</c:v>
                </c:pt>
                <c:pt idx="206">
                  <c:v>5226.4046875000004</c:v>
                </c:pt>
                <c:pt idx="207">
                  <c:v>5226.4085937500004</c:v>
                </c:pt>
                <c:pt idx="208">
                  <c:v>5226.4125000000004</c:v>
                </c:pt>
                <c:pt idx="209">
                  <c:v>5226.4164062500004</c:v>
                </c:pt>
                <c:pt idx="210">
                  <c:v>5226.4203125000004</c:v>
                </c:pt>
                <c:pt idx="211">
                  <c:v>5226.4242187500004</c:v>
                </c:pt>
                <c:pt idx="212">
                  <c:v>5226.4281250000004</c:v>
                </c:pt>
                <c:pt idx="213">
                  <c:v>5226.4320312500004</c:v>
                </c:pt>
                <c:pt idx="214">
                  <c:v>5226.4359375000004</c:v>
                </c:pt>
                <c:pt idx="215">
                  <c:v>5226.4398437500004</c:v>
                </c:pt>
                <c:pt idx="216">
                  <c:v>5226.4437500000004</c:v>
                </c:pt>
                <c:pt idx="217">
                  <c:v>5226.4476562500004</c:v>
                </c:pt>
                <c:pt idx="218">
                  <c:v>5226.4515625000004</c:v>
                </c:pt>
                <c:pt idx="219">
                  <c:v>5226.4554687500004</c:v>
                </c:pt>
                <c:pt idx="220">
                  <c:v>5226.4593750000004</c:v>
                </c:pt>
                <c:pt idx="221">
                  <c:v>5226.4632812500004</c:v>
                </c:pt>
                <c:pt idx="222">
                  <c:v>5226.4671875000004</c:v>
                </c:pt>
                <c:pt idx="223">
                  <c:v>5226.4710937500004</c:v>
                </c:pt>
                <c:pt idx="224">
                  <c:v>5226.4750000000004</c:v>
                </c:pt>
                <c:pt idx="225">
                  <c:v>5226.4789062500004</c:v>
                </c:pt>
                <c:pt idx="226">
                  <c:v>5226.4828125000004</c:v>
                </c:pt>
                <c:pt idx="227">
                  <c:v>5226.4867187500004</c:v>
                </c:pt>
                <c:pt idx="228">
                  <c:v>5226.4906250000004</c:v>
                </c:pt>
                <c:pt idx="229">
                  <c:v>5226.4945312500004</c:v>
                </c:pt>
                <c:pt idx="230">
                  <c:v>5226.4984375000004</c:v>
                </c:pt>
                <c:pt idx="231">
                  <c:v>5226.5023437500004</c:v>
                </c:pt>
                <c:pt idx="232">
                  <c:v>5226.5062500000004</c:v>
                </c:pt>
                <c:pt idx="233">
                  <c:v>5226.5101562500004</c:v>
                </c:pt>
                <c:pt idx="234">
                  <c:v>5226.5140625000004</c:v>
                </c:pt>
                <c:pt idx="235">
                  <c:v>5226.5179687500004</c:v>
                </c:pt>
                <c:pt idx="236">
                  <c:v>5226.5218750000004</c:v>
                </c:pt>
                <c:pt idx="237">
                  <c:v>5226.5257812500004</c:v>
                </c:pt>
                <c:pt idx="238">
                  <c:v>5226.5296875000004</c:v>
                </c:pt>
                <c:pt idx="239">
                  <c:v>5226.5335937500004</c:v>
                </c:pt>
                <c:pt idx="240">
                  <c:v>5226.5375000000004</c:v>
                </c:pt>
                <c:pt idx="241">
                  <c:v>5226.5414062500004</c:v>
                </c:pt>
                <c:pt idx="242">
                  <c:v>5226.5453125000004</c:v>
                </c:pt>
                <c:pt idx="243">
                  <c:v>5226.5492187500004</c:v>
                </c:pt>
                <c:pt idx="244">
                  <c:v>5226.5531250000004</c:v>
                </c:pt>
                <c:pt idx="245">
                  <c:v>5226.5570312500004</c:v>
                </c:pt>
                <c:pt idx="246">
                  <c:v>5226.5609375000004</c:v>
                </c:pt>
                <c:pt idx="247">
                  <c:v>5226.5648437500004</c:v>
                </c:pt>
                <c:pt idx="248">
                  <c:v>5226.5687500000004</c:v>
                </c:pt>
                <c:pt idx="249">
                  <c:v>5226.5726562500004</c:v>
                </c:pt>
                <c:pt idx="250">
                  <c:v>5226.5765625000004</c:v>
                </c:pt>
                <c:pt idx="251">
                  <c:v>5226.5804687500004</c:v>
                </c:pt>
                <c:pt idx="252">
                  <c:v>5226.5843750000004</c:v>
                </c:pt>
                <c:pt idx="253">
                  <c:v>5226.5882812500004</c:v>
                </c:pt>
                <c:pt idx="254">
                  <c:v>5226.5921875000004</c:v>
                </c:pt>
                <c:pt idx="255">
                  <c:v>5226.5960937500004</c:v>
                </c:pt>
                <c:pt idx="256">
                  <c:v>5226.6000000000004</c:v>
                </c:pt>
                <c:pt idx="257">
                  <c:v>5226.6039062500004</c:v>
                </c:pt>
                <c:pt idx="258">
                  <c:v>5226.6078125000004</c:v>
                </c:pt>
                <c:pt idx="259">
                  <c:v>5226.6117187500004</c:v>
                </c:pt>
                <c:pt idx="260">
                  <c:v>5226.6156250000004</c:v>
                </c:pt>
                <c:pt idx="261">
                  <c:v>5226.6195312500004</c:v>
                </c:pt>
                <c:pt idx="262">
                  <c:v>5226.6234375000004</c:v>
                </c:pt>
                <c:pt idx="263">
                  <c:v>5226.6273437500004</c:v>
                </c:pt>
                <c:pt idx="264">
                  <c:v>5226.6312500000004</c:v>
                </c:pt>
                <c:pt idx="265">
                  <c:v>5226.6351562500004</c:v>
                </c:pt>
                <c:pt idx="266">
                  <c:v>5226.6390625000004</c:v>
                </c:pt>
                <c:pt idx="267">
                  <c:v>5226.6429687500004</c:v>
                </c:pt>
                <c:pt idx="268">
                  <c:v>5226.6468750000004</c:v>
                </c:pt>
                <c:pt idx="269">
                  <c:v>5226.6507812500004</c:v>
                </c:pt>
                <c:pt idx="270">
                  <c:v>5226.6546875000004</c:v>
                </c:pt>
                <c:pt idx="271">
                  <c:v>5226.6585937500004</c:v>
                </c:pt>
                <c:pt idx="272">
                  <c:v>5226.6625000000004</c:v>
                </c:pt>
                <c:pt idx="273">
                  <c:v>5226.6664062500004</c:v>
                </c:pt>
                <c:pt idx="274">
                  <c:v>5226.6703125000004</c:v>
                </c:pt>
                <c:pt idx="275">
                  <c:v>5226.6742187500004</c:v>
                </c:pt>
                <c:pt idx="276">
                  <c:v>5226.6781250000004</c:v>
                </c:pt>
                <c:pt idx="277">
                  <c:v>5226.6820312500004</c:v>
                </c:pt>
                <c:pt idx="278">
                  <c:v>5226.6859375000004</c:v>
                </c:pt>
                <c:pt idx="279">
                  <c:v>5226.6898437500004</c:v>
                </c:pt>
                <c:pt idx="280">
                  <c:v>5226.6937500000004</c:v>
                </c:pt>
                <c:pt idx="281">
                  <c:v>5226.6976562500004</c:v>
                </c:pt>
                <c:pt idx="282">
                  <c:v>5226.7015625000004</c:v>
                </c:pt>
                <c:pt idx="283">
                  <c:v>5226.7054687500004</c:v>
                </c:pt>
                <c:pt idx="284">
                  <c:v>5226.7093750000004</c:v>
                </c:pt>
                <c:pt idx="285">
                  <c:v>5226.7132812500004</c:v>
                </c:pt>
                <c:pt idx="286">
                  <c:v>5226.7171875000004</c:v>
                </c:pt>
                <c:pt idx="287">
                  <c:v>5226.7210937500004</c:v>
                </c:pt>
                <c:pt idx="288">
                  <c:v>5226.7250000000004</c:v>
                </c:pt>
                <c:pt idx="289">
                  <c:v>5226.7289062500004</c:v>
                </c:pt>
                <c:pt idx="290">
                  <c:v>5226.7328125000004</c:v>
                </c:pt>
                <c:pt idx="291">
                  <c:v>5226.7367187500004</c:v>
                </c:pt>
                <c:pt idx="292">
                  <c:v>5226.7406250000004</c:v>
                </c:pt>
                <c:pt idx="293">
                  <c:v>5226.7445312500004</c:v>
                </c:pt>
                <c:pt idx="294">
                  <c:v>5226.7484375000004</c:v>
                </c:pt>
                <c:pt idx="295">
                  <c:v>5226.7523437500004</c:v>
                </c:pt>
                <c:pt idx="296">
                  <c:v>5226.7562500000004</c:v>
                </c:pt>
                <c:pt idx="297">
                  <c:v>5226.7601562500004</c:v>
                </c:pt>
                <c:pt idx="298">
                  <c:v>5226.7640625000004</c:v>
                </c:pt>
                <c:pt idx="299">
                  <c:v>5226.7679687500004</c:v>
                </c:pt>
                <c:pt idx="300">
                  <c:v>5226.7718750000004</c:v>
                </c:pt>
                <c:pt idx="301">
                  <c:v>5226.7757812500004</c:v>
                </c:pt>
                <c:pt idx="302">
                  <c:v>5226.7796875000004</c:v>
                </c:pt>
                <c:pt idx="303">
                  <c:v>5226.7835937500004</c:v>
                </c:pt>
                <c:pt idx="304">
                  <c:v>5226.7875000000004</c:v>
                </c:pt>
                <c:pt idx="305">
                  <c:v>5226.7914062500004</c:v>
                </c:pt>
                <c:pt idx="306">
                  <c:v>5226.7953125000004</c:v>
                </c:pt>
                <c:pt idx="307">
                  <c:v>5226.7992187500004</c:v>
                </c:pt>
                <c:pt idx="308">
                  <c:v>5226.8031250000004</c:v>
                </c:pt>
                <c:pt idx="309">
                  <c:v>5226.8070312500004</c:v>
                </c:pt>
                <c:pt idx="310">
                  <c:v>5226.8109375000004</c:v>
                </c:pt>
                <c:pt idx="311">
                  <c:v>5226.8148437500004</c:v>
                </c:pt>
                <c:pt idx="312">
                  <c:v>5226.8187500000004</c:v>
                </c:pt>
                <c:pt idx="313">
                  <c:v>5226.8226562500004</c:v>
                </c:pt>
                <c:pt idx="314">
                  <c:v>5226.8265625000004</c:v>
                </c:pt>
                <c:pt idx="315">
                  <c:v>5226.8304687500004</c:v>
                </c:pt>
                <c:pt idx="316">
                  <c:v>5226.8343750000004</c:v>
                </c:pt>
                <c:pt idx="317">
                  <c:v>5226.8382812500004</c:v>
                </c:pt>
                <c:pt idx="318">
                  <c:v>5226.8421875000004</c:v>
                </c:pt>
                <c:pt idx="319">
                  <c:v>5226.8460937500004</c:v>
                </c:pt>
                <c:pt idx="320">
                  <c:v>5226.8500000000004</c:v>
                </c:pt>
                <c:pt idx="321">
                  <c:v>5226.8539062500004</c:v>
                </c:pt>
                <c:pt idx="322">
                  <c:v>5226.8578125000004</c:v>
                </c:pt>
                <c:pt idx="323">
                  <c:v>5226.8617187500004</c:v>
                </c:pt>
                <c:pt idx="324">
                  <c:v>5226.8656250000004</c:v>
                </c:pt>
                <c:pt idx="325">
                  <c:v>5226.8695312500004</c:v>
                </c:pt>
                <c:pt idx="326">
                  <c:v>5226.8734375000004</c:v>
                </c:pt>
                <c:pt idx="327">
                  <c:v>5226.8773437500004</c:v>
                </c:pt>
                <c:pt idx="328">
                  <c:v>5226.8812500000004</c:v>
                </c:pt>
                <c:pt idx="329">
                  <c:v>5226.8851562500004</c:v>
                </c:pt>
                <c:pt idx="330">
                  <c:v>5226.8890625000004</c:v>
                </c:pt>
                <c:pt idx="331">
                  <c:v>5226.8929687500004</c:v>
                </c:pt>
                <c:pt idx="332">
                  <c:v>5226.8968750000004</c:v>
                </c:pt>
                <c:pt idx="333">
                  <c:v>5226.9007812500004</c:v>
                </c:pt>
                <c:pt idx="334">
                  <c:v>5226.9046875000004</c:v>
                </c:pt>
                <c:pt idx="335">
                  <c:v>5226.9085937500004</c:v>
                </c:pt>
                <c:pt idx="336">
                  <c:v>5226.9125000000004</c:v>
                </c:pt>
                <c:pt idx="337">
                  <c:v>5226.9164062500004</c:v>
                </c:pt>
                <c:pt idx="338">
                  <c:v>5226.9203125000004</c:v>
                </c:pt>
                <c:pt idx="339">
                  <c:v>5226.9242187500004</c:v>
                </c:pt>
                <c:pt idx="340">
                  <c:v>5226.9281250000004</c:v>
                </c:pt>
                <c:pt idx="341">
                  <c:v>5226.9320312500004</c:v>
                </c:pt>
                <c:pt idx="342">
                  <c:v>5226.9359375000004</c:v>
                </c:pt>
                <c:pt idx="343">
                  <c:v>5226.9398437500004</c:v>
                </c:pt>
                <c:pt idx="344">
                  <c:v>5226.9437500000004</c:v>
                </c:pt>
                <c:pt idx="345">
                  <c:v>5226.9476562500004</c:v>
                </c:pt>
                <c:pt idx="346">
                  <c:v>5226.9515625000004</c:v>
                </c:pt>
                <c:pt idx="347">
                  <c:v>5226.9554687500004</c:v>
                </c:pt>
                <c:pt idx="348">
                  <c:v>5226.9593750000004</c:v>
                </c:pt>
                <c:pt idx="349">
                  <c:v>5226.9632812500004</c:v>
                </c:pt>
                <c:pt idx="350">
                  <c:v>5226.9671875000004</c:v>
                </c:pt>
                <c:pt idx="351">
                  <c:v>5226.9710937500004</c:v>
                </c:pt>
                <c:pt idx="352">
                  <c:v>5226.9750000000004</c:v>
                </c:pt>
                <c:pt idx="353">
                  <c:v>5226.9789062500004</c:v>
                </c:pt>
                <c:pt idx="354">
                  <c:v>5226.9828125000004</c:v>
                </c:pt>
                <c:pt idx="355">
                  <c:v>5226.9867187500004</c:v>
                </c:pt>
                <c:pt idx="356">
                  <c:v>5226.9906250000004</c:v>
                </c:pt>
                <c:pt idx="357">
                  <c:v>5226.9945312500004</c:v>
                </c:pt>
                <c:pt idx="358">
                  <c:v>5226.9984375000004</c:v>
                </c:pt>
                <c:pt idx="359">
                  <c:v>5227.0023437500004</c:v>
                </c:pt>
                <c:pt idx="360">
                  <c:v>5227.0062500000004</c:v>
                </c:pt>
                <c:pt idx="361">
                  <c:v>5227.0101562500004</c:v>
                </c:pt>
                <c:pt idx="362">
                  <c:v>5227.0140625000004</c:v>
                </c:pt>
                <c:pt idx="363">
                  <c:v>5227.0179687500004</c:v>
                </c:pt>
                <c:pt idx="364">
                  <c:v>5227.0218750000004</c:v>
                </c:pt>
                <c:pt idx="365">
                  <c:v>5227.0257812500004</c:v>
                </c:pt>
                <c:pt idx="366">
                  <c:v>5227.0296875000004</c:v>
                </c:pt>
                <c:pt idx="367">
                  <c:v>5227.0335937500004</c:v>
                </c:pt>
                <c:pt idx="368">
                  <c:v>5227.0375000000004</c:v>
                </c:pt>
                <c:pt idx="369">
                  <c:v>5227.0414062500004</c:v>
                </c:pt>
                <c:pt idx="370">
                  <c:v>5227.0453125000004</c:v>
                </c:pt>
                <c:pt idx="371">
                  <c:v>5227.0492187500004</c:v>
                </c:pt>
                <c:pt idx="372">
                  <c:v>5227.0531250000004</c:v>
                </c:pt>
                <c:pt idx="373">
                  <c:v>5227.0570312500004</c:v>
                </c:pt>
                <c:pt idx="374">
                  <c:v>5227.0609375000004</c:v>
                </c:pt>
                <c:pt idx="375">
                  <c:v>5227.0648437500004</c:v>
                </c:pt>
                <c:pt idx="376">
                  <c:v>5227.0687500000004</c:v>
                </c:pt>
                <c:pt idx="377">
                  <c:v>5227.0726562500004</c:v>
                </c:pt>
                <c:pt idx="378">
                  <c:v>5227.0765625000004</c:v>
                </c:pt>
                <c:pt idx="379">
                  <c:v>5227.0804687500004</c:v>
                </c:pt>
                <c:pt idx="380">
                  <c:v>5227.0843750000004</c:v>
                </c:pt>
                <c:pt idx="381">
                  <c:v>5227.0882812500004</c:v>
                </c:pt>
                <c:pt idx="382">
                  <c:v>5227.0921875000004</c:v>
                </c:pt>
                <c:pt idx="383">
                  <c:v>5227.0960937500004</c:v>
                </c:pt>
                <c:pt idx="384">
                  <c:v>5227.1000000000004</c:v>
                </c:pt>
                <c:pt idx="385">
                  <c:v>5227.1039062500004</c:v>
                </c:pt>
                <c:pt idx="386">
                  <c:v>5227.1078125000004</c:v>
                </c:pt>
                <c:pt idx="387">
                  <c:v>5227.1117187500004</c:v>
                </c:pt>
                <c:pt idx="388">
                  <c:v>5227.1156250000004</c:v>
                </c:pt>
                <c:pt idx="389">
                  <c:v>5227.1195312500004</c:v>
                </c:pt>
                <c:pt idx="390">
                  <c:v>5227.1234375000004</c:v>
                </c:pt>
                <c:pt idx="391">
                  <c:v>5227.1273437500004</c:v>
                </c:pt>
                <c:pt idx="392">
                  <c:v>5227.1312500000004</c:v>
                </c:pt>
                <c:pt idx="393">
                  <c:v>5227.1351562500004</c:v>
                </c:pt>
                <c:pt idx="394">
                  <c:v>5227.1390625000004</c:v>
                </c:pt>
                <c:pt idx="395">
                  <c:v>5227.1429687500004</c:v>
                </c:pt>
                <c:pt idx="396">
                  <c:v>5227.1468750000004</c:v>
                </c:pt>
                <c:pt idx="397">
                  <c:v>5227.1507812500004</c:v>
                </c:pt>
                <c:pt idx="398">
                  <c:v>5227.1546875000004</c:v>
                </c:pt>
                <c:pt idx="399">
                  <c:v>5227.1585937500004</c:v>
                </c:pt>
                <c:pt idx="400">
                  <c:v>5227.1625000000004</c:v>
                </c:pt>
                <c:pt idx="401">
                  <c:v>5227.1664062500004</c:v>
                </c:pt>
                <c:pt idx="402">
                  <c:v>5227.1703125000004</c:v>
                </c:pt>
                <c:pt idx="403">
                  <c:v>5227.1742187500004</c:v>
                </c:pt>
                <c:pt idx="404">
                  <c:v>5227.1781250000004</c:v>
                </c:pt>
                <c:pt idx="405">
                  <c:v>5227.1820312500004</c:v>
                </c:pt>
                <c:pt idx="406">
                  <c:v>5227.1859375000004</c:v>
                </c:pt>
                <c:pt idx="407">
                  <c:v>5227.1898437500004</c:v>
                </c:pt>
                <c:pt idx="408">
                  <c:v>5227.1937500000004</c:v>
                </c:pt>
                <c:pt idx="409">
                  <c:v>5227.1976562500004</c:v>
                </c:pt>
                <c:pt idx="410">
                  <c:v>5227.2015625000004</c:v>
                </c:pt>
                <c:pt idx="411">
                  <c:v>5227.2054687500004</c:v>
                </c:pt>
                <c:pt idx="412">
                  <c:v>5227.2093750000004</c:v>
                </c:pt>
                <c:pt idx="413">
                  <c:v>5227.2132812500004</c:v>
                </c:pt>
                <c:pt idx="414">
                  <c:v>5227.2171875000004</c:v>
                </c:pt>
                <c:pt idx="415">
                  <c:v>5227.2210937500004</c:v>
                </c:pt>
                <c:pt idx="416">
                  <c:v>5227.2250000000004</c:v>
                </c:pt>
                <c:pt idx="417">
                  <c:v>5227.2289062500004</c:v>
                </c:pt>
                <c:pt idx="418">
                  <c:v>5227.2328125000004</c:v>
                </c:pt>
                <c:pt idx="419">
                  <c:v>5227.2367187500004</c:v>
                </c:pt>
                <c:pt idx="420">
                  <c:v>5227.2406250000004</c:v>
                </c:pt>
                <c:pt idx="421">
                  <c:v>5227.2445312500004</c:v>
                </c:pt>
                <c:pt idx="422">
                  <c:v>5227.2484375000004</c:v>
                </c:pt>
                <c:pt idx="423">
                  <c:v>5227.2523437500004</c:v>
                </c:pt>
                <c:pt idx="424">
                  <c:v>5227.2562500000004</c:v>
                </c:pt>
                <c:pt idx="425">
                  <c:v>5227.2601562500004</c:v>
                </c:pt>
                <c:pt idx="426">
                  <c:v>5227.2640625000004</c:v>
                </c:pt>
                <c:pt idx="427">
                  <c:v>5227.2679687500004</c:v>
                </c:pt>
                <c:pt idx="428">
                  <c:v>5227.2718750000004</c:v>
                </c:pt>
                <c:pt idx="429">
                  <c:v>5227.2757812500004</c:v>
                </c:pt>
                <c:pt idx="430">
                  <c:v>5227.2796875000004</c:v>
                </c:pt>
                <c:pt idx="431">
                  <c:v>5227.2835937500004</c:v>
                </c:pt>
                <c:pt idx="432">
                  <c:v>5227.2875000000004</c:v>
                </c:pt>
                <c:pt idx="433">
                  <c:v>5227.2914062500004</c:v>
                </c:pt>
                <c:pt idx="434">
                  <c:v>5227.2953125000004</c:v>
                </c:pt>
                <c:pt idx="435">
                  <c:v>5227.2992187500004</c:v>
                </c:pt>
                <c:pt idx="436">
                  <c:v>5227.3031250000004</c:v>
                </c:pt>
                <c:pt idx="437">
                  <c:v>5227.3070312500004</c:v>
                </c:pt>
                <c:pt idx="438">
                  <c:v>5227.3109375000004</c:v>
                </c:pt>
                <c:pt idx="439">
                  <c:v>5227.3148437500004</c:v>
                </c:pt>
                <c:pt idx="440">
                  <c:v>5227.3187500000004</c:v>
                </c:pt>
                <c:pt idx="441">
                  <c:v>5227.3226562500004</c:v>
                </c:pt>
                <c:pt idx="442">
                  <c:v>5227.3265625000004</c:v>
                </c:pt>
                <c:pt idx="443">
                  <c:v>5227.3304687500004</c:v>
                </c:pt>
                <c:pt idx="444">
                  <c:v>5227.3343750000004</c:v>
                </c:pt>
                <c:pt idx="445">
                  <c:v>5227.3382812500004</c:v>
                </c:pt>
                <c:pt idx="446">
                  <c:v>5227.3421875000004</c:v>
                </c:pt>
                <c:pt idx="447">
                  <c:v>5227.3460937500004</c:v>
                </c:pt>
                <c:pt idx="448">
                  <c:v>5227.3500000000004</c:v>
                </c:pt>
                <c:pt idx="449">
                  <c:v>5227.3539062500004</c:v>
                </c:pt>
                <c:pt idx="450">
                  <c:v>5227.3578125000004</c:v>
                </c:pt>
                <c:pt idx="451">
                  <c:v>5227.3617187500004</c:v>
                </c:pt>
                <c:pt idx="452">
                  <c:v>5227.3656250000004</c:v>
                </c:pt>
                <c:pt idx="453">
                  <c:v>5227.3695312500004</c:v>
                </c:pt>
                <c:pt idx="454">
                  <c:v>5227.3734375000004</c:v>
                </c:pt>
                <c:pt idx="455">
                  <c:v>5227.3773437500004</c:v>
                </c:pt>
                <c:pt idx="456">
                  <c:v>5227.3812500000004</c:v>
                </c:pt>
                <c:pt idx="457">
                  <c:v>5227.3851562500004</c:v>
                </c:pt>
                <c:pt idx="458">
                  <c:v>5227.3890625000004</c:v>
                </c:pt>
                <c:pt idx="459">
                  <c:v>5227.3929687500004</c:v>
                </c:pt>
                <c:pt idx="460">
                  <c:v>5227.3968750000004</c:v>
                </c:pt>
                <c:pt idx="461">
                  <c:v>5227.4007812500004</c:v>
                </c:pt>
                <c:pt idx="462">
                  <c:v>5227.4046875000004</c:v>
                </c:pt>
                <c:pt idx="463">
                  <c:v>5227.4085937500004</c:v>
                </c:pt>
                <c:pt idx="464">
                  <c:v>5227.4125000000004</c:v>
                </c:pt>
                <c:pt idx="465">
                  <c:v>5227.4164062500004</c:v>
                </c:pt>
                <c:pt idx="466">
                  <c:v>5227.4203125000004</c:v>
                </c:pt>
                <c:pt idx="467">
                  <c:v>5227.4242187500004</c:v>
                </c:pt>
                <c:pt idx="468">
                  <c:v>5227.4281250000004</c:v>
                </c:pt>
                <c:pt idx="469">
                  <c:v>5227.4320312500004</c:v>
                </c:pt>
                <c:pt idx="470">
                  <c:v>5227.4359375000004</c:v>
                </c:pt>
                <c:pt idx="471">
                  <c:v>5227.4398437500004</c:v>
                </c:pt>
                <c:pt idx="472">
                  <c:v>5227.4437500000004</c:v>
                </c:pt>
                <c:pt idx="473">
                  <c:v>5227.4476562500004</c:v>
                </c:pt>
                <c:pt idx="474">
                  <c:v>5227.4515625000004</c:v>
                </c:pt>
                <c:pt idx="475">
                  <c:v>5227.4554687500004</c:v>
                </c:pt>
                <c:pt idx="476">
                  <c:v>5227.4593750000004</c:v>
                </c:pt>
                <c:pt idx="477">
                  <c:v>5227.4632812500004</c:v>
                </c:pt>
                <c:pt idx="478">
                  <c:v>5227.4671875000004</c:v>
                </c:pt>
                <c:pt idx="479">
                  <c:v>5227.4710937500004</c:v>
                </c:pt>
                <c:pt idx="480">
                  <c:v>5227.4750000000004</c:v>
                </c:pt>
                <c:pt idx="481">
                  <c:v>5227.4789062500004</c:v>
                </c:pt>
                <c:pt idx="482">
                  <c:v>5227.4828125000004</c:v>
                </c:pt>
                <c:pt idx="483">
                  <c:v>5227.4867187500004</c:v>
                </c:pt>
                <c:pt idx="484">
                  <c:v>5227.4906250000004</c:v>
                </c:pt>
                <c:pt idx="485">
                  <c:v>5227.4945312500004</c:v>
                </c:pt>
                <c:pt idx="486">
                  <c:v>5227.4984375000004</c:v>
                </c:pt>
                <c:pt idx="487">
                  <c:v>5227.5023437500004</c:v>
                </c:pt>
                <c:pt idx="488">
                  <c:v>5227.5062500000004</c:v>
                </c:pt>
                <c:pt idx="489">
                  <c:v>5227.5101562500004</c:v>
                </c:pt>
                <c:pt idx="490">
                  <c:v>5227.5140625000004</c:v>
                </c:pt>
                <c:pt idx="491">
                  <c:v>5227.5179687500004</c:v>
                </c:pt>
                <c:pt idx="492">
                  <c:v>5227.5218750000004</c:v>
                </c:pt>
                <c:pt idx="493">
                  <c:v>5227.5257812500004</c:v>
                </c:pt>
                <c:pt idx="494">
                  <c:v>5227.5296875000004</c:v>
                </c:pt>
                <c:pt idx="495">
                  <c:v>5227.5335937500004</c:v>
                </c:pt>
                <c:pt idx="496">
                  <c:v>5227.5375000000004</c:v>
                </c:pt>
                <c:pt idx="497">
                  <c:v>5227.5414062500004</c:v>
                </c:pt>
                <c:pt idx="498">
                  <c:v>5227.5453125000004</c:v>
                </c:pt>
                <c:pt idx="499">
                  <c:v>5227.5492187500004</c:v>
                </c:pt>
                <c:pt idx="500">
                  <c:v>5227.5531250000004</c:v>
                </c:pt>
                <c:pt idx="501">
                  <c:v>5227.5570312500004</c:v>
                </c:pt>
                <c:pt idx="502">
                  <c:v>5227.5609375000004</c:v>
                </c:pt>
                <c:pt idx="503">
                  <c:v>5227.5648437500004</c:v>
                </c:pt>
                <c:pt idx="504">
                  <c:v>5227.5687500000004</c:v>
                </c:pt>
                <c:pt idx="505">
                  <c:v>5227.5726562500004</c:v>
                </c:pt>
                <c:pt idx="506">
                  <c:v>5227.5765625000004</c:v>
                </c:pt>
                <c:pt idx="507">
                  <c:v>5227.5804687500004</c:v>
                </c:pt>
                <c:pt idx="508">
                  <c:v>5227.5843750000004</c:v>
                </c:pt>
                <c:pt idx="509">
                  <c:v>5227.5882812500004</c:v>
                </c:pt>
                <c:pt idx="510">
                  <c:v>5227.5921875000004</c:v>
                </c:pt>
                <c:pt idx="511">
                  <c:v>5227.5960937500004</c:v>
                </c:pt>
                <c:pt idx="512">
                  <c:v>5227.6000000000004</c:v>
                </c:pt>
                <c:pt idx="513">
                  <c:v>5227.6039062500004</c:v>
                </c:pt>
                <c:pt idx="514">
                  <c:v>5227.6078125000004</c:v>
                </c:pt>
                <c:pt idx="515">
                  <c:v>5227.6117187500004</c:v>
                </c:pt>
                <c:pt idx="516">
                  <c:v>5227.6156250000004</c:v>
                </c:pt>
                <c:pt idx="517">
                  <c:v>5227.6195312500004</c:v>
                </c:pt>
                <c:pt idx="518">
                  <c:v>5227.6234375000004</c:v>
                </c:pt>
                <c:pt idx="519">
                  <c:v>5227.6273437500004</c:v>
                </c:pt>
                <c:pt idx="520">
                  <c:v>5227.6312500000004</c:v>
                </c:pt>
                <c:pt idx="521">
                  <c:v>5227.6351562500004</c:v>
                </c:pt>
                <c:pt idx="522">
                  <c:v>5227.6390625000004</c:v>
                </c:pt>
                <c:pt idx="523">
                  <c:v>5227.6429687500004</c:v>
                </c:pt>
                <c:pt idx="524">
                  <c:v>5227.6468750000004</c:v>
                </c:pt>
                <c:pt idx="525">
                  <c:v>5227.6507812500004</c:v>
                </c:pt>
                <c:pt idx="526">
                  <c:v>5227.6546875000004</c:v>
                </c:pt>
                <c:pt idx="527">
                  <c:v>5227.6585937500004</c:v>
                </c:pt>
                <c:pt idx="528">
                  <c:v>5227.6625000000004</c:v>
                </c:pt>
                <c:pt idx="529">
                  <c:v>5227.6664062500004</c:v>
                </c:pt>
                <c:pt idx="530">
                  <c:v>5227.6703125000004</c:v>
                </c:pt>
                <c:pt idx="531">
                  <c:v>5227.6742187500004</c:v>
                </c:pt>
                <c:pt idx="532">
                  <c:v>5227.6781250000004</c:v>
                </c:pt>
                <c:pt idx="533">
                  <c:v>5227.6820312500004</c:v>
                </c:pt>
                <c:pt idx="534">
                  <c:v>5227.6859375000004</c:v>
                </c:pt>
                <c:pt idx="535">
                  <c:v>5227.6898437500004</c:v>
                </c:pt>
                <c:pt idx="536">
                  <c:v>5227.6937500000004</c:v>
                </c:pt>
                <c:pt idx="537">
                  <c:v>5227.6976562500004</c:v>
                </c:pt>
                <c:pt idx="538">
                  <c:v>5227.7015625000004</c:v>
                </c:pt>
                <c:pt idx="539">
                  <c:v>5227.7054687500004</c:v>
                </c:pt>
                <c:pt idx="540">
                  <c:v>5227.7093750000004</c:v>
                </c:pt>
                <c:pt idx="541">
                  <c:v>5227.7132812500004</c:v>
                </c:pt>
                <c:pt idx="542">
                  <c:v>5227.7171875000004</c:v>
                </c:pt>
                <c:pt idx="543">
                  <c:v>5227.7210937500004</c:v>
                </c:pt>
                <c:pt idx="544">
                  <c:v>5227.7250000000004</c:v>
                </c:pt>
                <c:pt idx="545">
                  <c:v>5227.7289062500004</c:v>
                </c:pt>
                <c:pt idx="546">
                  <c:v>5227.7328125000004</c:v>
                </c:pt>
                <c:pt idx="547">
                  <c:v>5227.7367187500004</c:v>
                </c:pt>
                <c:pt idx="548">
                  <c:v>5227.7406250000004</c:v>
                </c:pt>
                <c:pt idx="549">
                  <c:v>5227.7445312500004</c:v>
                </c:pt>
                <c:pt idx="550">
                  <c:v>5227.7484375000004</c:v>
                </c:pt>
                <c:pt idx="551">
                  <c:v>5227.7523437500004</c:v>
                </c:pt>
                <c:pt idx="552">
                  <c:v>5227.7562500000004</c:v>
                </c:pt>
                <c:pt idx="553">
                  <c:v>5227.7601562500004</c:v>
                </c:pt>
                <c:pt idx="554">
                  <c:v>5227.7640625000004</c:v>
                </c:pt>
                <c:pt idx="555">
                  <c:v>5227.7679687500004</c:v>
                </c:pt>
                <c:pt idx="556">
                  <c:v>5227.7718750000004</c:v>
                </c:pt>
                <c:pt idx="557">
                  <c:v>5227.7757812500004</c:v>
                </c:pt>
                <c:pt idx="558">
                  <c:v>5227.7796875000004</c:v>
                </c:pt>
                <c:pt idx="559">
                  <c:v>5227.7835937500004</c:v>
                </c:pt>
                <c:pt idx="560">
                  <c:v>5227.7875000000004</c:v>
                </c:pt>
                <c:pt idx="561">
                  <c:v>5227.7914062500004</c:v>
                </c:pt>
                <c:pt idx="562">
                  <c:v>5227.7953125000004</c:v>
                </c:pt>
                <c:pt idx="563">
                  <c:v>5227.7992187500004</c:v>
                </c:pt>
                <c:pt idx="564">
                  <c:v>5227.8031250000004</c:v>
                </c:pt>
                <c:pt idx="565">
                  <c:v>5227.8070312500004</c:v>
                </c:pt>
                <c:pt idx="566">
                  <c:v>5227.8109375000004</c:v>
                </c:pt>
                <c:pt idx="567">
                  <c:v>5227.8148437500004</c:v>
                </c:pt>
                <c:pt idx="568">
                  <c:v>5227.8187500000004</c:v>
                </c:pt>
                <c:pt idx="569">
                  <c:v>5227.8226562500004</c:v>
                </c:pt>
                <c:pt idx="570">
                  <c:v>5227.8265625000004</c:v>
                </c:pt>
                <c:pt idx="571">
                  <c:v>5227.8304687500004</c:v>
                </c:pt>
                <c:pt idx="572">
                  <c:v>5227.8343750000004</c:v>
                </c:pt>
                <c:pt idx="573">
                  <c:v>5227.8382812500004</c:v>
                </c:pt>
                <c:pt idx="574">
                  <c:v>5227.8421875000004</c:v>
                </c:pt>
                <c:pt idx="575">
                  <c:v>5227.8460937500004</c:v>
                </c:pt>
                <c:pt idx="576">
                  <c:v>5227.8500000000004</c:v>
                </c:pt>
                <c:pt idx="577">
                  <c:v>5227.8539062500004</c:v>
                </c:pt>
                <c:pt idx="578">
                  <c:v>5227.8578125000004</c:v>
                </c:pt>
                <c:pt idx="579">
                  <c:v>5227.8617187500004</c:v>
                </c:pt>
                <c:pt idx="580">
                  <c:v>5227.8656250000004</c:v>
                </c:pt>
                <c:pt idx="581">
                  <c:v>5227.8695312500004</c:v>
                </c:pt>
                <c:pt idx="582">
                  <c:v>5227.8734375000004</c:v>
                </c:pt>
                <c:pt idx="583">
                  <c:v>5227.8773437500004</c:v>
                </c:pt>
                <c:pt idx="584">
                  <c:v>5227.8812500000004</c:v>
                </c:pt>
                <c:pt idx="585">
                  <c:v>5227.8851562500004</c:v>
                </c:pt>
                <c:pt idx="586">
                  <c:v>5227.8890625000004</c:v>
                </c:pt>
                <c:pt idx="587">
                  <c:v>5227.8929687500004</c:v>
                </c:pt>
                <c:pt idx="588">
                  <c:v>5227.8968750000004</c:v>
                </c:pt>
                <c:pt idx="589">
                  <c:v>5227.9007812500004</c:v>
                </c:pt>
                <c:pt idx="590">
                  <c:v>5227.9046875000004</c:v>
                </c:pt>
                <c:pt idx="591">
                  <c:v>5227.9085937500004</c:v>
                </c:pt>
                <c:pt idx="592">
                  <c:v>5227.9125000000004</c:v>
                </c:pt>
                <c:pt idx="593">
                  <c:v>5227.9164062500004</c:v>
                </c:pt>
                <c:pt idx="594">
                  <c:v>5227.9203125000004</c:v>
                </c:pt>
                <c:pt idx="595">
                  <c:v>5227.9242187500004</c:v>
                </c:pt>
                <c:pt idx="596">
                  <c:v>5227.9281250000004</c:v>
                </c:pt>
                <c:pt idx="597">
                  <c:v>5227.9320312500004</c:v>
                </c:pt>
                <c:pt idx="598">
                  <c:v>5227.9359375000004</c:v>
                </c:pt>
                <c:pt idx="599">
                  <c:v>5227.9398437500004</c:v>
                </c:pt>
                <c:pt idx="600">
                  <c:v>5227.9437500000004</c:v>
                </c:pt>
                <c:pt idx="601">
                  <c:v>5227.9476562500004</c:v>
                </c:pt>
                <c:pt idx="602">
                  <c:v>5227.9515625000004</c:v>
                </c:pt>
                <c:pt idx="603">
                  <c:v>5227.9554687500004</c:v>
                </c:pt>
                <c:pt idx="604">
                  <c:v>5227.9593750000004</c:v>
                </c:pt>
                <c:pt idx="605">
                  <c:v>5227.9632812500004</c:v>
                </c:pt>
                <c:pt idx="606">
                  <c:v>5227.9671875000004</c:v>
                </c:pt>
                <c:pt idx="607">
                  <c:v>5227.9710937500004</c:v>
                </c:pt>
                <c:pt idx="608">
                  <c:v>5227.9750000000004</c:v>
                </c:pt>
                <c:pt idx="609">
                  <c:v>5227.9789062500004</c:v>
                </c:pt>
                <c:pt idx="610">
                  <c:v>5227.9828125000004</c:v>
                </c:pt>
                <c:pt idx="611">
                  <c:v>5227.9867187500004</c:v>
                </c:pt>
                <c:pt idx="612">
                  <c:v>5227.9906250000004</c:v>
                </c:pt>
                <c:pt idx="613">
                  <c:v>5227.9945312500004</c:v>
                </c:pt>
                <c:pt idx="614">
                  <c:v>5227.9984375000004</c:v>
                </c:pt>
                <c:pt idx="615">
                  <c:v>5228.0023437500004</c:v>
                </c:pt>
                <c:pt idx="616">
                  <c:v>5228.0062500000004</c:v>
                </c:pt>
                <c:pt idx="617">
                  <c:v>5228.0101562500004</c:v>
                </c:pt>
                <c:pt idx="618">
                  <c:v>5228.0140625000004</c:v>
                </c:pt>
                <c:pt idx="619">
                  <c:v>5228.0179687500004</c:v>
                </c:pt>
                <c:pt idx="620">
                  <c:v>5228.0218750000004</c:v>
                </c:pt>
                <c:pt idx="621">
                  <c:v>5228.0257812500004</c:v>
                </c:pt>
                <c:pt idx="622">
                  <c:v>5228.0296875000004</c:v>
                </c:pt>
                <c:pt idx="623">
                  <c:v>5228.0335937500004</c:v>
                </c:pt>
                <c:pt idx="624">
                  <c:v>5228.0375000000004</c:v>
                </c:pt>
                <c:pt idx="625">
                  <c:v>5228.0414062500004</c:v>
                </c:pt>
                <c:pt idx="626">
                  <c:v>5228.0453125000004</c:v>
                </c:pt>
                <c:pt idx="627">
                  <c:v>5228.0492187500004</c:v>
                </c:pt>
                <c:pt idx="628">
                  <c:v>5228.0531250000004</c:v>
                </c:pt>
                <c:pt idx="629">
                  <c:v>5228.0570312500004</c:v>
                </c:pt>
                <c:pt idx="630">
                  <c:v>5228.0609375000004</c:v>
                </c:pt>
                <c:pt idx="631">
                  <c:v>5228.0648437500004</c:v>
                </c:pt>
                <c:pt idx="632">
                  <c:v>5228.0687500000004</c:v>
                </c:pt>
                <c:pt idx="633">
                  <c:v>5228.0726562500004</c:v>
                </c:pt>
                <c:pt idx="634">
                  <c:v>5228.0765625000004</c:v>
                </c:pt>
                <c:pt idx="635">
                  <c:v>5228.0804687500004</c:v>
                </c:pt>
                <c:pt idx="636">
                  <c:v>5228.0843750000004</c:v>
                </c:pt>
                <c:pt idx="637">
                  <c:v>5228.0882812500004</c:v>
                </c:pt>
                <c:pt idx="638">
                  <c:v>5228.0921875000004</c:v>
                </c:pt>
                <c:pt idx="639">
                  <c:v>5228.0960937500004</c:v>
                </c:pt>
                <c:pt idx="640">
                  <c:v>5228.1000000000004</c:v>
                </c:pt>
                <c:pt idx="641">
                  <c:v>5228.1039062500004</c:v>
                </c:pt>
                <c:pt idx="642">
                  <c:v>5228.1078125000004</c:v>
                </c:pt>
                <c:pt idx="643">
                  <c:v>5228.1117187500004</c:v>
                </c:pt>
                <c:pt idx="644">
                  <c:v>5228.1156250000004</c:v>
                </c:pt>
                <c:pt idx="645">
                  <c:v>5228.1195312500004</c:v>
                </c:pt>
                <c:pt idx="646">
                  <c:v>5228.1234375000004</c:v>
                </c:pt>
                <c:pt idx="647">
                  <c:v>5228.1273437500004</c:v>
                </c:pt>
                <c:pt idx="648">
                  <c:v>5228.1312500000004</c:v>
                </c:pt>
                <c:pt idx="649">
                  <c:v>5228.1351562500004</c:v>
                </c:pt>
                <c:pt idx="650">
                  <c:v>5228.1390625000004</c:v>
                </c:pt>
                <c:pt idx="651">
                  <c:v>5228.1429687500004</c:v>
                </c:pt>
                <c:pt idx="652">
                  <c:v>5228.1468750000004</c:v>
                </c:pt>
                <c:pt idx="653">
                  <c:v>5228.1507812500004</c:v>
                </c:pt>
                <c:pt idx="654">
                  <c:v>5228.1546875000004</c:v>
                </c:pt>
                <c:pt idx="655">
                  <c:v>5228.1585937500004</c:v>
                </c:pt>
                <c:pt idx="656">
                  <c:v>5228.1625000000004</c:v>
                </c:pt>
                <c:pt idx="657">
                  <c:v>5228.1664062500004</c:v>
                </c:pt>
                <c:pt idx="658">
                  <c:v>5228.1703125000004</c:v>
                </c:pt>
                <c:pt idx="659">
                  <c:v>5228.1742187500004</c:v>
                </c:pt>
                <c:pt idx="660">
                  <c:v>5228.1781250000004</c:v>
                </c:pt>
                <c:pt idx="661">
                  <c:v>5228.1820312500004</c:v>
                </c:pt>
                <c:pt idx="662">
                  <c:v>5228.1859375000004</c:v>
                </c:pt>
                <c:pt idx="663">
                  <c:v>5228.1898437500004</c:v>
                </c:pt>
                <c:pt idx="664">
                  <c:v>5228.1937500000004</c:v>
                </c:pt>
                <c:pt idx="665">
                  <c:v>5228.1976562500004</c:v>
                </c:pt>
                <c:pt idx="666">
                  <c:v>5228.2015625000004</c:v>
                </c:pt>
                <c:pt idx="667">
                  <c:v>5228.2054687500004</c:v>
                </c:pt>
                <c:pt idx="668">
                  <c:v>5228.2093750000004</c:v>
                </c:pt>
                <c:pt idx="669">
                  <c:v>5228.2132812500004</c:v>
                </c:pt>
                <c:pt idx="670">
                  <c:v>5228.2171875000004</c:v>
                </c:pt>
                <c:pt idx="671">
                  <c:v>5228.2210937500004</c:v>
                </c:pt>
                <c:pt idx="672">
                  <c:v>5228.2250000000004</c:v>
                </c:pt>
                <c:pt idx="673">
                  <c:v>5228.2289062500004</c:v>
                </c:pt>
                <c:pt idx="674">
                  <c:v>5228.2328125000004</c:v>
                </c:pt>
                <c:pt idx="675">
                  <c:v>5228.2367187500004</c:v>
                </c:pt>
                <c:pt idx="676">
                  <c:v>5228.2406250000004</c:v>
                </c:pt>
                <c:pt idx="677">
                  <c:v>5228.2445312500004</c:v>
                </c:pt>
                <c:pt idx="678">
                  <c:v>5228.2484375000004</c:v>
                </c:pt>
                <c:pt idx="679">
                  <c:v>5228.2523437500004</c:v>
                </c:pt>
                <c:pt idx="680">
                  <c:v>5228.2562500000004</c:v>
                </c:pt>
                <c:pt idx="681">
                  <c:v>5228.2601562500004</c:v>
                </c:pt>
                <c:pt idx="682">
                  <c:v>5228.2640625000004</c:v>
                </c:pt>
                <c:pt idx="683">
                  <c:v>5228.2679687500004</c:v>
                </c:pt>
                <c:pt idx="684">
                  <c:v>5228.2718750000004</c:v>
                </c:pt>
                <c:pt idx="685">
                  <c:v>5228.2757812500004</c:v>
                </c:pt>
                <c:pt idx="686">
                  <c:v>5228.2796875000004</c:v>
                </c:pt>
                <c:pt idx="687">
                  <c:v>5228.2835937500004</c:v>
                </c:pt>
                <c:pt idx="688">
                  <c:v>5228.2875000000004</c:v>
                </c:pt>
                <c:pt idx="689">
                  <c:v>5228.2914062500004</c:v>
                </c:pt>
                <c:pt idx="690">
                  <c:v>5228.2953125000004</c:v>
                </c:pt>
                <c:pt idx="691">
                  <c:v>5228.2992187500004</c:v>
                </c:pt>
                <c:pt idx="692">
                  <c:v>5228.3031250000004</c:v>
                </c:pt>
                <c:pt idx="693">
                  <c:v>5228.3070312500004</c:v>
                </c:pt>
                <c:pt idx="694">
                  <c:v>5228.3109375000004</c:v>
                </c:pt>
                <c:pt idx="695">
                  <c:v>5228.3148437500004</c:v>
                </c:pt>
                <c:pt idx="696">
                  <c:v>5228.3187500000004</c:v>
                </c:pt>
                <c:pt idx="697">
                  <c:v>5228.3226562500004</c:v>
                </c:pt>
                <c:pt idx="698">
                  <c:v>5228.3265625000004</c:v>
                </c:pt>
                <c:pt idx="699">
                  <c:v>5228.3304687500004</c:v>
                </c:pt>
                <c:pt idx="700">
                  <c:v>5228.3343750000004</c:v>
                </c:pt>
                <c:pt idx="701">
                  <c:v>5228.3382812500004</c:v>
                </c:pt>
                <c:pt idx="702">
                  <c:v>5228.3421875000004</c:v>
                </c:pt>
                <c:pt idx="703">
                  <c:v>5228.3460937500004</c:v>
                </c:pt>
                <c:pt idx="704">
                  <c:v>5228.3500000000004</c:v>
                </c:pt>
                <c:pt idx="705">
                  <c:v>5228.3539062500004</c:v>
                </c:pt>
                <c:pt idx="706">
                  <c:v>5228.3578125000004</c:v>
                </c:pt>
                <c:pt idx="707">
                  <c:v>5228.3617187500004</c:v>
                </c:pt>
                <c:pt idx="708">
                  <c:v>5228.3656250000004</c:v>
                </c:pt>
                <c:pt idx="709">
                  <c:v>5228.3695312500004</c:v>
                </c:pt>
                <c:pt idx="710">
                  <c:v>5228.3734375000004</c:v>
                </c:pt>
                <c:pt idx="711">
                  <c:v>5228.3773437500004</c:v>
                </c:pt>
                <c:pt idx="712">
                  <c:v>5228.3812500000004</c:v>
                </c:pt>
                <c:pt idx="713">
                  <c:v>5228.3851562500004</c:v>
                </c:pt>
                <c:pt idx="714">
                  <c:v>5228.3890625000004</c:v>
                </c:pt>
                <c:pt idx="715">
                  <c:v>5228.3929687500004</c:v>
                </c:pt>
                <c:pt idx="716">
                  <c:v>5228.3968750000004</c:v>
                </c:pt>
                <c:pt idx="717">
                  <c:v>5228.4007812500004</c:v>
                </c:pt>
                <c:pt idx="718">
                  <c:v>5228.4046875000004</c:v>
                </c:pt>
                <c:pt idx="719">
                  <c:v>5228.4085937500004</c:v>
                </c:pt>
                <c:pt idx="720">
                  <c:v>5228.4125000000004</c:v>
                </c:pt>
                <c:pt idx="721">
                  <c:v>5228.4164062500004</c:v>
                </c:pt>
                <c:pt idx="722">
                  <c:v>5228.4203125000004</c:v>
                </c:pt>
                <c:pt idx="723">
                  <c:v>5228.4242187500004</c:v>
                </c:pt>
                <c:pt idx="724">
                  <c:v>5228.4281250000004</c:v>
                </c:pt>
                <c:pt idx="725">
                  <c:v>5228.4320312500004</c:v>
                </c:pt>
                <c:pt idx="726">
                  <c:v>5228.4359375000004</c:v>
                </c:pt>
                <c:pt idx="727">
                  <c:v>5228.4398437500004</c:v>
                </c:pt>
                <c:pt idx="728">
                  <c:v>5228.4437500000004</c:v>
                </c:pt>
                <c:pt idx="729">
                  <c:v>5228.4476562500004</c:v>
                </c:pt>
                <c:pt idx="730">
                  <c:v>5228.4515625000004</c:v>
                </c:pt>
                <c:pt idx="731">
                  <c:v>5228.4554687500004</c:v>
                </c:pt>
                <c:pt idx="732">
                  <c:v>5228.4593750000004</c:v>
                </c:pt>
                <c:pt idx="733">
                  <c:v>5228.4632812500004</c:v>
                </c:pt>
                <c:pt idx="734">
                  <c:v>5228.4671875000004</c:v>
                </c:pt>
                <c:pt idx="735">
                  <c:v>5228.4710937500004</c:v>
                </c:pt>
                <c:pt idx="736">
                  <c:v>5228.4750000000004</c:v>
                </c:pt>
                <c:pt idx="737">
                  <c:v>5228.4789062500004</c:v>
                </c:pt>
                <c:pt idx="738">
                  <c:v>5228.4828125000004</c:v>
                </c:pt>
                <c:pt idx="739">
                  <c:v>5228.4867187500004</c:v>
                </c:pt>
                <c:pt idx="740">
                  <c:v>5228.4906250000004</c:v>
                </c:pt>
                <c:pt idx="741">
                  <c:v>5228.4945312500004</c:v>
                </c:pt>
                <c:pt idx="742">
                  <c:v>5228.4984375000004</c:v>
                </c:pt>
                <c:pt idx="743">
                  <c:v>5228.5023437500004</c:v>
                </c:pt>
                <c:pt idx="744">
                  <c:v>5228.5062500000004</c:v>
                </c:pt>
                <c:pt idx="745">
                  <c:v>5228.5101562500004</c:v>
                </c:pt>
                <c:pt idx="746">
                  <c:v>5228.5140625000004</c:v>
                </c:pt>
                <c:pt idx="747">
                  <c:v>5228.5179687500004</c:v>
                </c:pt>
                <c:pt idx="748">
                  <c:v>5228.5218750000004</c:v>
                </c:pt>
                <c:pt idx="749">
                  <c:v>5228.5257812500004</c:v>
                </c:pt>
                <c:pt idx="750">
                  <c:v>5228.5296875000004</c:v>
                </c:pt>
                <c:pt idx="751">
                  <c:v>5228.5335937500004</c:v>
                </c:pt>
                <c:pt idx="752">
                  <c:v>5228.5375000000004</c:v>
                </c:pt>
                <c:pt idx="753">
                  <c:v>5228.5414062500004</c:v>
                </c:pt>
                <c:pt idx="754">
                  <c:v>5228.5453125000004</c:v>
                </c:pt>
                <c:pt idx="755">
                  <c:v>5228.5492187500004</c:v>
                </c:pt>
                <c:pt idx="756">
                  <c:v>5228.5531250000004</c:v>
                </c:pt>
                <c:pt idx="757">
                  <c:v>5228.5570312500004</c:v>
                </c:pt>
                <c:pt idx="758">
                  <c:v>5228.5609375000004</c:v>
                </c:pt>
                <c:pt idx="759">
                  <c:v>5228.5648437500004</c:v>
                </c:pt>
                <c:pt idx="760">
                  <c:v>5228.5687500000004</c:v>
                </c:pt>
                <c:pt idx="761">
                  <c:v>5228.5726562500004</c:v>
                </c:pt>
                <c:pt idx="762">
                  <c:v>5228.5765625000004</c:v>
                </c:pt>
                <c:pt idx="763">
                  <c:v>5228.5804687500004</c:v>
                </c:pt>
                <c:pt idx="764">
                  <c:v>5228.5843750000004</c:v>
                </c:pt>
                <c:pt idx="765">
                  <c:v>5228.5882812500004</c:v>
                </c:pt>
                <c:pt idx="766">
                  <c:v>5228.5921875000004</c:v>
                </c:pt>
                <c:pt idx="767">
                  <c:v>5228.5960937500004</c:v>
                </c:pt>
                <c:pt idx="768">
                  <c:v>5228.6000000000004</c:v>
                </c:pt>
                <c:pt idx="769">
                  <c:v>5228.6039062500004</c:v>
                </c:pt>
                <c:pt idx="770">
                  <c:v>5228.6078125000004</c:v>
                </c:pt>
                <c:pt idx="771">
                  <c:v>5228.6117187500004</c:v>
                </c:pt>
                <c:pt idx="772">
                  <c:v>5228.6156250000004</c:v>
                </c:pt>
                <c:pt idx="773">
                  <c:v>5228.6195312500004</c:v>
                </c:pt>
                <c:pt idx="774">
                  <c:v>5228.6234375000004</c:v>
                </c:pt>
                <c:pt idx="775">
                  <c:v>5228.6273437500004</c:v>
                </c:pt>
                <c:pt idx="776">
                  <c:v>5228.6312500000004</c:v>
                </c:pt>
                <c:pt idx="777">
                  <c:v>5228.6351562500004</c:v>
                </c:pt>
                <c:pt idx="778">
                  <c:v>5228.6390625000004</c:v>
                </c:pt>
                <c:pt idx="779">
                  <c:v>5228.6429687500004</c:v>
                </c:pt>
                <c:pt idx="780">
                  <c:v>5228.6468750000004</c:v>
                </c:pt>
                <c:pt idx="781">
                  <c:v>5228.6507812500004</c:v>
                </c:pt>
                <c:pt idx="782">
                  <c:v>5228.6546875000004</c:v>
                </c:pt>
                <c:pt idx="783">
                  <c:v>5228.6585937500004</c:v>
                </c:pt>
                <c:pt idx="784">
                  <c:v>5228.6625000000004</c:v>
                </c:pt>
                <c:pt idx="785">
                  <c:v>5228.6664062500004</c:v>
                </c:pt>
                <c:pt idx="786">
                  <c:v>5228.6703125000004</c:v>
                </c:pt>
                <c:pt idx="787">
                  <c:v>5228.6742187500004</c:v>
                </c:pt>
                <c:pt idx="788">
                  <c:v>5228.6781250000004</c:v>
                </c:pt>
                <c:pt idx="789">
                  <c:v>5228.6820312500004</c:v>
                </c:pt>
                <c:pt idx="790">
                  <c:v>5228.6859375000004</c:v>
                </c:pt>
                <c:pt idx="791">
                  <c:v>5228.6898437500004</c:v>
                </c:pt>
                <c:pt idx="792">
                  <c:v>5228.6937500000004</c:v>
                </c:pt>
                <c:pt idx="793">
                  <c:v>5228.6976562500004</c:v>
                </c:pt>
                <c:pt idx="794">
                  <c:v>5228.7015625000004</c:v>
                </c:pt>
                <c:pt idx="795">
                  <c:v>5228.7054687500004</c:v>
                </c:pt>
                <c:pt idx="796">
                  <c:v>5228.7093750000004</c:v>
                </c:pt>
                <c:pt idx="797">
                  <c:v>5228.7132812500004</c:v>
                </c:pt>
                <c:pt idx="798">
                  <c:v>5228.7171875000004</c:v>
                </c:pt>
                <c:pt idx="799">
                  <c:v>5228.7210937500004</c:v>
                </c:pt>
                <c:pt idx="800">
                  <c:v>5228.7250000000004</c:v>
                </c:pt>
              </c:numCache>
            </c:numRef>
          </c:xVal>
          <c:yVal>
            <c:numRef>
              <c:f>scan140731000!$H$1:$H$801</c:f>
              <c:numCache>
                <c:formatCode>General</c:formatCode>
                <c:ptCount val="801"/>
                <c:pt idx="0">
                  <c:v>8.2830000000000001E-6</c:v>
                </c:pt>
                <c:pt idx="1">
                  <c:v>8.3958250000000002E-6</c:v>
                </c:pt>
                <c:pt idx="2">
                  <c:v>1.1059799999999999E-5</c:v>
                </c:pt>
                <c:pt idx="3">
                  <c:v>1.01779E-5</c:v>
                </c:pt>
                <c:pt idx="4">
                  <c:v>1.14258E-5</c:v>
                </c:pt>
                <c:pt idx="5">
                  <c:v>1.0947225000000001E-5</c:v>
                </c:pt>
                <c:pt idx="6">
                  <c:v>1.1744000000000001E-5</c:v>
                </c:pt>
                <c:pt idx="7">
                  <c:v>1.079165E-5</c:v>
                </c:pt>
                <c:pt idx="8">
                  <c:v>1.2852825000000002E-5</c:v>
                </c:pt>
                <c:pt idx="9">
                  <c:v>1.2841375E-5</c:v>
                </c:pt>
                <c:pt idx="10">
                  <c:v>8.6723000000000017E-6</c:v>
                </c:pt>
                <c:pt idx="11">
                  <c:v>6.7159499999999996E-6</c:v>
                </c:pt>
                <c:pt idx="12">
                  <c:v>9.557999999999999E-6</c:v>
                </c:pt>
                <c:pt idx="13">
                  <c:v>8.9582499999999985E-6</c:v>
                </c:pt>
                <c:pt idx="14">
                  <c:v>6.3669750000000001E-6</c:v>
                </c:pt>
                <c:pt idx="15">
                  <c:v>1.1183399999999999E-5</c:v>
                </c:pt>
                <c:pt idx="16">
                  <c:v>1.3792425E-5</c:v>
                </c:pt>
                <c:pt idx="17">
                  <c:v>1.3917425E-5</c:v>
                </c:pt>
                <c:pt idx="18">
                  <c:v>1.1341374999999999E-5</c:v>
                </c:pt>
                <c:pt idx="19">
                  <c:v>1.2516274999999999E-5</c:v>
                </c:pt>
                <c:pt idx="20">
                  <c:v>1.6232624999999999E-5</c:v>
                </c:pt>
                <c:pt idx="21">
                  <c:v>1.6486974999999998E-5</c:v>
                </c:pt>
                <c:pt idx="22">
                  <c:v>1.32808E-5</c:v>
                </c:pt>
                <c:pt idx="23">
                  <c:v>1.0007150000000001E-5</c:v>
                </c:pt>
                <c:pt idx="24">
                  <c:v>1.155495E-5</c:v>
                </c:pt>
                <c:pt idx="25">
                  <c:v>1.0111E-5</c:v>
                </c:pt>
                <c:pt idx="26">
                  <c:v>1.0834349999999999E-5</c:v>
                </c:pt>
                <c:pt idx="27">
                  <c:v>1.0335974999999999E-5</c:v>
                </c:pt>
                <c:pt idx="28">
                  <c:v>1.357345E-5</c:v>
                </c:pt>
                <c:pt idx="29">
                  <c:v>1.3951200000000001E-5</c:v>
                </c:pt>
                <c:pt idx="30">
                  <c:v>1.0963E-5</c:v>
                </c:pt>
                <c:pt idx="31">
                  <c:v>1.11801E-5</c:v>
                </c:pt>
                <c:pt idx="32">
                  <c:v>1.3090625000000001E-5</c:v>
                </c:pt>
                <c:pt idx="33">
                  <c:v>1.244945E-5</c:v>
                </c:pt>
                <c:pt idx="34">
                  <c:v>1.0316200000000001E-5</c:v>
                </c:pt>
                <c:pt idx="35">
                  <c:v>1.1684999999999999E-5</c:v>
                </c:pt>
                <c:pt idx="36">
                  <c:v>1.0707499999999999E-5</c:v>
                </c:pt>
                <c:pt idx="37">
                  <c:v>1.0743199999999999E-5</c:v>
                </c:pt>
                <c:pt idx="38">
                  <c:v>9.6758249999999998E-6</c:v>
                </c:pt>
                <c:pt idx="39">
                  <c:v>1.20895E-5</c:v>
                </c:pt>
                <c:pt idx="40">
                  <c:v>1.4307050000000001E-5</c:v>
                </c:pt>
                <c:pt idx="41">
                  <c:v>1.2353799999999999E-5</c:v>
                </c:pt>
                <c:pt idx="42">
                  <c:v>1.26528E-5</c:v>
                </c:pt>
                <c:pt idx="43">
                  <c:v>9.9099749999999999E-6</c:v>
                </c:pt>
                <c:pt idx="44">
                  <c:v>1.309915E-5</c:v>
                </c:pt>
                <c:pt idx="45">
                  <c:v>1.5164349999999998E-5</c:v>
                </c:pt>
                <c:pt idx="46">
                  <c:v>1.0704449999999999E-5</c:v>
                </c:pt>
                <c:pt idx="47">
                  <c:v>1.0758299999999998E-5</c:v>
                </c:pt>
                <c:pt idx="48">
                  <c:v>1.7297625E-5</c:v>
                </c:pt>
                <c:pt idx="49">
                  <c:v>1.73847E-5</c:v>
                </c:pt>
                <c:pt idx="50">
                  <c:v>1.5353274999999999E-5</c:v>
                </c:pt>
                <c:pt idx="51">
                  <c:v>1.5252050000000002E-5</c:v>
                </c:pt>
                <c:pt idx="52">
                  <c:v>1.83118E-5</c:v>
                </c:pt>
                <c:pt idx="53">
                  <c:v>1.8067549999999999E-5</c:v>
                </c:pt>
                <c:pt idx="54">
                  <c:v>1.6029374999999998E-5</c:v>
                </c:pt>
                <c:pt idx="55">
                  <c:v>1.4717350000000001E-5</c:v>
                </c:pt>
                <c:pt idx="56">
                  <c:v>1.3041775000000001E-5</c:v>
                </c:pt>
                <c:pt idx="57">
                  <c:v>1.6652700000000001E-5</c:v>
                </c:pt>
                <c:pt idx="58">
                  <c:v>1.8318075000000002E-5</c:v>
                </c:pt>
                <c:pt idx="59">
                  <c:v>1.6121450000000001E-5</c:v>
                </c:pt>
                <c:pt idx="60">
                  <c:v>1.3866124999999998E-5</c:v>
                </c:pt>
                <c:pt idx="61">
                  <c:v>9.1201499999999994E-6</c:v>
                </c:pt>
                <c:pt idx="62">
                  <c:v>1.1080425000000002E-5</c:v>
                </c:pt>
                <c:pt idx="63">
                  <c:v>1.9684E-5</c:v>
                </c:pt>
                <c:pt idx="64">
                  <c:v>2.1212174999999998E-5</c:v>
                </c:pt>
                <c:pt idx="65">
                  <c:v>1.9202424999999999E-5</c:v>
                </c:pt>
                <c:pt idx="66">
                  <c:v>1.9722025E-5</c:v>
                </c:pt>
                <c:pt idx="67">
                  <c:v>2.2220600000000002E-5</c:v>
                </c:pt>
                <c:pt idx="68">
                  <c:v>2.0495374999999999E-5</c:v>
                </c:pt>
                <c:pt idx="69">
                  <c:v>1.4702024999999998E-5</c:v>
                </c:pt>
                <c:pt idx="70">
                  <c:v>1.4773024999999999E-5</c:v>
                </c:pt>
                <c:pt idx="71">
                  <c:v>1.9714100000000002E-5</c:v>
                </c:pt>
                <c:pt idx="72">
                  <c:v>1.8301975E-5</c:v>
                </c:pt>
                <c:pt idx="73">
                  <c:v>2.3008325000000003E-5</c:v>
                </c:pt>
                <c:pt idx="74">
                  <c:v>2.7737325000000001E-5</c:v>
                </c:pt>
                <c:pt idx="75">
                  <c:v>2.2345074999999995E-5</c:v>
                </c:pt>
                <c:pt idx="76">
                  <c:v>1.3672224999999999E-5</c:v>
                </c:pt>
                <c:pt idx="77">
                  <c:v>1.6783075E-5</c:v>
                </c:pt>
                <c:pt idx="78">
                  <c:v>1.6222175E-5</c:v>
                </c:pt>
                <c:pt idx="79">
                  <c:v>1.373645E-5</c:v>
                </c:pt>
                <c:pt idx="80">
                  <c:v>1.8553799999999998E-5</c:v>
                </c:pt>
                <c:pt idx="81">
                  <c:v>2.8043574999999999E-5</c:v>
                </c:pt>
                <c:pt idx="82">
                  <c:v>2.4611849999999997E-5</c:v>
                </c:pt>
                <c:pt idx="83">
                  <c:v>9.6263999999999999E-6</c:v>
                </c:pt>
                <c:pt idx="84">
                  <c:v>1.1392350000000001E-5</c:v>
                </c:pt>
                <c:pt idx="85">
                  <c:v>1.1586200000000001E-5</c:v>
                </c:pt>
                <c:pt idx="86">
                  <c:v>1.4679850000000001E-5</c:v>
                </c:pt>
                <c:pt idx="87">
                  <c:v>1.9692000000000001E-5</c:v>
                </c:pt>
                <c:pt idx="88">
                  <c:v>1.9098925000000003E-5</c:v>
                </c:pt>
                <c:pt idx="89">
                  <c:v>1.4597375E-5</c:v>
                </c:pt>
                <c:pt idx="90">
                  <c:v>1.3311574999999998E-5</c:v>
                </c:pt>
                <c:pt idx="91">
                  <c:v>1.1245175E-5</c:v>
                </c:pt>
                <c:pt idx="92">
                  <c:v>1.7157724999999998E-5</c:v>
                </c:pt>
                <c:pt idx="93">
                  <c:v>2.2447149999999997E-5</c:v>
                </c:pt>
                <c:pt idx="94">
                  <c:v>2.7395849999999996E-5</c:v>
                </c:pt>
                <c:pt idx="95">
                  <c:v>3.2862850000000003E-5</c:v>
                </c:pt>
                <c:pt idx="96">
                  <c:v>2.6195875000000003E-5</c:v>
                </c:pt>
                <c:pt idx="97">
                  <c:v>2.2103349999999999E-5</c:v>
                </c:pt>
                <c:pt idx="98">
                  <c:v>1.7841150000000001E-5</c:v>
                </c:pt>
                <c:pt idx="99">
                  <c:v>2.1147775000000003E-5</c:v>
                </c:pt>
                <c:pt idx="100">
                  <c:v>2.2666275000000002E-5</c:v>
                </c:pt>
                <c:pt idx="101">
                  <c:v>1.9231650000000001E-5</c:v>
                </c:pt>
                <c:pt idx="102">
                  <c:v>1.8648299999999999E-5</c:v>
                </c:pt>
                <c:pt idx="103">
                  <c:v>2.4919474999999999E-5</c:v>
                </c:pt>
                <c:pt idx="104">
                  <c:v>2.0792000000000004E-5</c:v>
                </c:pt>
                <c:pt idx="105">
                  <c:v>1.977825E-5</c:v>
                </c:pt>
                <c:pt idx="106">
                  <c:v>2.1455625E-5</c:v>
                </c:pt>
                <c:pt idx="107">
                  <c:v>1.4980599999999998E-5</c:v>
                </c:pt>
                <c:pt idx="108">
                  <c:v>1.8948324999999998E-5</c:v>
                </c:pt>
                <c:pt idx="109">
                  <c:v>1.6590249999999999E-5</c:v>
                </c:pt>
                <c:pt idx="110">
                  <c:v>1.9450399999999999E-5</c:v>
                </c:pt>
                <c:pt idx="111">
                  <c:v>1.7700625E-5</c:v>
                </c:pt>
                <c:pt idx="112">
                  <c:v>1.1679575000000001E-5</c:v>
                </c:pt>
                <c:pt idx="113">
                  <c:v>1.5973075E-5</c:v>
                </c:pt>
                <c:pt idx="114">
                  <c:v>1.0823599999999999E-5</c:v>
                </c:pt>
                <c:pt idx="115">
                  <c:v>1.3378199999999998E-5</c:v>
                </c:pt>
                <c:pt idx="116">
                  <c:v>1.8245800000000001E-5</c:v>
                </c:pt>
                <c:pt idx="117">
                  <c:v>1.8015674999999999E-5</c:v>
                </c:pt>
                <c:pt idx="118">
                  <c:v>2.7000975000000003E-5</c:v>
                </c:pt>
                <c:pt idx="119">
                  <c:v>2.8703699999999998E-5</c:v>
                </c:pt>
                <c:pt idx="120">
                  <c:v>2.4556725000000003E-5</c:v>
                </c:pt>
                <c:pt idx="121">
                  <c:v>2.0444224999999998E-5</c:v>
                </c:pt>
                <c:pt idx="122">
                  <c:v>2.0449350000000001E-5</c:v>
                </c:pt>
                <c:pt idx="123">
                  <c:v>2.57704E-5</c:v>
                </c:pt>
                <c:pt idx="124">
                  <c:v>2.2392075E-5</c:v>
                </c:pt>
                <c:pt idx="125">
                  <c:v>2.4724574999999999E-5</c:v>
                </c:pt>
                <c:pt idx="126">
                  <c:v>3.1292025E-5</c:v>
                </c:pt>
                <c:pt idx="127">
                  <c:v>2.9116625E-5</c:v>
                </c:pt>
                <c:pt idx="128">
                  <c:v>2.8624649999999997E-5</c:v>
                </c:pt>
                <c:pt idx="129">
                  <c:v>3.3735349999999999E-5</c:v>
                </c:pt>
                <c:pt idx="130">
                  <c:v>2.5562874999999997E-5</c:v>
                </c:pt>
                <c:pt idx="131">
                  <c:v>2.4834900000000002E-5</c:v>
                </c:pt>
                <c:pt idx="132">
                  <c:v>2.4343149999999997E-5</c:v>
                </c:pt>
                <c:pt idx="133">
                  <c:v>2.1330700000000002E-5</c:v>
                </c:pt>
                <c:pt idx="134">
                  <c:v>2.4210449999999998E-5</c:v>
                </c:pt>
                <c:pt idx="135">
                  <c:v>2.9966449999999998E-5</c:v>
                </c:pt>
                <c:pt idx="136">
                  <c:v>3.3902974999999995E-5</c:v>
                </c:pt>
                <c:pt idx="137">
                  <c:v>3.4865674999999999E-5</c:v>
                </c:pt>
                <c:pt idx="138">
                  <c:v>3.1607725000000001E-5</c:v>
                </c:pt>
                <c:pt idx="139">
                  <c:v>2.5011100000000002E-5</c:v>
                </c:pt>
                <c:pt idx="140">
                  <c:v>2.3456E-5</c:v>
                </c:pt>
                <c:pt idx="141">
                  <c:v>2.7262650000000002E-5</c:v>
                </c:pt>
                <c:pt idx="142">
                  <c:v>2.4982749999999997E-5</c:v>
                </c:pt>
                <c:pt idx="143">
                  <c:v>2.4833574999999997E-5</c:v>
                </c:pt>
                <c:pt idx="144">
                  <c:v>2.1002750000000001E-5</c:v>
                </c:pt>
                <c:pt idx="145">
                  <c:v>2.5432199999999997E-5</c:v>
                </c:pt>
                <c:pt idx="146">
                  <c:v>2.1374175000000001E-5</c:v>
                </c:pt>
                <c:pt idx="147">
                  <c:v>2.7204325000000001E-5</c:v>
                </c:pt>
                <c:pt idx="148">
                  <c:v>3.2731100000000002E-5</c:v>
                </c:pt>
                <c:pt idx="149">
                  <c:v>2.96889E-5</c:v>
                </c:pt>
                <c:pt idx="150">
                  <c:v>2.9310075000000001E-5</c:v>
                </c:pt>
                <c:pt idx="151">
                  <c:v>2.9910474999999999E-5</c:v>
                </c:pt>
                <c:pt idx="152">
                  <c:v>2.5097725E-5</c:v>
                </c:pt>
                <c:pt idx="153">
                  <c:v>1.6245675000000001E-5</c:v>
                </c:pt>
                <c:pt idx="154">
                  <c:v>2.7032225E-5</c:v>
                </c:pt>
                <c:pt idx="155">
                  <c:v>3.8977700000000005E-5</c:v>
                </c:pt>
                <c:pt idx="156">
                  <c:v>3.4175399999999998E-5</c:v>
                </c:pt>
                <c:pt idx="157">
                  <c:v>2.2880575000000001E-5</c:v>
                </c:pt>
                <c:pt idx="158">
                  <c:v>2.0797099999999998E-5</c:v>
                </c:pt>
                <c:pt idx="159">
                  <c:v>1.8612499999999998E-5</c:v>
                </c:pt>
                <c:pt idx="160">
                  <c:v>2.7708674999999999E-5</c:v>
                </c:pt>
                <c:pt idx="161">
                  <c:v>3.5669200000000001E-5</c:v>
                </c:pt>
                <c:pt idx="162">
                  <c:v>3.2997550000000001E-5</c:v>
                </c:pt>
                <c:pt idx="163">
                  <c:v>3.7455749999999998E-5</c:v>
                </c:pt>
                <c:pt idx="164">
                  <c:v>4.6101825000000001E-5</c:v>
                </c:pt>
                <c:pt idx="165">
                  <c:v>4.5718725000000002E-5</c:v>
                </c:pt>
                <c:pt idx="166">
                  <c:v>2.9652524999999996E-5</c:v>
                </c:pt>
                <c:pt idx="167">
                  <c:v>1.2602149999999999E-5</c:v>
                </c:pt>
                <c:pt idx="168">
                  <c:v>1.5509500000000001E-5</c:v>
                </c:pt>
                <c:pt idx="169">
                  <c:v>2.2366174999999998E-5</c:v>
                </c:pt>
                <c:pt idx="170">
                  <c:v>3.5055075000000001E-5</c:v>
                </c:pt>
                <c:pt idx="171">
                  <c:v>4.3720400000000009E-5</c:v>
                </c:pt>
                <c:pt idx="172">
                  <c:v>5.001905E-5</c:v>
                </c:pt>
                <c:pt idx="173">
                  <c:v>4.7352400000000004E-5</c:v>
                </c:pt>
                <c:pt idx="174">
                  <c:v>3.7353924999999997E-5</c:v>
                </c:pt>
                <c:pt idx="175">
                  <c:v>4.1131524999999999E-5</c:v>
                </c:pt>
                <c:pt idx="176">
                  <c:v>4.2182075000000002E-5</c:v>
                </c:pt>
                <c:pt idx="177">
                  <c:v>4.6146300000000009E-5</c:v>
                </c:pt>
                <c:pt idx="178">
                  <c:v>3.20841E-5</c:v>
                </c:pt>
                <c:pt idx="179">
                  <c:v>2.5531474999999999E-5</c:v>
                </c:pt>
                <c:pt idx="180">
                  <c:v>2.7664674999999998E-5</c:v>
                </c:pt>
                <c:pt idx="181">
                  <c:v>2.5550175000000003E-5</c:v>
                </c:pt>
                <c:pt idx="182">
                  <c:v>3.7257674999999999E-5</c:v>
                </c:pt>
                <c:pt idx="183">
                  <c:v>3.8786725000000001E-5</c:v>
                </c:pt>
                <c:pt idx="184">
                  <c:v>5.3503474999999999E-5</c:v>
                </c:pt>
                <c:pt idx="185">
                  <c:v>7.4551899999999993E-5</c:v>
                </c:pt>
                <c:pt idx="186">
                  <c:v>6.9303175000000002E-5</c:v>
                </c:pt>
                <c:pt idx="187">
                  <c:v>4.3012924999999998E-5</c:v>
                </c:pt>
                <c:pt idx="188">
                  <c:v>2.3236049999999999E-5</c:v>
                </c:pt>
                <c:pt idx="189">
                  <c:v>3.3950025E-5</c:v>
                </c:pt>
                <c:pt idx="190">
                  <c:v>4.8893700000000003E-5</c:v>
                </c:pt>
                <c:pt idx="191">
                  <c:v>5.2714450000000001E-5</c:v>
                </c:pt>
                <c:pt idx="192">
                  <c:v>4.9375624999999997E-5</c:v>
                </c:pt>
                <c:pt idx="193">
                  <c:v>4.0513524999999999E-5</c:v>
                </c:pt>
                <c:pt idx="194">
                  <c:v>3.7083674999999997E-5</c:v>
                </c:pt>
                <c:pt idx="195">
                  <c:v>4.2691224999999997E-5</c:v>
                </c:pt>
                <c:pt idx="196">
                  <c:v>3.365565E-5</c:v>
                </c:pt>
                <c:pt idx="197">
                  <c:v>3.1913400000000005E-5</c:v>
                </c:pt>
                <c:pt idx="198">
                  <c:v>4.7504124999999993E-5</c:v>
                </c:pt>
                <c:pt idx="199">
                  <c:v>6.0750474999999999E-5</c:v>
                </c:pt>
                <c:pt idx="200">
                  <c:v>8.0440324999999998E-5</c:v>
                </c:pt>
                <c:pt idx="201">
                  <c:v>7.588897500000001E-5</c:v>
                </c:pt>
                <c:pt idx="202">
                  <c:v>5.6655249999999996E-5</c:v>
                </c:pt>
                <c:pt idx="203">
                  <c:v>4.5272575000000003E-5</c:v>
                </c:pt>
                <c:pt idx="204">
                  <c:v>4.5367275E-5</c:v>
                </c:pt>
                <c:pt idx="205">
                  <c:v>6.275517500000001E-5</c:v>
                </c:pt>
                <c:pt idx="206">
                  <c:v>6.0572375000000001E-5</c:v>
                </c:pt>
                <c:pt idx="207">
                  <c:v>4.3210974999999995E-5</c:v>
                </c:pt>
                <c:pt idx="208">
                  <c:v>3.9409575000000001E-5</c:v>
                </c:pt>
                <c:pt idx="209">
                  <c:v>4.8237900000000001E-5</c:v>
                </c:pt>
                <c:pt idx="210">
                  <c:v>3.7717325000000001E-5</c:v>
                </c:pt>
                <c:pt idx="211">
                  <c:v>3.8917724999999997E-5</c:v>
                </c:pt>
                <c:pt idx="212">
                  <c:v>4.8760000000000001E-5</c:v>
                </c:pt>
                <c:pt idx="213">
                  <c:v>5.3851149999999993E-5</c:v>
                </c:pt>
                <c:pt idx="214">
                  <c:v>4.3903799999999998E-5</c:v>
                </c:pt>
                <c:pt idx="215">
                  <c:v>3.1841075000000001E-5</c:v>
                </c:pt>
                <c:pt idx="216">
                  <c:v>3.6972575000000004E-5</c:v>
                </c:pt>
                <c:pt idx="217">
                  <c:v>4.7222699999999998E-5</c:v>
                </c:pt>
                <c:pt idx="218">
                  <c:v>4.4470149999999996E-5</c:v>
                </c:pt>
                <c:pt idx="219">
                  <c:v>3.8928774999999997E-5</c:v>
                </c:pt>
                <c:pt idx="220">
                  <c:v>4.1197425000000001E-5</c:v>
                </c:pt>
                <c:pt idx="221">
                  <c:v>6.1159075E-5</c:v>
                </c:pt>
                <c:pt idx="222">
                  <c:v>6.6231500000000004E-5</c:v>
                </c:pt>
                <c:pt idx="223">
                  <c:v>4.3898650000000004E-5</c:v>
                </c:pt>
                <c:pt idx="224">
                  <c:v>4.54714E-5</c:v>
                </c:pt>
                <c:pt idx="225">
                  <c:v>4.9502549999999999E-5</c:v>
                </c:pt>
                <c:pt idx="226">
                  <c:v>3.5179524999999999E-5</c:v>
                </c:pt>
                <c:pt idx="227">
                  <c:v>4.9417625000000001E-5</c:v>
                </c:pt>
                <c:pt idx="228">
                  <c:v>6.0466199999999994E-5</c:v>
                </c:pt>
                <c:pt idx="229">
                  <c:v>5.95667E-5</c:v>
                </c:pt>
                <c:pt idx="230">
                  <c:v>5.2161199999999998E-5</c:v>
                </c:pt>
                <c:pt idx="231">
                  <c:v>6.2478874999999994E-5</c:v>
                </c:pt>
                <c:pt idx="232">
                  <c:v>7.1826424999999996E-5</c:v>
                </c:pt>
                <c:pt idx="233">
                  <c:v>6.8522674999999992E-5</c:v>
                </c:pt>
                <c:pt idx="234">
                  <c:v>5.8115049999999999E-5</c:v>
                </c:pt>
                <c:pt idx="235">
                  <c:v>5.5395500000000002E-5</c:v>
                </c:pt>
                <c:pt idx="236">
                  <c:v>5.8504999999999996E-5</c:v>
                </c:pt>
                <c:pt idx="237">
                  <c:v>7.6632550000000005E-5</c:v>
                </c:pt>
                <c:pt idx="238">
                  <c:v>6.6614674999999996E-5</c:v>
                </c:pt>
                <c:pt idx="239">
                  <c:v>5.2743474999999999E-5</c:v>
                </c:pt>
                <c:pt idx="240">
                  <c:v>4.7052774999999996E-5</c:v>
                </c:pt>
                <c:pt idx="241">
                  <c:v>3.6984974999999997E-5</c:v>
                </c:pt>
                <c:pt idx="242">
                  <c:v>3.4033525E-5</c:v>
                </c:pt>
                <c:pt idx="243">
                  <c:v>2.82939E-5</c:v>
                </c:pt>
                <c:pt idx="244">
                  <c:v>5.4840200000000004E-5</c:v>
                </c:pt>
                <c:pt idx="245">
                  <c:v>6.1123049999999994E-5</c:v>
                </c:pt>
                <c:pt idx="246">
                  <c:v>4.3573775000000004E-5</c:v>
                </c:pt>
                <c:pt idx="247">
                  <c:v>6.4246724999999998E-5</c:v>
                </c:pt>
                <c:pt idx="248">
                  <c:v>7.4276075000000004E-5</c:v>
                </c:pt>
                <c:pt idx="249">
                  <c:v>6.689772500000001E-5</c:v>
                </c:pt>
                <c:pt idx="250">
                  <c:v>4.6535924999999998E-5</c:v>
                </c:pt>
                <c:pt idx="251">
                  <c:v>5.5745900000000004E-5</c:v>
                </c:pt>
                <c:pt idx="252">
                  <c:v>7.6617275000000001E-5</c:v>
                </c:pt>
                <c:pt idx="253">
                  <c:v>7.5836124999999999E-5</c:v>
                </c:pt>
                <c:pt idx="254">
                  <c:v>5.4259974999999997E-5</c:v>
                </c:pt>
                <c:pt idx="255">
                  <c:v>6.7928425E-5</c:v>
                </c:pt>
                <c:pt idx="256">
                  <c:v>9.8889650000000013E-5</c:v>
                </c:pt>
                <c:pt idx="257">
                  <c:v>1.0530652499999999E-4</c:v>
                </c:pt>
                <c:pt idx="258">
                  <c:v>1.02276725E-4</c:v>
                </c:pt>
                <c:pt idx="259">
                  <c:v>9.2368174999999986E-5</c:v>
                </c:pt>
                <c:pt idx="260">
                  <c:v>1.0717484999999999E-4</c:v>
                </c:pt>
                <c:pt idx="261">
                  <c:v>8.4088099999999992E-5</c:v>
                </c:pt>
                <c:pt idx="262">
                  <c:v>6.0357099999999998E-5</c:v>
                </c:pt>
                <c:pt idx="263">
                  <c:v>8.5356924999999991E-5</c:v>
                </c:pt>
                <c:pt idx="264">
                  <c:v>1.110066E-4</c:v>
                </c:pt>
                <c:pt idx="265">
                  <c:v>1.2605530000000002E-4</c:v>
                </c:pt>
                <c:pt idx="266">
                  <c:v>1.1163435000000001E-4</c:v>
                </c:pt>
                <c:pt idx="267">
                  <c:v>9.5299499999999991E-5</c:v>
                </c:pt>
                <c:pt idx="268">
                  <c:v>1.09260575E-4</c:v>
                </c:pt>
                <c:pt idx="269">
                  <c:v>1.187614E-4</c:v>
                </c:pt>
                <c:pt idx="270">
                  <c:v>9.4141599999999993E-5</c:v>
                </c:pt>
                <c:pt idx="271">
                  <c:v>6.1099324999999995E-5</c:v>
                </c:pt>
                <c:pt idx="272">
                  <c:v>7.9031925E-5</c:v>
                </c:pt>
                <c:pt idx="273">
                  <c:v>9.7112049999999991E-5</c:v>
                </c:pt>
                <c:pt idx="274">
                  <c:v>8.1229649999999996E-5</c:v>
                </c:pt>
                <c:pt idx="275">
                  <c:v>1.017888E-4</c:v>
                </c:pt>
                <c:pt idx="276">
                  <c:v>8.7265199999999986E-5</c:v>
                </c:pt>
                <c:pt idx="277">
                  <c:v>1.1739534999999999E-4</c:v>
                </c:pt>
                <c:pt idx="278">
                  <c:v>1.2020145E-4</c:v>
                </c:pt>
                <c:pt idx="279">
                  <c:v>9.7215300000000004E-5</c:v>
                </c:pt>
                <c:pt idx="280">
                  <c:v>7.7681425E-5</c:v>
                </c:pt>
                <c:pt idx="281">
                  <c:v>9.5149224999999989E-5</c:v>
                </c:pt>
                <c:pt idx="282">
                  <c:v>1.048425E-4</c:v>
                </c:pt>
                <c:pt idx="283">
                  <c:v>1.27953925E-4</c:v>
                </c:pt>
                <c:pt idx="284">
                  <c:v>1.2268022500000001E-4</c:v>
                </c:pt>
                <c:pt idx="285">
                  <c:v>1.0937402500000001E-4</c:v>
                </c:pt>
                <c:pt idx="286">
                  <c:v>1.2950352500000001E-4</c:v>
                </c:pt>
                <c:pt idx="287">
                  <c:v>1.3419300000000001E-4</c:v>
                </c:pt>
                <c:pt idx="288">
                  <c:v>1.5497505E-4</c:v>
                </c:pt>
                <c:pt idx="289">
                  <c:v>1.5775859999999999E-4</c:v>
                </c:pt>
                <c:pt idx="290">
                  <c:v>1.5738087499999999E-4</c:v>
                </c:pt>
                <c:pt idx="291">
                  <c:v>1.3178482499999998E-4</c:v>
                </c:pt>
                <c:pt idx="292">
                  <c:v>1.0505185000000001E-4</c:v>
                </c:pt>
                <c:pt idx="293">
                  <c:v>1.4624089999999999E-4</c:v>
                </c:pt>
                <c:pt idx="294">
                  <c:v>1.4651654999999999E-4</c:v>
                </c:pt>
                <c:pt idx="295">
                  <c:v>1.2286369999999999E-4</c:v>
                </c:pt>
                <c:pt idx="296">
                  <c:v>9.8535699999999986E-5</c:v>
                </c:pt>
                <c:pt idx="297">
                  <c:v>1.53082875E-4</c:v>
                </c:pt>
                <c:pt idx="298">
                  <c:v>1.9049107500000001E-4</c:v>
                </c:pt>
                <c:pt idx="299">
                  <c:v>2.2571005E-4</c:v>
                </c:pt>
                <c:pt idx="300">
                  <c:v>2.315377E-4</c:v>
                </c:pt>
                <c:pt idx="301">
                  <c:v>1.9208175000000002E-4</c:v>
                </c:pt>
                <c:pt idx="302">
                  <c:v>1.4065710000000001E-4</c:v>
                </c:pt>
                <c:pt idx="303">
                  <c:v>1.52323325E-4</c:v>
                </c:pt>
                <c:pt idx="304">
                  <c:v>2.22452425E-4</c:v>
                </c:pt>
                <c:pt idx="305">
                  <c:v>2.0628452500000001E-4</c:v>
                </c:pt>
                <c:pt idx="306">
                  <c:v>1.367517E-4</c:v>
                </c:pt>
                <c:pt idx="307">
                  <c:v>8.6063074999999991E-5</c:v>
                </c:pt>
                <c:pt idx="308">
                  <c:v>9.1498124999999999E-5</c:v>
                </c:pt>
                <c:pt idx="309">
                  <c:v>7.2428025E-5</c:v>
                </c:pt>
                <c:pt idx="310">
                  <c:v>1.29882475E-4</c:v>
                </c:pt>
                <c:pt idx="311">
                  <c:v>1.3302825000000002E-4</c:v>
                </c:pt>
                <c:pt idx="312">
                  <c:v>1.10704625E-4</c:v>
                </c:pt>
                <c:pt idx="313">
                  <c:v>2.2290194999999996E-4</c:v>
                </c:pt>
                <c:pt idx="314">
                  <c:v>2.7909787499999999E-4</c:v>
                </c:pt>
                <c:pt idx="315">
                  <c:v>2.5589942500000001E-4</c:v>
                </c:pt>
                <c:pt idx="316">
                  <c:v>1.7790355000000001E-4</c:v>
                </c:pt>
                <c:pt idx="317">
                  <c:v>2.1295592499999999E-4</c:v>
                </c:pt>
                <c:pt idx="318">
                  <c:v>1.5047357500000001E-4</c:v>
                </c:pt>
                <c:pt idx="319">
                  <c:v>1.3713120000000001E-4</c:v>
                </c:pt>
                <c:pt idx="320">
                  <c:v>1.9826772499999999E-4</c:v>
                </c:pt>
                <c:pt idx="321">
                  <c:v>2.0301990000000001E-4</c:v>
                </c:pt>
                <c:pt idx="322">
                  <c:v>1.37936025E-4</c:v>
                </c:pt>
                <c:pt idx="323">
                  <c:v>2.2153607500000001E-4</c:v>
                </c:pt>
                <c:pt idx="324">
                  <c:v>2.67588225E-4</c:v>
                </c:pt>
                <c:pt idx="325">
                  <c:v>2.0166530000000001E-4</c:v>
                </c:pt>
                <c:pt idx="326">
                  <c:v>2.1574340000000001E-4</c:v>
                </c:pt>
                <c:pt idx="327">
                  <c:v>2.4157822499999999E-4</c:v>
                </c:pt>
                <c:pt idx="328">
                  <c:v>1.6015792500000001E-4</c:v>
                </c:pt>
                <c:pt idx="329">
                  <c:v>2.0318910000000003E-4</c:v>
                </c:pt>
                <c:pt idx="330">
                  <c:v>2.7393304999999998E-4</c:v>
                </c:pt>
                <c:pt idx="331">
                  <c:v>2.85263775E-4</c:v>
                </c:pt>
                <c:pt idx="332">
                  <c:v>2.3783072500000002E-4</c:v>
                </c:pt>
                <c:pt idx="333">
                  <c:v>2.5650880000000002E-4</c:v>
                </c:pt>
                <c:pt idx="334">
                  <c:v>1.9911145000000002E-4</c:v>
                </c:pt>
                <c:pt idx="335">
                  <c:v>7.85568E-5</c:v>
                </c:pt>
                <c:pt idx="336">
                  <c:v>2.33298325E-4</c:v>
                </c:pt>
                <c:pt idx="337">
                  <c:v>3.26840775E-4</c:v>
                </c:pt>
                <c:pt idx="338">
                  <c:v>4.0688379999999998E-4</c:v>
                </c:pt>
                <c:pt idx="339">
                  <c:v>4.7196012499999999E-4</c:v>
                </c:pt>
                <c:pt idx="340">
                  <c:v>4.4721082499999998E-4</c:v>
                </c:pt>
                <c:pt idx="341">
                  <c:v>4.1745267500000003E-4</c:v>
                </c:pt>
                <c:pt idx="342">
                  <c:v>4.1983457499999999E-4</c:v>
                </c:pt>
                <c:pt idx="343">
                  <c:v>3.3071690000000003E-4</c:v>
                </c:pt>
                <c:pt idx="344">
                  <c:v>3.10108725E-4</c:v>
                </c:pt>
                <c:pt idx="345">
                  <c:v>4.3923567500000002E-4</c:v>
                </c:pt>
                <c:pt idx="346">
                  <c:v>3.7558209999999999E-4</c:v>
                </c:pt>
                <c:pt idx="347">
                  <c:v>2.1287365000000001E-4</c:v>
                </c:pt>
                <c:pt idx="348">
                  <c:v>2.9233542499999999E-4</c:v>
                </c:pt>
                <c:pt idx="349">
                  <c:v>3.5292592500000002E-4</c:v>
                </c:pt>
                <c:pt idx="350">
                  <c:v>3.3734237500000004E-4</c:v>
                </c:pt>
                <c:pt idx="351">
                  <c:v>4.0318565000000003E-4</c:v>
                </c:pt>
                <c:pt idx="352">
                  <c:v>3.6168910000000003E-4</c:v>
                </c:pt>
                <c:pt idx="353">
                  <c:v>3.1019532499999998E-4</c:v>
                </c:pt>
                <c:pt idx="354">
                  <c:v>3.9539215E-4</c:v>
                </c:pt>
                <c:pt idx="355">
                  <c:v>3.7992169999999999E-4</c:v>
                </c:pt>
                <c:pt idx="356">
                  <c:v>4.1612747500000002E-4</c:v>
                </c:pt>
                <c:pt idx="357">
                  <c:v>6.0055775000000008E-4</c:v>
                </c:pt>
                <c:pt idx="358">
                  <c:v>6.4700292500000003E-4</c:v>
                </c:pt>
                <c:pt idx="359">
                  <c:v>5.4365035000000003E-4</c:v>
                </c:pt>
                <c:pt idx="360">
                  <c:v>6.4451959999999996E-4</c:v>
                </c:pt>
                <c:pt idx="361">
                  <c:v>7.6544579999999996E-4</c:v>
                </c:pt>
                <c:pt idx="362">
                  <c:v>6.2721847499999997E-4</c:v>
                </c:pt>
                <c:pt idx="363">
                  <c:v>5.6260204999999995E-4</c:v>
                </c:pt>
                <c:pt idx="364">
                  <c:v>7.9492567500000005E-4</c:v>
                </c:pt>
                <c:pt idx="365">
                  <c:v>7.0825117499999997E-4</c:v>
                </c:pt>
                <c:pt idx="366">
                  <c:v>7.4039869999999999E-4</c:v>
                </c:pt>
                <c:pt idx="367">
                  <c:v>7.9509030000000003E-4</c:v>
                </c:pt>
                <c:pt idx="368">
                  <c:v>6.5498260000000001E-4</c:v>
                </c:pt>
                <c:pt idx="369">
                  <c:v>7.2117259999999995E-4</c:v>
                </c:pt>
                <c:pt idx="370">
                  <c:v>7.4934524999999998E-4</c:v>
                </c:pt>
                <c:pt idx="371">
                  <c:v>6.8859972499999995E-4</c:v>
                </c:pt>
                <c:pt idx="372">
                  <c:v>7.8802439999999994E-4</c:v>
                </c:pt>
                <c:pt idx="373">
                  <c:v>7.6476654999999992E-4</c:v>
                </c:pt>
                <c:pt idx="374">
                  <c:v>7.5258664999999997E-4</c:v>
                </c:pt>
                <c:pt idx="375">
                  <c:v>6.5075425E-4</c:v>
                </c:pt>
                <c:pt idx="376">
                  <c:v>6.7534297500000001E-4</c:v>
                </c:pt>
                <c:pt idx="377">
                  <c:v>8.0679467500000001E-4</c:v>
                </c:pt>
                <c:pt idx="378">
                  <c:v>9.131358999999999E-4</c:v>
                </c:pt>
                <c:pt idx="379">
                  <c:v>9.5241902500000004E-4</c:v>
                </c:pt>
                <c:pt idx="380">
                  <c:v>1.24886415E-3</c:v>
                </c:pt>
                <c:pt idx="381">
                  <c:v>1.499350325E-3</c:v>
                </c:pt>
                <c:pt idx="382">
                  <c:v>1.0907133250000001E-3</c:v>
                </c:pt>
                <c:pt idx="383">
                  <c:v>9.1914167500000007E-4</c:v>
                </c:pt>
                <c:pt idx="384">
                  <c:v>1.1947730999999999E-3</c:v>
                </c:pt>
                <c:pt idx="385">
                  <c:v>1.6943907500000001E-3</c:v>
                </c:pt>
                <c:pt idx="386">
                  <c:v>1.5090575750000002E-3</c:v>
                </c:pt>
                <c:pt idx="387">
                  <c:v>1.428928525E-3</c:v>
                </c:pt>
                <c:pt idx="388">
                  <c:v>2.3538296250000001E-3</c:v>
                </c:pt>
                <c:pt idx="389">
                  <c:v>2.779260425E-3</c:v>
                </c:pt>
                <c:pt idx="390">
                  <c:v>4.4353124500000002E-3</c:v>
                </c:pt>
                <c:pt idx="391">
                  <c:v>3.2960528249999996E-3</c:v>
                </c:pt>
                <c:pt idx="392">
                  <c:v>3.6119451499999999E-3</c:v>
                </c:pt>
                <c:pt idx="393">
                  <c:v>6.5239379250000007E-3</c:v>
                </c:pt>
                <c:pt idx="394">
                  <c:v>7.5897878500000007E-3</c:v>
                </c:pt>
                <c:pt idx="395">
                  <c:v>7.0175379749999999E-3</c:v>
                </c:pt>
                <c:pt idx="396">
                  <c:v>7.8769640749999995E-3</c:v>
                </c:pt>
                <c:pt idx="397">
                  <c:v>1.17412547E-2</c:v>
                </c:pt>
                <c:pt idx="398">
                  <c:v>1.9781145975000001E-2</c:v>
                </c:pt>
                <c:pt idx="399">
                  <c:v>3.8982862600000001E-2</c:v>
                </c:pt>
                <c:pt idx="400">
                  <c:v>5.1674387400000001E-2</c:v>
                </c:pt>
                <c:pt idx="401">
                  <c:v>4.4044229199999993E-2</c:v>
                </c:pt>
                <c:pt idx="402">
                  <c:v>2.6244104600000002E-2</c:v>
                </c:pt>
                <c:pt idx="403">
                  <c:v>1.6112967625000002E-2</c:v>
                </c:pt>
                <c:pt idx="404">
                  <c:v>8.3483498999999996E-3</c:v>
                </c:pt>
                <c:pt idx="405">
                  <c:v>8.4147357999999998E-3</c:v>
                </c:pt>
                <c:pt idx="406">
                  <c:v>8.6277503249999991E-3</c:v>
                </c:pt>
                <c:pt idx="407">
                  <c:v>5.6407252499999999E-3</c:v>
                </c:pt>
                <c:pt idx="408">
                  <c:v>1.6721383250000001E-3</c:v>
                </c:pt>
                <c:pt idx="409">
                  <c:v>3.3578809E-3</c:v>
                </c:pt>
                <c:pt idx="410">
                  <c:v>3.9195262499999994E-3</c:v>
                </c:pt>
                <c:pt idx="411">
                  <c:v>2.348592E-3</c:v>
                </c:pt>
                <c:pt idx="412">
                  <c:v>2.7341256499999996E-3</c:v>
                </c:pt>
                <c:pt idx="413">
                  <c:v>3.1765756500000001E-3</c:v>
                </c:pt>
                <c:pt idx="414">
                  <c:v>2.5500356749999999E-3</c:v>
                </c:pt>
                <c:pt idx="415">
                  <c:v>2.118368725E-3</c:v>
                </c:pt>
                <c:pt idx="416">
                  <c:v>2.126963975E-3</c:v>
                </c:pt>
                <c:pt idx="417">
                  <c:v>1.5713288499999999E-3</c:v>
                </c:pt>
                <c:pt idx="418">
                  <c:v>1.8574133750000001E-3</c:v>
                </c:pt>
                <c:pt idx="419">
                  <c:v>1.7910596250000001E-3</c:v>
                </c:pt>
                <c:pt idx="420">
                  <c:v>1.5257055250000001E-3</c:v>
                </c:pt>
                <c:pt idx="421">
                  <c:v>1.799868975E-3</c:v>
                </c:pt>
                <c:pt idx="422">
                  <c:v>1.8975900749999999E-3</c:v>
                </c:pt>
                <c:pt idx="423">
                  <c:v>1.43717385E-3</c:v>
                </c:pt>
                <c:pt idx="424">
                  <c:v>7.6170202499999996E-4</c:v>
                </c:pt>
                <c:pt idx="425">
                  <c:v>9.1065429999999999E-4</c:v>
                </c:pt>
                <c:pt idx="426">
                  <c:v>1.2409334249999999E-3</c:v>
                </c:pt>
                <c:pt idx="427">
                  <c:v>1.7286862000000002E-3</c:v>
                </c:pt>
                <c:pt idx="428">
                  <c:v>2.2174966E-3</c:v>
                </c:pt>
                <c:pt idx="429">
                  <c:v>1.9398676000000001E-3</c:v>
                </c:pt>
                <c:pt idx="430">
                  <c:v>1.893385E-3</c:v>
                </c:pt>
                <c:pt idx="431">
                  <c:v>1.5288957E-3</c:v>
                </c:pt>
                <c:pt idx="432">
                  <c:v>1.825435825E-3</c:v>
                </c:pt>
                <c:pt idx="433">
                  <c:v>1.7582938499999998E-3</c:v>
                </c:pt>
                <c:pt idx="434">
                  <c:v>1.2449084749999999E-3</c:v>
                </c:pt>
                <c:pt idx="435">
                  <c:v>1.1146586999999999E-3</c:v>
                </c:pt>
                <c:pt idx="436">
                  <c:v>1.1737993249999999E-3</c:v>
                </c:pt>
                <c:pt idx="437">
                  <c:v>1.1483676749999999E-3</c:v>
                </c:pt>
                <c:pt idx="438">
                  <c:v>1.2403551999999999E-3</c:v>
                </c:pt>
                <c:pt idx="439">
                  <c:v>1.167890475E-3</c:v>
                </c:pt>
                <c:pt idx="440">
                  <c:v>6.8809639999999994E-4</c:v>
                </c:pt>
                <c:pt idx="441">
                  <c:v>5.5426277500000007E-4</c:v>
                </c:pt>
                <c:pt idx="442">
                  <c:v>4.7140039999999999E-4</c:v>
                </c:pt>
                <c:pt idx="443">
                  <c:v>3.20130425E-4</c:v>
                </c:pt>
                <c:pt idx="444">
                  <c:v>5.361799E-4</c:v>
                </c:pt>
                <c:pt idx="445">
                  <c:v>5.6566919999999994E-4</c:v>
                </c:pt>
                <c:pt idx="446">
                  <c:v>4.5231450000000006E-4</c:v>
                </c:pt>
                <c:pt idx="447">
                  <c:v>3.2067689999999997E-4</c:v>
                </c:pt>
                <c:pt idx="448">
                  <c:v>4.2635444999999998E-4</c:v>
                </c:pt>
                <c:pt idx="449">
                  <c:v>4.5791782500000002E-4</c:v>
                </c:pt>
                <c:pt idx="450">
                  <c:v>5.0822420000000001E-4</c:v>
                </c:pt>
                <c:pt idx="451">
                  <c:v>6.3513604999999992E-4</c:v>
                </c:pt>
                <c:pt idx="452">
                  <c:v>4.8560077500000003E-4</c:v>
                </c:pt>
                <c:pt idx="453">
                  <c:v>4.3349767499999999E-4</c:v>
                </c:pt>
                <c:pt idx="454">
                  <c:v>4.5434022499999999E-4</c:v>
                </c:pt>
                <c:pt idx="455">
                  <c:v>3.9298545000000004E-4</c:v>
                </c:pt>
                <c:pt idx="456">
                  <c:v>3.6669267500000002E-4</c:v>
                </c:pt>
                <c:pt idx="457">
                  <c:v>3.8340204999999999E-4</c:v>
                </c:pt>
                <c:pt idx="458">
                  <c:v>3.8784317499999997E-4</c:v>
                </c:pt>
                <c:pt idx="459">
                  <c:v>4.4905960000000001E-4</c:v>
                </c:pt>
                <c:pt idx="460">
                  <c:v>3.8939355E-4</c:v>
                </c:pt>
                <c:pt idx="461">
                  <c:v>2.6923020000000004E-4</c:v>
                </c:pt>
                <c:pt idx="462">
                  <c:v>1.9299032500000001E-4</c:v>
                </c:pt>
                <c:pt idx="463">
                  <c:v>1.88165525E-4</c:v>
                </c:pt>
                <c:pt idx="464">
                  <c:v>3.5782350000000001E-4</c:v>
                </c:pt>
                <c:pt idx="465">
                  <c:v>3.1258332499999996E-4</c:v>
                </c:pt>
                <c:pt idx="466">
                  <c:v>1.7860344999999999E-4</c:v>
                </c:pt>
                <c:pt idx="467">
                  <c:v>2.6918299999999999E-4</c:v>
                </c:pt>
                <c:pt idx="468">
                  <c:v>2.1473249999999998E-4</c:v>
                </c:pt>
                <c:pt idx="469">
                  <c:v>2.6925815000000003E-4</c:v>
                </c:pt>
                <c:pt idx="470">
                  <c:v>2.8216314999999999E-4</c:v>
                </c:pt>
                <c:pt idx="471">
                  <c:v>3.2186422500000002E-4</c:v>
                </c:pt>
                <c:pt idx="472">
                  <c:v>2.6198447499999999E-4</c:v>
                </c:pt>
                <c:pt idx="473">
                  <c:v>2.5191649999999999E-4</c:v>
                </c:pt>
                <c:pt idx="474">
                  <c:v>1.466304E-4</c:v>
                </c:pt>
                <c:pt idx="475">
                  <c:v>1.8890507499999998E-4</c:v>
                </c:pt>
                <c:pt idx="476">
                  <c:v>2.9370067499999994E-4</c:v>
                </c:pt>
                <c:pt idx="477">
                  <c:v>2.4531949999999998E-4</c:v>
                </c:pt>
                <c:pt idx="478">
                  <c:v>1.7274462500000001E-4</c:v>
                </c:pt>
                <c:pt idx="479">
                  <c:v>2.4991377500000004E-4</c:v>
                </c:pt>
                <c:pt idx="480">
                  <c:v>2.3776375000000001E-4</c:v>
                </c:pt>
                <c:pt idx="481">
                  <c:v>1.9380950000000001E-4</c:v>
                </c:pt>
                <c:pt idx="482">
                  <c:v>1.72597725E-4</c:v>
                </c:pt>
                <c:pt idx="483">
                  <c:v>2.0111887499999999E-4</c:v>
                </c:pt>
                <c:pt idx="484">
                  <c:v>2.1883100000000001E-4</c:v>
                </c:pt>
                <c:pt idx="485">
                  <c:v>2.3200044999999999E-4</c:v>
                </c:pt>
                <c:pt idx="486">
                  <c:v>2.37037225E-4</c:v>
                </c:pt>
                <c:pt idx="487">
                  <c:v>2.008034E-4</c:v>
                </c:pt>
                <c:pt idx="488">
                  <c:v>2.0323032499999999E-4</c:v>
                </c:pt>
                <c:pt idx="489">
                  <c:v>1.7161207499999999E-4</c:v>
                </c:pt>
                <c:pt idx="490">
                  <c:v>1.4866735000000002E-4</c:v>
                </c:pt>
                <c:pt idx="491">
                  <c:v>1.2007605E-4</c:v>
                </c:pt>
                <c:pt idx="492">
                  <c:v>1.39677E-4</c:v>
                </c:pt>
                <c:pt idx="493">
                  <c:v>1.4978260000000001E-4</c:v>
                </c:pt>
                <c:pt idx="494">
                  <c:v>1.23819225E-4</c:v>
                </c:pt>
                <c:pt idx="495">
                  <c:v>1.6280242500000001E-4</c:v>
                </c:pt>
                <c:pt idx="496">
                  <c:v>1.8021215000000001E-4</c:v>
                </c:pt>
                <c:pt idx="497">
                  <c:v>1.8012939999999998E-4</c:v>
                </c:pt>
                <c:pt idx="498">
                  <c:v>1.9792260000000002E-4</c:v>
                </c:pt>
                <c:pt idx="499">
                  <c:v>1.82732375E-4</c:v>
                </c:pt>
                <c:pt idx="500">
                  <c:v>1.8753457499999998E-4</c:v>
                </c:pt>
                <c:pt idx="501">
                  <c:v>2.003068E-4</c:v>
                </c:pt>
                <c:pt idx="502">
                  <c:v>2.0650685000000001E-4</c:v>
                </c:pt>
                <c:pt idx="503">
                  <c:v>1.8106812500000001E-4</c:v>
                </c:pt>
                <c:pt idx="504">
                  <c:v>1.3933327499999999E-4</c:v>
                </c:pt>
                <c:pt idx="505">
                  <c:v>1.2318460000000002E-4</c:v>
                </c:pt>
                <c:pt idx="506">
                  <c:v>1.4502577500000001E-4</c:v>
                </c:pt>
                <c:pt idx="507">
                  <c:v>1.62326025E-4</c:v>
                </c:pt>
                <c:pt idx="508">
                  <c:v>1.54052525E-4</c:v>
                </c:pt>
                <c:pt idx="509">
                  <c:v>1.1083415E-4</c:v>
                </c:pt>
                <c:pt idx="510">
                  <c:v>1.64852475E-4</c:v>
                </c:pt>
                <c:pt idx="511">
                  <c:v>1.5478789999999999E-4</c:v>
                </c:pt>
                <c:pt idx="512">
                  <c:v>9.5317375000000001E-5</c:v>
                </c:pt>
                <c:pt idx="513">
                  <c:v>5.7940199999999998E-5</c:v>
                </c:pt>
                <c:pt idx="514">
                  <c:v>6.9473499999999998E-5</c:v>
                </c:pt>
                <c:pt idx="515">
                  <c:v>1.0127487499999999E-4</c:v>
                </c:pt>
                <c:pt idx="516">
                  <c:v>1.15474175E-4</c:v>
                </c:pt>
                <c:pt idx="517">
                  <c:v>1.4346895E-4</c:v>
                </c:pt>
                <c:pt idx="518">
                  <c:v>1.8026342500000001E-4</c:v>
                </c:pt>
                <c:pt idx="519">
                  <c:v>1.79865625E-4</c:v>
                </c:pt>
                <c:pt idx="520">
                  <c:v>1.26290825E-4</c:v>
                </c:pt>
                <c:pt idx="521">
                  <c:v>9.3696750000000004E-5</c:v>
                </c:pt>
                <c:pt idx="522">
                  <c:v>1.0766802499999999E-4</c:v>
                </c:pt>
                <c:pt idx="523">
                  <c:v>1.2175517499999999E-4</c:v>
                </c:pt>
                <c:pt idx="524">
                  <c:v>1.37279725E-4</c:v>
                </c:pt>
                <c:pt idx="525">
                  <c:v>1.3450404999999999E-4</c:v>
                </c:pt>
                <c:pt idx="526">
                  <c:v>9.3199350000000011E-5</c:v>
                </c:pt>
                <c:pt idx="527">
                  <c:v>4.9884275000000004E-5</c:v>
                </c:pt>
                <c:pt idx="528">
                  <c:v>4.4193775000000002E-5</c:v>
                </c:pt>
                <c:pt idx="529">
                  <c:v>7.3694825E-5</c:v>
                </c:pt>
                <c:pt idx="530">
                  <c:v>9.2420050000000003E-5</c:v>
                </c:pt>
                <c:pt idx="531">
                  <c:v>9.7555449999999988E-5</c:v>
                </c:pt>
                <c:pt idx="532">
                  <c:v>9.32577E-5</c:v>
                </c:pt>
                <c:pt idx="533">
                  <c:v>7.0895225E-5</c:v>
                </c:pt>
                <c:pt idx="534">
                  <c:v>5.7803175000000001E-5</c:v>
                </c:pt>
                <c:pt idx="535">
                  <c:v>6.3987975000000003E-5</c:v>
                </c:pt>
                <c:pt idx="536">
                  <c:v>7.2807949999999995E-5</c:v>
                </c:pt>
                <c:pt idx="537">
                  <c:v>7.1087525000000008E-5</c:v>
                </c:pt>
                <c:pt idx="538">
                  <c:v>6.0945825000000004E-5</c:v>
                </c:pt>
                <c:pt idx="539">
                  <c:v>4.5880875000000001E-5</c:v>
                </c:pt>
                <c:pt idx="540">
                  <c:v>4.0978325000000002E-5</c:v>
                </c:pt>
                <c:pt idx="541">
                  <c:v>7.9852275000000006E-5</c:v>
                </c:pt>
                <c:pt idx="542">
                  <c:v>9.5468624999999998E-5</c:v>
                </c:pt>
                <c:pt idx="543">
                  <c:v>1.02194025E-4</c:v>
                </c:pt>
                <c:pt idx="544">
                  <c:v>8.3999425000000003E-5</c:v>
                </c:pt>
                <c:pt idx="545">
                  <c:v>6.8397624999999985E-5</c:v>
                </c:pt>
                <c:pt idx="546">
                  <c:v>6.7364475E-5</c:v>
                </c:pt>
                <c:pt idx="547">
                  <c:v>5.1338950000000001E-5</c:v>
                </c:pt>
                <c:pt idx="548">
                  <c:v>7.5376524999999994E-5</c:v>
                </c:pt>
                <c:pt idx="549">
                  <c:v>8.6062324999999993E-5</c:v>
                </c:pt>
                <c:pt idx="550">
                  <c:v>6.8267075000000001E-5</c:v>
                </c:pt>
                <c:pt idx="551">
                  <c:v>4.8329050000000001E-5</c:v>
                </c:pt>
                <c:pt idx="552">
                  <c:v>4.6051550000000001E-5</c:v>
                </c:pt>
                <c:pt idx="553">
                  <c:v>6.0657275000000004E-5</c:v>
                </c:pt>
                <c:pt idx="554">
                  <c:v>6.8207275000000005E-5</c:v>
                </c:pt>
                <c:pt idx="555">
                  <c:v>6.8312025000000001E-5</c:v>
                </c:pt>
                <c:pt idx="556">
                  <c:v>7.5162325000000012E-5</c:v>
                </c:pt>
                <c:pt idx="557">
                  <c:v>8.0469950000000004E-5</c:v>
                </c:pt>
                <c:pt idx="558">
                  <c:v>6.6574099999999997E-5</c:v>
                </c:pt>
                <c:pt idx="559">
                  <c:v>6.3856649999999998E-5</c:v>
                </c:pt>
                <c:pt idx="560">
                  <c:v>6.0904399999999999E-5</c:v>
                </c:pt>
                <c:pt idx="561">
                  <c:v>5.996075E-5</c:v>
                </c:pt>
                <c:pt idx="562">
                  <c:v>5.5477399999999998E-5</c:v>
                </c:pt>
                <c:pt idx="563">
                  <c:v>5.6381199999999995E-5</c:v>
                </c:pt>
                <c:pt idx="564">
                  <c:v>7.9049500000000003E-5</c:v>
                </c:pt>
                <c:pt idx="565">
                  <c:v>8.6621925E-5</c:v>
                </c:pt>
                <c:pt idx="566">
                  <c:v>5.7909825000000001E-5</c:v>
                </c:pt>
                <c:pt idx="567">
                  <c:v>4.0669924999999997E-5</c:v>
                </c:pt>
                <c:pt idx="568">
                  <c:v>6.4220950000000004E-5</c:v>
                </c:pt>
                <c:pt idx="569">
                  <c:v>8.0633824999999995E-5</c:v>
                </c:pt>
                <c:pt idx="570">
                  <c:v>6.9575725E-5</c:v>
                </c:pt>
                <c:pt idx="571">
                  <c:v>4.2886149999999999E-5</c:v>
                </c:pt>
                <c:pt idx="572">
                  <c:v>3.4677699999999995E-5</c:v>
                </c:pt>
                <c:pt idx="573">
                  <c:v>4.7079549999999999E-5</c:v>
                </c:pt>
                <c:pt idx="574">
                  <c:v>5.1870350000000001E-5</c:v>
                </c:pt>
                <c:pt idx="575">
                  <c:v>5.1987850000000001E-5</c:v>
                </c:pt>
                <c:pt idx="576">
                  <c:v>5.5011074999999991E-5</c:v>
                </c:pt>
                <c:pt idx="577">
                  <c:v>4.6221225000000006E-5</c:v>
                </c:pt>
                <c:pt idx="578">
                  <c:v>5.2372250000000003E-5</c:v>
                </c:pt>
                <c:pt idx="579">
                  <c:v>4.9222224999999999E-5</c:v>
                </c:pt>
                <c:pt idx="580">
                  <c:v>5.0137425E-5</c:v>
                </c:pt>
                <c:pt idx="581">
                  <c:v>5.9789475000000006E-5</c:v>
                </c:pt>
                <c:pt idx="582">
                  <c:v>6.0079374999999998E-5</c:v>
                </c:pt>
                <c:pt idx="583">
                  <c:v>4.7481849999999993E-5</c:v>
                </c:pt>
                <c:pt idx="584">
                  <c:v>3.7512925000000006E-5</c:v>
                </c:pt>
                <c:pt idx="585">
                  <c:v>3.2547174999999997E-5</c:v>
                </c:pt>
                <c:pt idx="586">
                  <c:v>4.7635700000000002E-5</c:v>
                </c:pt>
                <c:pt idx="587">
                  <c:v>4.3908924999999997E-5</c:v>
                </c:pt>
                <c:pt idx="588">
                  <c:v>3.8293575E-5</c:v>
                </c:pt>
                <c:pt idx="589">
                  <c:v>3.329415E-5</c:v>
                </c:pt>
                <c:pt idx="590">
                  <c:v>3.5280725000000004E-5</c:v>
                </c:pt>
                <c:pt idx="591">
                  <c:v>4.1387975000000002E-5</c:v>
                </c:pt>
                <c:pt idx="592">
                  <c:v>3.1810000000000002E-5</c:v>
                </c:pt>
                <c:pt idx="593">
                  <c:v>4.2964774999999997E-5</c:v>
                </c:pt>
                <c:pt idx="594">
                  <c:v>5.4209924999999992E-5</c:v>
                </c:pt>
                <c:pt idx="595">
                  <c:v>3.60399E-5</c:v>
                </c:pt>
                <c:pt idx="596">
                  <c:v>3.2718825000000004E-5</c:v>
                </c:pt>
                <c:pt idx="597">
                  <c:v>4.36637E-5</c:v>
                </c:pt>
                <c:pt idx="598">
                  <c:v>4.4787574999999996E-5</c:v>
                </c:pt>
                <c:pt idx="599">
                  <c:v>4.7023549999999998E-5</c:v>
                </c:pt>
                <c:pt idx="600">
                  <c:v>4.1566400000000002E-5</c:v>
                </c:pt>
                <c:pt idx="601">
                  <c:v>3.6500350000000004E-5</c:v>
                </c:pt>
                <c:pt idx="602">
                  <c:v>2.2761275E-5</c:v>
                </c:pt>
                <c:pt idx="603">
                  <c:v>3.0758225000000001E-5</c:v>
                </c:pt>
                <c:pt idx="604">
                  <c:v>3.1298625000000001E-5</c:v>
                </c:pt>
                <c:pt idx="605">
                  <c:v>3.1841475000000002E-5</c:v>
                </c:pt>
                <c:pt idx="606">
                  <c:v>2.6402049999999999E-5</c:v>
                </c:pt>
                <c:pt idx="607">
                  <c:v>2.052765E-5</c:v>
                </c:pt>
                <c:pt idx="608">
                  <c:v>3.8083699999999996E-5</c:v>
                </c:pt>
                <c:pt idx="609">
                  <c:v>3.9951875000000004E-5</c:v>
                </c:pt>
                <c:pt idx="610">
                  <c:v>2.7366300000000003E-5</c:v>
                </c:pt>
                <c:pt idx="611">
                  <c:v>3.0991249999999999E-5</c:v>
                </c:pt>
                <c:pt idx="612">
                  <c:v>4.0777699999999994E-5</c:v>
                </c:pt>
                <c:pt idx="613">
                  <c:v>4.5616175000000004E-5</c:v>
                </c:pt>
                <c:pt idx="614">
                  <c:v>2.7230950000000001E-5</c:v>
                </c:pt>
                <c:pt idx="615">
                  <c:v>2.8968925000000001E-5</c:v>
                </c:pt>
                <c:pt idx="616">
                  <c:v>3.5024800000000004E-5</c:v>
                </c:pt>
                <c:pt idx="617">
                  <c:v>3.9921900000000001E-5</c:v>
                </c:pt>
                <c:pt idx="618">
                  <c:v>4.7647100000000007E-5</c:v>
                </c:pt>
                <c:pt idx="619">
                  <c:v>4.4715275E-5</c:v>
                </c:pt>
                <c:pt idx="620">
                  <c:v>4.1147549999999995E-5</c:v>
                </c:pt>
                <c:pt idx="621">
                  <c:v>3.0773250000000002E-5</c:v>
                </c:pt>
                <c:pt idx="622">
                  <c:v>4.6086550000000003E-5</c:v>
                </c:pt>
                <c:pt idx="623">
                  <c:v>4.7529100000000005E-5</c:v>
                </c:pt>
                <c:pt idx="624">
                  <c:v>4.2243375000000001E-5</c:v>
                </c:pt>
                <c:pt idx="625">
                  <c:v>4.7050649999999996E-5</c:v>
                </c:pt>
                <c:pt idx="626">
                  <c:v>4.4180699999999995E-5</c:v>
                </c:pt>
                <c:pt idx="627">
                  <c:v>3.9455049999999998E-5</c:v>
                </c:pt>
                <c:pt idx="628">
                  <c:v>3.3691900000000002E-5</c:v>
                </c:pt>
                <c:pt idx="629">
                  <c:v>3.0681125000000002E-5</c:v>
                </c:pt>
                <c:pt idx="630">
                  <c:v>2.8499949999999998E-5</c:v>
                </c:pt>
                <c:pt idx="631">
                  <c:v>3.3898775E-5</c:v>
                </c:pt>
                <c:pt idx="632">
                  <c:v>3.4992824999999996E-5</c:v>
                </c:pt>
                <c:pt idx="633">
                  <c:v>3.3601225000000001E-5</c:v>
                </c:pt>
                <c:pt idx="634">
                  <c:v>3.0537674999999996E-5</c:v>
                </c:pt>
                <c:pt idx="635">
                  <c:v>2.6517400000000001E-5</c:v>
                </c:pt>
                <c:pt idx="636">
                  <c:v>2.3170650000000002E-5</c:v>
                </c:pt>
                <c:pt idx="637">
                  <c:v>2.5239425000000003E-5</c:v>
                </c:pt>
                <c:pt idx="638">
                  <c:v>3.2074174999999997E-5</c:v>
                </c:pt>
                <c:pt idx="639">
                  <c:v>3.0063625000000003E-5</c:v>
                </c:pt>
                <c:pt idx="640">
                  <c:v>2.3431474999999999E-5</c:v>
                </c:pt>
                <c:pt idx="641">
                  <c:v>2.6839325000000001E-5</c:v>
                </c:pt>
                <c:pt idx="642">
                  <c:v>2.94757E-5</c:v>
                </c:pt>
                <c:pt idx="643">
                  <c:v>2.6792775E-5</c:v>
                </c:pt>
                <c:pt idx="644">
                  <c:v>2.5959825000000003E-5</c:v>
                </c:pt>
                <c:pt idx="645">
                  <c:v>2.1497825000000001E-5</c:v>
                </c:pt>
                <c:pt idx="646">
                  <c:v>1.5897599999999998E-5</c:v>
                </c:pt>
                <c:pt idx="647">
                  <c:v>2.8668124999999996E-5</c:v>
                </c:pt>
                <c:pt idx="648">
                  <c:v>3.0229099999999998E-5</c:v>
                </c:pt>
                <c:pt idx="649">
                  <c:v>1.9861824999999999E-5</c:v>
                </c:pt>
                <c:pt idx="650">
                  <c:v>1.6157475000000001E-5</c:v>
                </c:pt>
                <c:pt idx="651">
                  <c:v>2.1879075000000004E-5</c:v>
                </c:pt>
                <c:pt idx="652">
                  <c:v>2.7317550000000001E-5</c:v>
                </c:pt>
                <c:pt idx="653">
                  <c:v>3.2863749999999999E-5</c:v>
                </c:pt>
                <c:pt idx="654">
                  <c:v>3.7482474999999997E-5</c:v>
                </c:pt>
                <c:pt idx="655">
                  <c:v>3.4440149999999999E-5</c:v>
                </c:pt>
                <c:pt idx="656">
                  <c:v>2.8321849999999997E-5</c:v>
                </c:pt>
                <c:pt idx="657">
                  <c:v>2.6749024999999999E-5</c:v>
                </c:pt>
                <c:pt idx="658">
                  <c:v>1.8829874999999999E-5</c:v>
                </c:pt>
                <c:pt idx="659">
                  <c:v>2.0632349999999999E-5</c:v>
                </c:pt>
                <c:pt idx="660">
                  <c:v>2.4865474999999999E-5</c:v>
                </c:pt>
                <c:pt idx="661">
                  <c:v>2.0461324999999998E-5</c:v>
                </c:pt>
                <c:pt idx="662">
                  <c:v>1.7754875E-5</c:v>
                </c:pt>
                <c:pt idx="663">
                  <c:v>2.0264175E-5</c:v>
                </c:pt>
                <c:pt idx="664">
                  <c:v>2.6123849999999999E-5</c:v>
                </c:pt>
                <c:pt idx="665">
                  <c:v>2.9610875E-5</c:v>
                </c:pt>
                <c:pt idx="666">
                  <c:v>2.5277024999999997E-5</c:v>
                </c:pt>
                <c:pt idx="667">
                  <c:v>2.1261074999999997E-5</c:v>
                </c:pt>
                <c:pt idx="668">
                  <c:v>2.1687425E-5</c:v>
                </c:pt>
                <c:pt idx="669">
                  <c:v>1.78605E-5</c:v>
                </c:pt>
                <c:pt idx="670">
                  <c:v>2.5084425000000002E-5</c:v>
                </c:pt>
                <c:pt idx="671">
                  <c:v>3.1595574999999998E-5</c:v>
                </c:pt>
                <c:pt idx="672">
                  <c:v>3.4113950000000002E-5</c:v>
                </c:pt>
                <c:pt idx="673">
                  <c:v>3.2911350000000001E-5</c:v>
                </c:pt>
                <c:pt idx="674">
                  <c:v>2.6375225E-5</c:v>
                </c:pt>
                <c:pt idx="675">
                  <c:v>1.7079649999999998E-5</c:v>
                </c:pt>
                <c:pt idx="676">
                  <c:v>1.7029624999999999E-5</c:v>
                </c:pt>
                <c:pt idx="677">
                  <c:v>2.0677074999999997E-5</c:v>
                </c:pt>
                <c:pt idx="678">
                  <c:v>1.9083074999999999E-5</c:v>
                </c:pt>
                <c:pt idx="679">
                  <c:v>2.4090225E-5</c:v>
                </c:pt>
                <c:pt idx="680">
                  <c:v>2.1974675000000003E-5</c:v>
                </c:pt>
                <c:pt idx="681">
                  <c:v>2.1474749999999996E-5</c:v>
                </c:pt>
                <c:pt idx="682">
                  <c:v>2.8255750000000001E-5</c:v>
                </c:pt>
                <c:pt idx="683">
                  <c:v>2.6539474999999997E-5</c:v>
                </c:pt>
                <c:pt idx="684">
                  <c:v>1.66431E-5</c:v>
                </c:pt>
                <c:pt idx="685">
                  <c:v>1.7244949999999998E-5</c:v>
                </c:pt>
                <c:pt idx="686">
                  <c:v>2.7140300000000002E-5</c:v>
                </c:pt>
                <c:pt idx="687">
                  <c:v>2.8912449999999998E-5</c:v>
                </c:pt>
                <c:pt idx="688">
                  <c:v>1.99731E-5</c:v>
                </c:pt>
                <c:pt idx="689">
                  <c:v>1.67283E-5</c:v>
                </c:pt>
                <c:pt idx="690">
                  <c:v>1.6151524999999998E-5</c:v>
                </c:pt>
                <c:pt idx="691">
                  <c:v>1.4095524999999999E-5</c:v>
                </c:pt>
                <c:pt idx="692">
                  <c:v>1.9910925000000001E-5</c:v>
                </c:pt>
                <c:pt idx="693">
                  <c:v>2.0620075000000001E-5</c:v>
                </c:pt>
                <c:pt idx="694">
                  <c:v>2.0551350000000001E-5</c:v>
                </c:pt>
                <c:pt idx="695">
                  <c:v>2.2079424999999999E-5</c:v>
                </c:pt>
                <c:pt idx="696">
                  <c:v>1.8924649999999998E-5</c:v>
                </c:pt>
                <c:pt idx="697">
                  <c:v>1.7011849999999999E-5</c:v>
                </c:pt>
                <c:pt idx="698">
                  <c:v>1.9914175000000001E-5</c:v>
                </c:pt>
                <c:pt idx="699">
                  <c:v>1.9380575E-5</c:v>
                </c:pt>
                <c:pt idx="700">
                  <c:v>1.4589875000000001E-5</c:v>
                </c:pt>
                <c:pt idx="701">
                  <c:v>1.1568975E-5</c:v>
                </c:pt>
                <c:pt idx="702">
                  <c:v>6.2422750000000003E-6</c:v>
                </c:pt>
                <c:pt idx="703">
                  <c:v>1.38463E-5</c:v>
                </c:pt>
                <c:pt idx="704">
                  <c:v>1.7130200000000001E-5</c:v>
                </c:pt>
                <c:pt idx="705">
                  <c:v>1.1756950000000003E-5</c:v>
                </c:pt>
                <c:pt idx="706">
                  <c:v>1.2110675000000001E-5</c:v>
                </c:pt>
                <c:pt idx="707">
                  <c:v>1.7273525000000002E-5</c:v>
                </c:pt>
                <c:pt idx="708">
                  <c:v>2.1875324999999999E-5</c:v>
                </c:pt>
                <c:pt idx="709">
                  <c:v>2.1269950000000001E-5</c:v>
                </c:pt>
                <c:pt idx="710">
                  <c:v>1.9145000000000001E-5</c:v>
                </c:pt>
                <c:pt idx="711">
                  <c:v>1.6569324999999999E-5</c:v>
                </c:pt>
                <c:pt idx="712">
                  <c:v>1.6344375000000001E-5</c:v>
                </c:pt>
                <c:pt idx="713">
                  <c:v>1.7575025000000002E-5</c:v>
                </c:pt>
                <c:pt idx="714">
                  <c:v>1.5020274999999997E-5</c:v>
                </c:pt>
                <c:pt idx="715">
                  <c:v>1.3663725000000001E-5</c:v>
                </c:pt>
                <c:pt idx="716">
                  <c:v>1.2725624999999997E-5</c:v>
                </c:pt>
                <c:pt idx="717">
                  <c:v>1.0546249999999999E-5</c:v>
                </c:pt>
                <c:pt idx="718">
                  <c:v>7.7464749999999994E-6</c:v>
                </c:pt>
                <c:pt idx="719">
                  <c:v>5.9291749999999999E-6</c:v>
                </c:pt>
                <c:pt idx="720">
                  <c:v>6.4862999999999992E-6</c:v>
                </c:pt>
                <c:pt idx="721">
                  <c:v>9.845575000000001E-6</c:v>
                </c:pt>
                <c:pt idx="722">
                  <c:v>1.2943575000000001E-5</c:v>
                </c:pt>
                <c:pt idx="723">
                  <c:v>1.8103850000000001E-5</c:v>
                </c:pt>
                <c:pt idx="724">
                  <c:v>1.4173099999999998E-5</c:v>
                </c:pt>
                <c:pt idx="725">
                  <c:v>1.2926149999999998E-5</c:v>
                </c:pt>
                <c:pt idx="726">
                  <c:v>1.7007175E-5</c:v>
                </c:pt>
                <c:pt idx="727">
                  <c:v>1.5682649999999998E-5</c:v>
                </c:pt>
                <c:pt idx="728">
                  <c:v>1.46381E-5</c:v>
                </c:pt>
                <c:pt idx="729">
                  <c:v>1.5976575E-5</c:v>
                </c:pt>
                <c:pt idx="730">
                  <c:v>2.05665E-5</c:v>
                </c:pt>
                <c:pt idx="731">
                  <c:v>2.1145275000000001E-5</c:v>
                </c:pt>
                <c:pt idx="732">
                  <c:v>1.0073775E-5</c:v>
                </c:pt>
                <c:pt idx="733">
                  <c:v>1.1302649999999999E-5</c:v>
                </c:pt>
                <c:pt idx="734">
                  <c:v>1.7554125E-5</c:v>
                </c:pt>
                <c:pt idx="735">
                  <c:v>2.2319124999999996E-5</c:v>
                </c:pt>
                <c:pt idx="736">
                  <c:v>2.2101799999999999E-5</c:v>
                </c:pt>
                <c:pt idx="737">
                  <c:v>1.9788100000000001E-5</c:v>
                </c:pt>
                <c:pt idx="738">
                  <c:v>2.0113475000000001E-5</c:v>
                </c:pt>
                <c:pt idx="739">
                  <c:v>1.8906100000000002E-5</c:v>
                </c:pt>
                <c:pt idx="740">
                  <c:v>1.7187825E-5</c:v>
                </c:pt>
                <c:pt idx="741">
                  <c:v>1.0013899999999999E-5</c:v>
                </c:pt>
                <c:pt idx="742">
                  <c:v>1.09129E-5</c:v>
                </c:pt>
                <c:pt idx="743">
                  <c:v>1.2603375E-5</c:v>
                </c:pt>
                <c:pt idx="744">
                  <c:v>1.3747774999999999E-5</c:v>
                </c:pt>
                <c:pt idx="745">
                  <c:v>1.5284725000000001E-5</c:v>
                </c:pt>
                <c:pt idx="746">
                  <c:v>1.954325E-5</c:v>
                </c:pt>
                <c:pt idx="747">
                  <c:v>1.9145475E-5</c:v>
                </c:pt>
                <c:pt idx="748">
                  <c:v>1.386275E-5</c:v>
                </c:pt>
                <c:pt idx="749">
                  <c:v>1.2303150000000001E-5</c:v>
                </c:pt>
                <c:pt idx="750">
                  <c:v>9.7518500000000005E-6</c:v>
                </c:pt>
                <c:pt idx="751">
                  <c:v>1.3740375E-5</c:v>
                </c:pt>
                <c:pt idx="752">
                  <c:v>1.4174974999999999E-5</c:v>
                </c:pt>
                <c:pt idx="753">
                  <c:v>1.5709324999999997E-5</c:v>
                </c:pt>
                <c:pt idx="754">
                  <c:v>1.5133425000000002E-5</c:v>
                </c:pt>
                <c:pt idx="755">
                  <c:v>1.3075699999999999E-5</c:v>
                </c:pt>
                <c:pt idx="756">
                  <c:v>1.2532624999999999E-5</c:v>
                </c:pt>
                <c:pt idx="757">
                  <c:v>9.8096500000000002E-6</c:v>
                </c:pt>
                <c:pt idx="758">
                  <c:v>1.08889E-5</c:v>
                </c:pt>
                <c:pt idx="759">
                  <c:v>1.122735E-5</c:v>
                </c:pt>
                <c:pt idx="760">
                  <c:v>6.3073499999999998E-6</c:v>
                </c:pt>
                <c:pt idx="761">
                  <c:v>7.7577000000000003E-6</c:v>
                </c:pt>
                <c:pt idx="762">
                  <c:v>1.0023100000000001E-5</c:v>
                </c:pt>
                <c:pt idx="763">
                  <c:v>1.24898E-5</c:v>
                </c:pt>
                <c:pt idx="764">
                  <c:v>1.0678224999999999E-5</c:v>
                </c:pt>
                <c:pt idx="765">
                  <c:v>9.7306749999999998E-6</c:v>
                </c:pt>
                <c:pt idx="766">
                  <c:v>8.2602999999999995E-6</c:v>
                </c:pt>
                <c:pt idx="767">
                  <c:v>8.3426000000000004E-6</c:v>
                </c:pt>
                <c:pt idx="768">
                  <c:v>1.231485E-5</c:v>
                </c:pt>
                <c:pt idx="769">
                  <c:v>1.7970624999999999E-5</c:v>
                </c:pt>
                <c:pt idx="770">
                  <c:v>1.2835675000000001E-5</c:v>
                </c:pt>
                <c:pt idx="771">
                  <c:v>7.2318500000000001E-6</c:v>
                </c:pt>
                <c:pt idx="772">
                  <c:v>1.1486275E-5</c:v>
                </c:pt>
                <c:pt idx="773">
                  <c:v>1.06526E-5</c:v>
                </c:pt>
                <c:pt idx="774">
                  <c:v>1.0076624999999999E-5</c:v>
                </c:pt>
                <c:pt idx="775">
                  <c:v>8.2995750000000009E-6</c:v>
                </c:pt>
                <c:pt idx="776">
                  <c:v>8.5275499999999994E-6</c:v>
                </c:pt>
                <c:pt idx="777">
                  <c:v>1.2275974999999999E-5</c:v>
                </c:pt>
                <c:pt idx="778">
                  <c:v>1.1372049999999999E-5</c:v>
                </c:pt>
                <c:pt idx="779">
                  <c:v>9.3498250000000016E-6</c:v>
                </c:pt>
                <c:pt idx="780">
                  <c:v>8.3801249999999997E-6</c:v>
                </c:pt>
                <c:pt idx="781">
                  <c:v>6.2422000000000001E-6</c:v>
                </c:pt>
                <c:pt idx="782">
                  <c:v>7.8315499999999996E-6</c:v>
                </c:pt>
                <c:pt idx="783">
                  <c:v>1.1840974999999999E-5</c:v>
                </c:pt>
                <c:pt idx="784">
                  <c:v>1.1541025E-5</c:v>
                </c:pt>
                <c:pt idx="785">
                  <c:v>1.073415E-5</c:v>
                </c:pt>
                <c:pt idx="786">
                  <c:v>9.2297750000000009E-6</c:v>
                </c:pt>
                <c:pt idx="787">
                  <c:v>9.5162499999999989E-6</c:v>
                </c:pt>
                <c:pt idx="788">
                  <c:v>1.1393025000000001E-5</c:v>
                </c:pt>
                <c:pt idx="789">
                  <c:v>1.0438899999999999E-5</c:v>
                </c:pt>
                <c:pt idx="790">
                  <c:v>1.03381E-5</c:v>
                </c:pt>
                <c:pt idx="791">
                  <c:v>9.3893E-6</c:v>
                </c:pt>
                <c:pt idx="792">
                  <c:v>8.5855500000000012E-6</c:v>
                </c:pt>
                <c:pt idx="793">
                  <c:v>8.8124999999999991E-6</c:v>
                </c:pt>
                <c:pt idx="794">
                  <c:v>7.6346999999999999E-6</c:v>
                </c:pt>
                <c:pt idx="795">
                  <c:v>7.5612749999999999E-6</c:v>
                </c:pt>
                <c:pt idx="796">
                  <c:v>6.2150000000000006E-6</c:v>
                </c:pt>
                <c:pt idx="797">
                  <c:v>6.1230000000000005E-6</c:v>
                </c:pt>
                <c:pt idx="798">
                  <c:v>5.0085499999999997E-6</c:v>
                </c:pt>
                <c:pt idx="799">
                  <c:v>8.3005999999999998E-6</c:v>
                </c:pt>
                <c:pt idx="800">
                  <c:v>1.1357025E-5</c:v>
                </c:pt>
              </c:numCache>
            </c:numRef>
          </c:yVal>
          <c:smooth val="1"/>
        </c:ser>
        <c:ser>
          <c:idx val="1"/>
          <c:order val="1"/>
          <c:spPr>
            <a:ln w="1270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scan140731000!$A$1:$A$801</c:f>
              <c:numCache>
                <c:formatCode>General</c:formatCode>
                <c:ptCount val="801"/>
                <c:pt idx="0">
                  <c:v>5225.6000000000004</c:v>
                </c:pt>
                <c:pt idx="1">
                  <c:v>5225.6039062500004</c:v>
                </c:pt>
                <c:pt idx="2">
                  <c:v>5225.6078125000004</c:v>
                </c:pt>
                <c:pt idx="3">
                  <c:v>5225.6117187500004</c:v>
                </c:pt>
                <c:pt idx="4">
                  <c:v>5225.6156250000004</c:v>
                </c:pt>
                <c:pt idx="5">
                  <c:v>5225.6195312500004</c:v>
                </c:pt>
                <c:pt idx="6">
                  <c:v>5225.6234375000004</c:v>
                </c:pt>
                <c:pt idx="7">
                  <c:v>5225.6273437500004</c:v>
                </c:pt>
                <c:pt idx="8">
                  <c:v>5225.6312500000004</c:v>
                </c:pt>
                <c:pt idx="9">
                  <c:v>5225.6351562500004</c:v>
                </c:pt>
                <c:pt idx="10">
                  <c:v>5225.6390625000004</c:v>
                </c:pt>
                <c:pt idx="11">
                  <c:v>5225.6429687500004</c:v>
                </c:pt>
                <c:pt idx="12">
                  <c:v>5225.6468750000004</c:v>
                </c:pt>
                <c:pt idx="13">
                  <c:v>5225.6507812500004</c:v>
                </c:pt>
                <c:pt idx="14">
                  <c:v>5225.6546875000004</c:v>
                </c:pt>
                <c:pt idx="15">
                  <c:v>5225.6585937500004</c:v>
                </c:pt>
                <c:pt idx="16">
                  <c:v>5225.6625000000004</c:v>
                </c:pt>
                <c:pt idx="17">
                  <c:v>5225.6664062500004</c:v>
                </c:pt>
                <c:pt idx="18">
                  <c:v>5225.6703125000004</c:v>
                </c:pt>
                <c:pt idx="19">
                  <c:v>5225.6742187500004</c:v>
                </c:pt>
                <c:pt idx="20">
                  <c:v>5225.6781250000004</c:v>
                </c:pt>
                <c:pt idx="21">
                  <c:v>5225.6820312500004</c:v>
                </c:pt>
                <c:pt idx="22">
                  <c:v>5225.6859375000004</c:v>
                </c:pt>
                <c:pt idx="23">
                  <c:v>5225.6898437500004</c:v>
                </c:pt>
                <c:pt idx="24">
                  <c:v>5225.6937500000004</c:v>
                </c:pt>
                <c:pt idx="25">
                  <c:v>5225.6976562500004</c:v>
                </c:pt>
                <c:pt idx="26">
                  <c:v>5225.7015625000004</c:v>
                </c:pt>
                <c:pt idx="27">
                  <c:v>5225.7054687500004</c:v>
                </c:pt>
                <c:pt idx="28">
                  <c:v>5225.7093750000004</c:v>
                </c:pt>
                <c:pt idx="29">
                  <c:v>5225.7132812500004</c:v>
                </c:pt>
                <c:pt idx="30">
                  <c:v>5225.7171875000004</c:v>
                </c:pt>
                <c:pt idx="31">
                  <c:v>5225.7210937500004</c:v>
                </c:pt>
                <c:pt idx="32">
                  <c:v>5225.7250000000004</c:v>
                </c:pt>
                <c:pt idx="33">
                  <c:v>5225.7289062500004</c:v>
                </c:pt>
                <c:pt idx="34">
                  <c:v>5225.7328125000004</c:v>
                </c:pt>
                <c:pt idx="35">
                  <c:v>5225.7367187500004</c:v>
                </c:pt>
                <c:pt idx="36">
                  <c:v>5225.7406250000004</c:v>
                </c:pt>
                <c:pt idx="37">
                  <c:v>5225.7445312500004</c:v>
                </c:pt>
                <c:pt idx="38">
                  <c:v>5225.7484375000004</c:v>
                </c:pt>
                <c:pt idx="39">
                  <c:v>5225.7523437500004</c:v>
                </c:pt>
                <c:pt idx="40">
                  <c:v>5225.7562500000004</c:v>
                </c:pt>
                <c:pt idx="41">
                  <c:v>5225.7601562500004</c:v>
                </c:pt>
                <c:pt idx="42">
                  <c:v>5225.7640625000004</c:v>
                </c:pt>
                <c:pt idx="43">
                  <c:v>5225.7679687500004</c:v>
                </c:pt>
                <c:pt idx="44">
                  <c:v>5225.7718750000004</c:v>
                </c:pt>
                <c:pt idx="45">
                  <c:v>5225.7757812500004</c:v>
                </c:pt>
                <c:pt idx="46">
                  <c:v>5225.7796875000004</c:v>
                </c:pt>
                <c:pt idx="47">
                  <c:v>5225.7835937500004</c:v>
                </c:pt>
                <c:pt idx="48">
                  <c:v>5225.7875000000004</c:v>
                </c:pt>
                <c:pt idx="49">
                  <c:v>5225.7914062500004</c:v>
                </c:pt>
                <c:pt idx="50">
                  <c:v>5225.7953125000004</c:v>
                </c:pt>
                <c:pt idx="51">
                  <c:v>5225.7992187500004</c:v>
                </c:pt>
                <c:pt idx="52">
                  <c:v>5225.8031250000004</c:v>
                </c:pt>
                <c:pt idx="53">
                  <c:v>5225.8070312500004</c:v>
                </c:pt>
                <c:pt idx="54">
                  <c:v>5225.8109375000004</c:v>
                </c:pt>
                <c:pt idx="55">
                  <c:v>5225.8148437500004</c:v>
                </c:pt>
                <c:pt idx="56">
                  <c:v>5225.8187500000004</c:v>
                </c:pt>
                <c:pt idx="57">
                  <c:v>5225.8226562500004</c:v>
                </c:pt>
                <c:pt idx="58">
                  <c:v>5225.8265625000004</c:v>
                </c:pt>
                <c:pt idx="59">
                  <c:v>5225.8304687500004</c:v>
                </c:pt>
                <c:pt idx="60">
                  <c:v>5225.8343750000004</c:v>
                </c:pt>
                <c:pt idx="61">
                  <c:v>5225.8382812500004</c:v>
                </c:pt>
                <c:pt idx="62">
                  <c:v>5225.8421875000004</c:v>
                </c:pt>
                <c:pt idx="63">
                  <c:v>5225.8460937500004</c:v>
                </c:pt>
                <c:pt idx="64">
                  <c:v>5225.8500000000004</c:v>
                </c:pt>
                <c:pt idx="65">
                  <c:v>5225.8539062500004</c:v>
                </c:pt>
                <c:pt idx="66">
                  <c:v>5225.8578125000004</c:v>
                </c:pt>
                <c:pt idx="67">
                  <c:v>5225.8617187500004</c:v>
                </c:pt>
                <c:pt idx="68">
                  <c:v>5225.8656250000004</c:v>
                </c:pt>
                <c:pt idx="69">
                  <c:v>5225.8695312500004</c:v>
                </c:pt>
                <c:pt idx="70">
                  <c:v>5225.8734375000004</c:v>
                </c:pt>
                <c:pt idx="71">
                  <c:v>5225.8773437500004</c:v>
                </c:pt>
                <c:pt idx="72">
                  <c:v>5225.8812500000004</c:v>
                </c:pt>
                <c:pt idx="73">
                  <c:v>5225.8851562500004</c:v>
                </c:pt>
                <c:pt idx="74">
                  <c:v>5225.8890625000004</c:v>
                </c:pt>
                <c:pt idx="75">
                  <c:v>5225.8929687500004</c:v>
                </c:pt>
                <c:pt idx="76">
                  <c:v>5225.8968750000004</c:v>
                </c:pt>
                <c:pt idx="77">
                  <c:v>5225.9007812500004</c:v>
                </c:pt>
                <c:pt idx="78">
                  <c:v>5225.9046875000004</c:v>
                </c:pt>
                <c:pt idx="79">
                  <c:v>5225.9085937500004</c:v>
                </c:pt>
                <c:pt idx="80">
                  <c:v>5225.9125000000004</c:v>
                </c:pt>
                <c:pt idx="81">
                  <c:v>5225.9164062500004</c:v>
                </c:pt>
                <c:pt idx="82">
                  <c:v>5225.9203125000004</c:v>
                </c:pt>
                <c:pt idx="83">
                  <c:v>5225.9242187500004</c:v>
                </c:pt>
                <c:pt idx="84">
                  <c:v>5225.9281250000004</c:v>
                </c:pt>
                <c:pt idx="85">
                  <c:v>5225.9320312500004</c:v>
                </c:pt>
                <c:pt idx="86">
                  <c:v>5225.9359375000004</c:v>
                </c:pt>
                <c:pt idx="87">
                  <c:v>5225.9398437500004</c:v>
                </c:pt>
                <c:pt idx="88">
                  <c:v>5225.9437500000004</c:v>
                </c:pt>
                <c:pt idx="89">
                  <c:v>5225.9476562500004</c:v>
                </c:pt>
                <c:pt idx="90">
                  <c:v>5225.9515625000004</c:v>
                </c:pt>
                <c:pt idx="91">
                  <c:v>5225.9554687500004</c:v>
                </c:pt>
                <c:pt idx="92">
                  <c:v>5225.9593750000004</c:v>
                </c:pt>
                <c:pt idx="93">
                  <c:v>5225.9632812500004</c:v>
                </c:pt>
                <c:pt idx="94">
                  <c:v>5225.9671875000004</c:v>
                </c:pt>
                <c:pt idx="95">
                  <c:v>5225.9710937500004</c:v>
                </c:pt>
                <c:pt idx="96">
                  <c:v>5225.9750000000004</c:v>
                </c:pt>
                <c:pt idx="97">
                  <c:v>5225.9789062500004</c:v>
                </c:pt>
                <c:pt idx="98">
                  <c:v>5225.9828125000004</c:v>
                </c:pt>
                <c:pt idx="99">
                  <c:v>5225.9867187500004</c:v>
                </c:pt>
                <c:pt idx="100">
                  <c:v>5225.9906250000004</c:v>
                </c:pt>
                <c:pt idx="101">
                  <c:v>5225.9945312500004</c:v>
                </c:pt>
                <c:pt idx="102">
                  <c:v>5225.9984375000004</c:v>
                </c:pt>
                <c:pt idx="103">
                  <c:v>5226.0023437500004</c:v>
                </c:pt>
                <c:pt idx="104">
                  <c:v>5226.0062500000004</c:v>
                </c:pt>
                <c:pt idx="105">
                  <c:v>5226.0101562500004</c:v>
                </c:pt>
                <c:pt idx="106">
                  <c:v>5226.0140625000004</c:v>
                </c:pt>
                <c:pt idx="107">
                  <c:v>5226.0179687500004</c:v>
                </c:pt>
                <c:pt idx="108">
                  <c:v>5226.0218750000004</c:v>
                </c:pt>
                <c:pt idx="109">
                  <c:v>5226.0257812500004</c:v>
                </c:pt>
                <c:pt idx="110">
                  <c:v>5226.0296875000004</c:v>
                </c:pt>
                <c:pt idx="111">
                  <c:v>5226.0335937500004</c:v>
                </c:pt>
                <c:pt idx="112">
                  <c:v>5226.0375000000004</c:v>
                </c:pt>
                <c:pt idx="113">
                  <c:v>5226.0414062500004</c:v>
                </c:pt>
                <c:pt idx="114">
                  <c:v>5226.0453125000004</c:v>
                </c:pt>
                <c:pt idx="115">
                  <c:v>5226.0492187500004</c:v>
                </c:pt>
                <c:pt idx="116">
                  <c:v>5226.0531250000004</c:v>
                </c:pt>
                <c:pt idx="117">
                  <c:v>5226.0570312500004</c:v>
                </c:pt>
                <c:pt idx="118">
                  <c:v>5226.0609375000004</c:v>
                </c:pt>
                <c:pt idx="119">
                  <c:v>5226.0648437500004</c:v>
                </c:pt>
                <c:pt idx="120">
                  <c:v>5226.0687500000004</c:v>
                </c:pt>
                <c:pt idx="121">
                  <c:v>5226.0726562500004</c:v>
                </c:pt>
                <c:pt idx="122">
                  <c:v>5226.0765625000004</c:v>
                </c:pt>
                <c:pt idx="123">
                  <c:v>5226.0804687500004</c:v>
                </c:pt>
                <c:pt idx="124">
                  <c:v>5226.0843750000004</c:v>
                </c:pt>
                <c:pt idx="125">
                  <c:v>5226.0882812500004</c:v>
                </c:pt>
                <c:pt idx="126">
                  <c:v>5226.0921875000004</c:v>
                </c:pt>
                <c:pt idx="127">
                  <c:v>5226.0960937500004</c:v>
                </c:pt>
                <c:pt idx="128">
                  <c:v>5226.1000000000004</c:v>
                </c:pt>
                <c:pt idx="129">
                  <c:v>5226.1039062500004</c:v>
                </c:pt>
                <c:pt idx="130">
                  <c:v>5226.1078125000004</c:v>
                </c:pt>
                <c:pt idx="131">
                  <c:v>5226.1117187500004</c:v>
                </c:pt>
                <c:pt idx="132">
                  <c:v>5226.1156250000004</c:v>
                </c:pt>
                <c:pt idx="133">
                  <c:v>5226.1195312500004</c:v>
                </c:pt>
                <c:pt idx="134">
                  <c:v>5226.1234375000004</c:v>
                </c:pt>
                <c:pt idx="135">
                  <c:v>5226.1273437500004</c:v>
                </c:pt>
                <c:pt idx="136">
                  <c:v>5226.1312500000004</c:v>
                </c:pt>
                <c:pt idx="137">
                  <c:v>5226.1351562500004</c:v>
                </c:pt>
                <c:pt idx="138">
                  <c:v>5226.1390625000004</c:v>
                </c:pt>
                <c:pt idx="139">
                  <c:v>5226.1429687500004</c:v>
                </c:pt>
                <c:pt idx="140">
                  <c:v>5226.1468750000004</c:v>
                </c:pt>
                <c:pt idx="141">
                  <c:v>5226.1507812500004</c:v>
                </c:pt>
                <c:pt idx="142">
                  <c:v>5226.1546875000004</c:v>
                </c:pt>
                <c:pt idx="143">
                  <c:v>5226.1585937500004</c:v>
                </c:pt>
                <c:pt idx="144">
                  <c:v>5226.1625000000004</c:v>
                </c:pt>
                <c:pt idx="145">
                  <c:v>5226.1664062500004</c:v>
                </c:pt>
                <c:pt idx="146">
                  <c:v>5226.1703125000004</c:v>
                </c:pt>
                <c:pt idx="147">
                  <c:v>5226.1742187500004</c:v>
                </c:pt>
                <c:pt idx="148">
                  <c:v>5226.1781250000004</c:v>
                </c:pt>
                <c:pt idx="149">
                  <c:v>5226.1820312500004</c:v>
                </c:pt>
                <c:pt idx="150">
                  <c:v>5226.1859375000004</c:v>
                </c:pt>
                <c:pt idx="151">
                  <c:v>5226.1898437500004</c:v>
                </c:pt>
                <c:pt idx="152">
                  <c:v>5226.1937500000004</c:v>
                </c:pt>
                <c:pt idx="153">
                  <c:v>5226.1976562500004</c:v>
                </c:pt>
                <c:pt idx="154">
                  <c:v>5226.2015625000004</c:v>
                </c:pt>
                <c:pt idx="155">
                  <c:v>5226.2054687500004</c:v>
                </c:pt>
                <c:pt idx="156">
                  <c:v>5226.2093750000004</c:v>
                </c:pt>
                <c:pt idx="157">
                  <c:v>5226.2132812500004</c:v>
                </c:pt>
                <c:pt idx="158">
                  <c:v>5226.2171875000004</c:v>
                </c:pt>
                <c:pt idx="159">
                  <c:v>5226.2210937500004</c:v>
                </c:pt>
                <c:pt idx="160">
                  <c:v>5226.2250000000004</c:v>
                </c:pt>
                <c:pt idx="161">
                  <c:v>5226.2289062500004</c:v>
                </c:pt>
                <c:pt idx="162">
                  <c:v>5226.2328125000004</c:v>
                </c:pt>
                <c:pt idx="163">
                  <c:v>5226.2367187500004</c:v>
                </c:pt>
                <c:pt idx="164">
                  <c:v>5226.2406250000004</c:v>
                </c:pt>
                <c:pt idx="165">
                  <c:v>5226.2445312500004</c:v>
                </c:pt>
                <c:pt idx="166">
                  <c:v>5226.2484375000004</c:v>
                </c:pt>
                <c:pt idx="167">
                  <c:v>5226.2523437500004</c:v>
                </c:pt>
                <c:pt idx="168">
                  <c:v>5226.2562500000004</c:v>
                </c:pt>
                <c:pt idx="169">
                  <c:v>5226.2601562500004</c:v>
                </c:pt>
                <c:pt idx="170">
                  <c:v>5226.2640625000004</c:v>
                </c:pt>
                <c:pt idx="171">
                  <c:v>5226.2679687500004</c:v>
                </c:pt>
                <c:pt idx="172">
                  <c:v>5226.2718750000004</c:v>
                </c:pt>
                <c:pt idx="173">
                  <c:v>5226.2757812500004</c:v>
                </c:pt>
                <c:pt idx="174">
                  <c:v>5226.2796875000004</c:v>
                </c:pt>
                <c:pt idx="175">
                  <c:v>5226.2835937500004</c:v>
                </c:pt>
                <c:pt idx="176">
                  <c:v>5226.2875000000004</c:v>
                </c:pt>
                <c:pt idx="177">
                  <c:v>5226.2914062500004</c:v>
                </c:pt>
                <c:pt idx="178">
                  <c:v>5226.2953125000004</c:v>
                </c:pt>
                <c:pt idx="179">
                  <c:v>5226.2992187500004</c:v>
                </c:pt>
                <c:pt idx="180">
                  <c:v>5226.3031250000004</c:v>
                </c:pt>
                <c:pt idx="181">
                  <c:v>5226.3070312500004</c:v>
                </c:pt>
                <c:pt idx="182">
                  <c:v>5226.3109375000004</c:v>
                </c:pt>
                <c:pt idx="183">
                  <c:v>5226.3148437500004</c:v>
                </c:pt>
                <c:pt idx="184">
                  <c:v>5226.3187500000004</c:v>
                </c:pt>
                <c:pt idx="185">
                  <c:v>5226.3226562500004</c:v>
                </c:pt>
                <c:pt idx="186">
                  <c:v>5226.3265625000004</c:v>
                </c:pt>
                <c:pt idx="187">
                  <c:v>5226.3304687500004</c:v>
                </c:pt>
                <c:pt idx="188">
                  <c:v>5226.3343750000004</c:v>
                </c:pt>
                <c:pt idx="189">
                  <c:v>5226.3382812500004</c:v>
                </c:pt>
                <c:pt idx="190">
                  <c:v>5226.3421875000004</c:v>
                </c:pt>
                <c:pt idx="191">
                  <c:v>5226.3460937500004</c:v>
                </c:pt>
                <c:pt idx="192">
                  <c:v>5226.3500000000004</c:v>
                </c:pt>
                <c:pt idx="193">
                  <c:v>5226.3539062500004</c:v>
                </c:pt>
                <c:pt idx="194">
                  <c:v>5226.3578125000004</c:v>
                </c:pt>
                <c:pt idx="195">
                  <c:v>5226.3617187500004</c:v>
                </c:pt>
                <c:pt idx="196">
                  <c:v>5226.3656250000004</c:v>
                </c:pt>
                <c:pt idx="197">
                  <c:v>5226.3695312500004</c:v>
                </c:pt>
                <c:pt idx="198">
                  <c:v>5226.3734375000004</c:v>
                </c:pt>
                <c:pt idx="199">
                  <c:v>5226.3773437500004</c:v>
                </c:pt>
                <c:pt idx="200">
                  <c:v>5226.3812500000004</c:v>
                </c:pt>
                <c:pt idx="201">
                  <c:v>5226.3851562500004</c:v>
                </c:pt>
                <c:pt idx="202">
                  <c:v>5226.3890625000004</c:v>
                </c:pt>
                <c:pt idx="203">
                  <c:v>5226.3929687500004</c:v>
                </c:pt>
                <c:pt idx="204">
                  <c:v>5226.3968750000004</c:v>
                </c:pt>
                <c:pt idx="205">
                  <c:v>5226.4007812500004</c:v>
                </c:pt>
                <c:pt idx="206">
                  <c:v>5226.4046875000004</c:v>
                </c:pt>
                <c:pt idx="207">
                  <c:v>5226.4085937500004</c:v>
                </c:pt>
                <c:pt idx="208">
                  <c:v>5226.4125000000004</c:v>
                </c:pt>
                <c:pt idx="209">
                  <c:v>5226.4164062500004</c:v>
                </c:pt>
                <c:pt idx="210">
                  <c:v>5226.4203125000004</c:v>
                </c:pt>
                <c:pt idx="211">
                  <c:v>5226.4242187500004</c:v>
                </c:pt>
                <c:pt idx="212">
                  <c:v>5226.4281250000004</c:v>
                </c:pt>
                <c:pt idx="213">
                  <c:v>5226.4320312500004</c:v>
                </c:pt>
                <c:pt idx="214">
                  <c:v>5226.4359375000004</c:v>
                </c:pt>
                <c:pt idx="215">
                  <c:v>5226.4398437500004</c:v>
                </c:pt>
                <c:pt idx="216">
                  <c:v>5226.4437500000004</c:v>
                </c:pt>
                <c:pt idx="217">
                  <c:v>5226.4476562500004</c:v>
                </c:pt>
                <c:pt idx="218">
                  <c:v>5226.4515625000004</c:v>
                </c:pt>
                <c:pt idx="219">
                  <c:v>5226.4554687500004</c:v>
                </c:pt>
                <c:pt idx="220">
                  <c:v>5226.4593750000004</c:v>
                </c:pt>
                <c:pt idx="221">
                  <c:v>5226.4632812500004</c:v>
                </c:pt>
                <c:pt idx="222">
                  <c:v>5226.4671875000004</c:v>
                </c:pt>
                <c:pt idx="223">
                  <c:v>5226.4710937500004</c:v>
                </c:pt>
                <c:pt idx="224">
                  <c:v>5226.4750000000004</c:v>
                </c:pt>
                <c:pt idx="225">
                  <c:v>5226.4789062500004</c:v>
                </c:pt>
                <c:pt idx="226">
                  <c:v>5226.4828125000004</c:v>
                </c:pt>
                <c:pt idx="227">
                  <c:v>5226.4867187500004</c:v>
                </c:pt>
                <c:pt idx="228">
                  <c:v>5226.4906250000004</c:v>
                </c:pt>
                <c:pt idx="229">
                  <c:v>5226.4945312500004</c:v>
                </c:pt>
                <c:pt idx="230">
                  <c:v>5226.4984375000004</c:v>
                </c:pt>
                <c:pt idx="231">
                  <c:v>5226.5023437500004</c:v>
                </c:pt>
                <c:pt idx="232">
                  <c:v>5226.5062500000004</c:v>
                </c:pt>
                <c:pt idx="233">
                  <c:v>5226.5101562500004</c:v>
                </c:pt>
                <c:pt idx="234">
                  <c:v>5226.5140625000004</c:v>
                </c:pt>
                <c:pt idx="235">
                  <c:v>5226.5179687500004</c:v>
                </c:pt>
                <c:pt idx="236">
                  <c:v>5226.5218750000004</c:v>
                </c:pt>
                <c:pt idx="237">
                  <c:v>5226.5257812500004</c:v>
                </c:pt>
                <c:pt idx="238">
                  <c:v>5226.5296875000004</c:v>
                </c:pt>
                <c:pt idx="239">
                  <c:v>5226.5335937500004</c:v>
                </c:pt>
                <c:pt idx="240">
                  <c:v>5226.5375000000004</c:v>
                </c:pt>
                <c:pt idx="241">
                  <c:v>5226.5414062500004</c:v>
                </c:pt>
                <c:pt idx="242">
                  <c:v>5226.5453125000004</c:v>
                </c:pt>
                <c:pt idx="243">
                  <c:v>5226.5492187500004</c:v>
                </c:pt>
                <c:pt idx="244">
                  <c:v>5226.5531250000004</c:v>
                </c:pt>
                <c:pt idx="245">
                  <c:v>5226.5570312500004</c:v>
                </c:pt>
                <c:pt idx="246">
                  <c:v>5226.5609375000004</c:v>
                </c:pt>
                <c:pt idx="247">
                  <c:v>5226.5648437500004</c:v>
                </c:pt>
                <c:pt idx="248">
                  <c:v>5226.5687500000004</c:v>
                </c:pt>
                <c:pt idx="249">
                  <c:v>5226.5726562500004</c:v>
                </c:pt>
                <c:pt idx="250">
                  <c:v>5226.5765625000004</c:v>
                </c:pt>
                <c:pt idx="251">
                  <c:v>5226.5804687500004</c:v>
                </c:pt>
                <c:pt idx="252">
                  <c:v>5226.5843750000004</c:v>
                </c:pt>
                <c:pt idx="253">
                  <c:v>5226.5882812500004</c:v>
                </c:pt>
                <c:pt idx="254">
                  <c:v>5226.5921875000004</c:v>
                </c:pt>
                <c:pt idx="255">
                  <c:v>5226.5960937500004</c:v>
                </c:pt>
                <c:pt idx="256">
                  <c:v>5226.6000000000004</c:v>
                </c:pt>
                <c:pt idx="257">
                  <c:v>5226.6039062500004</c:v>
                </c:pt>
                <c:pt idx="258">
                  <c:v>5226.6078125000004</c:v>
                </c:pt>
                <c:pt idx="259">
                  <c:v>5226.6117187500004</c:v>
                </c:pt>
                <c:pt idx="260">
                  <c:v>5226.6156250000004</c:v>
                </c:pt>
                <c:pt idx="261">
                  <c:v>5226.6195312500004</c:v>
                </c:pt>
                <c:pt idx="262">
                  <c:v>5226.6234375000004</c:v>
                </c:pt>
                <c:pt idx="263">
                  <c:v>5226.6273437500004</c:v>
                </c:pt>
                <c:pt idx="264">
                  <c:v>5226.6312500000004</c:v>
                </c:pt>
                <c:pt idx="265">
                  <c:v>5226.6351562500004</c:v>
                </c:pt>
                <c:pt idx="266">
                  <c:v>5226.6390625000004</c:v>
                </c:pt>
                <c:pt idx="267">
                  <c:v>5226.6429687500004</c:v>
                </c:pt>
                <c:pt idx="268">
                  <c:v>5226.6468750000004</c:v>
                </c:pt>
                <c:pt idx="269">
                  <c:v>5226.6507812500004</c:v>
                </c:pt>
                <c:pt idx="270">
                  <c:v>5226.6546875000004</c:v>
                </c:pt>
                <c:pt idx="271">
                  <c:v>5226.6585937500004</c:v>
                </c:pt>
                <c:pt idx="272">
                  <c:v>5226.6625000000004</c:v>
                </c:pt>
                <c:pt idx="273">
                  <c:v>5226.6664062500004</c:v>
                </c:pt>
                <c:pt idx="274">
                  <c:v>5226.6703125000004</c:v>
                </c:pt>
                <c:pt idx="275">
                  <c:v>5226.6742187500004</c:v>
                </c:pt>
                <c:pt idx="276">
                  <c:v>5226.6781250000004</c:v>
                </c:pt>
                <c:pt idx="277">
                  <c:v>5226.6820312500004</c:v>
                </c:pt>
                <c:pt idx="278">
                  <c:v>5226.6859375000004</c:v>
                </c:pt>
                <c:pt idx="279">
                  <c:v>5226.6898437500004</c:v>
                </c:pt>
                <c:pt idx="280">
                  <c:v>5226.6937500000004</c:v>
                </c:pt>
                <c:pt idx="281">
                  <c:v>5226.6976562500004</c:v>
                </c:pt>
                <c:pt idx="282">
                  <c:v>5226.7015625000004</c:v>
                </c:pt>
                <c:pt idx="283">
                  <c:v>5226.7054687500004</c:v>
                </c:pt>
                <c:pt idx="284">
                  <c:v>5226.7093750000004</c:v>
                </c:pt>
                <c:pt idx="285">
                  <c:v>5226.7132812500004</c:v>
                </c:pt>
                <c:pt idx="286">
                  <c:v>5226.7171875000004</c:v>
                </c:pt>
                <c:pt idx="287">
                  <c:v>5226.7210937500004</c:v>
                </c:pt>
                <c:pt idx="288">
                  <c:v>5226.7250000000004</c:v>
                </c:pt>
                <c:pt idx="289">
                  <c:v>5226.7289062500004</c:v>
                </c:pt>
                <c:pt idx="290">
                  <c:v>5226.7328125000004</c:v>
                </c:pt>
                <c:pt idx="291">
                  <c:v>5226.7367187500004</c:v>
                </c:pt>
                <c:pt idx="292">
                  <c:v>5226.7406250000004</c:v>
                </c:pt>
                <c:pt idx="293">
                  <c:v>5226.7445312500004</c:v>
                </c:pt>
                <c:pt idx="294">
                  <c:v>5226.7484375000004</c:v>
                </c:pt>
                <c:pt idx="295">
                  <c:v>5226.7523437500004</c:v>
                </c:pt>
                <c:pt idx="296">
                  <c:v>5226.7562500000004</c:v>
                </c:pt>
                <c:pt idx="297">
                  <c:v>5226.7601562500004</c:v>
                </c:pt>
                <c:pt idx="298">
                  <c:v>5226.7640625000004</c:v>
                </c:pt>
                <c:pt idx="299">
                  <c:v>5226.7679687500004</c:v>
                </c:pt>
                <c:pt idx="300">
                  <c:v>5226.7718750000004</c:v>
                </c:pt>
                <c:pt idx="301">
                  <c:v>5226.7757812500004</c:v>
                </c:pt>
                <c:pt idx="302">
                  <c:v>5226.7796875000004</c:v>
                </c:pt>
                <c:pt idx="303">
                  <c:v>5226.7835937500004</c:v>
                </c:pt>
                <c:pt idx="304">
                  <c:v>5226.7875000000004</c:v>
                </c:pt>
                <c:pt idx="305">
                  <c:v>5226.7914062500004</c:v>
                </c:pt>
                <c:pt idx="306">
                  <c:v>5226.7953125000004</c:v>
                </c:pt>
                <c:pt idx="307">
                  <c:v>5226.7992187500004</c:v>
                </c:pt>
                <c:pt idx="308">
                  <c:v>5226.8031250000004</c:v>
                </c:pt>
                <c:pt idx="309">
                  <c:v>5226.8070312500004</c:v>
                </c:pt>
                <c:pt idx="310">
                  <c:v>5226.8109375000004</c:v>
                </c:pt>
                <c:pt idx="311">
                  <c:v>5226.8148437500004</c:v>
                </c:pt>
                <c:pt idx="312">
                  <c:v>5226.8187500000004</c:v>
                </c:pt>
                <c:pt idx="313">
                  <c:v>5226.8226562500004</c:v>
                </c:pt>
                <c:pt idx="314">
                  <c:v>5226.8265625000004</c:v>
                </c:pt>
                <c:pt idx="315">
                  <c:v>5226.8304687500004</c:v>
                </c:pt>
                <c:pt idx="316">
                  <c:v>5226.8343750000004</c:v>
                </c:pt>
                <c:pt idx="317">
                  <c:v>5226.8382812500004</c:v>
                </c:pt>
                <c:pt idx="318">
                  <c:v>5226.8421875000004</c:v>
                </c:pt>
                <c:pt idx="319">
                  <c:v>5226.8460937500004</c:v>
                </c:pt>
                <c:pt idx="320">
                  <c:v>5226.8500000000004</c:v>
                </c:pt>
                <c:pt idx="321">
                  <c:v>5226.8539062500004</c:v>
                </c:pt>
                <c:pt idx="322">
                  <c:v>5226.8578125000004</c:v>
                </c:pt>
                <c:pt idx="323">
                  <c:v>5226.8617187500004</c:v>
                </c:pt>
                <c:pt idx="324">
                  <c:v>5226.8656250000004</c:v>
                </c:pt>
                <c:pt idx="325">
                  <c:v>5226.8695312500004</c:v>
                </c:pt>
                <c:pt idx="326">
                  <c:v>5226.8734375000004</c:v>
                </c:pt>
                <c:pt idx="327">
                  <c:v>5226.8773437500004</c:v>
                </c:pt>
                <c:pt idx="328">
                  <c:v>5226.8812500000004</c:v>
                </c:pt>
                <c:pt idx="329">
                  <c:v>5226.8851562500004</c:v>
                </c:pt>
                <c:pt idx="330">
                  <c:v>5226.8890625000004</c:v>
                </c:pt>
                <c:pt idx="331">
                  <c:v>5226.8929687500004</c:v>
                </c:pt>
                <c:pt idx="332">
                  <c:v>5226.8968750000004</c:v>
                </c:pt>
                <c:pt idx="333">
                  <c:v>5226.9007812500004</c:v>
                </c:pt>
                <c:pt idx="334">
                  <c:v>5226.9046875000004</c:v>
                </c:pt>
                <c:pt idx="335">
                  <c:v>5226.9085937500004</c:v>
                </c:pt>
                <c:pt idx="336">
                  <c:v>5226.9125000000004</c:v>
                </c:pt>
                <c:pt idx="337">
                  <c:v>5226.9164062500004</c:v>
                </c:pt>
                <c:pt idx="338">
                  <c:v>5226.9203125000004</c:v>
                </c:pt>
                <c:pt idx="339">
                  <c:v>5226.9242187500004</c:v>
                </c:pt>
                <c:pt idx="340">
                  <c:v>5226.9281250000004</c:v>
                </c:pt>
                <c:pt idx="341">
                  <c:v>5226.9320312500004</c:v>
                </c:pt>
                <c:pt idx="342">
                  <c:v>5226.9359375000004</c:v>
                </c:pt>
                <c:pt idx="343">
                  <c:v>5226.9398437500004</c:v>
                </c:pt>
                <c:pt idx="344">
                  <c:v>5226.9437500000004</c:v>
                </c:pt>
                <c:pt idx="345">
                  <c:v>5226.9476562500004</c:v>
                </c:pt>
                <c:pt idx="346">
                  <c:v>5226.9515625000004</c:v>
                </c:pt>
                <c:pt idx="347">
                  <c:v>5226.9554687500004</c:v>
                </c:pt>
                <c:pt idx="348">
                  <c:v>5226.9593750000004</c:v>
                </c:pt>
                <c:pt idx="349">
                  <c:v>5226.9632812500004</c:v>
                </c:pt>
                <c:pt idx="350">
                  <c:v>5226.9671875000004</c:v>
                </c:pt>
                <c:pt idx="351">
                  <c:v>5226.9710937500004</c:v>
                </c:pt>
                <c:pt idx="352">
                  <c:v>5226.9750000000004</c:v>
                </c:pt>
                <c:pt idx="353">
                  <c:v>5226.9789062500004</c:v>
                </c:pt>
                <c:pt idx="354">
                  <c:v>5226.9828125000004</c:v>
                </c:pt>
                <c:pt idx="355">
                  <c:v>5226.9867187500004</c:v>
                </c:pt>
                <c:pt idx="356">
                  <c:v>5226.9906250000004</c:v>
                </c:pt>
                <c:pt idx="357">
                  <c:v>5226.9945312500004</c:v>
                </c:pt>
                <c:pt idx="358">
                  <c:v>5226.9984375000004</c:v>
                </c:pt>
                <c:pt idx="359">
                  <c:v>5227.0023437500004</c:v>
                </c:pt>
                <c:pt idx="360">
                  <c:v>5227.0062500000004</c:v>
                </c:pt>
                <c:pt idx="361">
                  <c:v>5227.0101562500004</c:v>
                </c:pt>
                <c:pt idx="362">
                  <c:v>5227.0140625000004</c:v>
                </c:pt>
                <c:pt idx="363">
                  <c:v>5227.0179687500004</c:v>
                </c:pt>
                <c:pt idx="364">
                  <c:v>5227.0218750000004</c:v>
                </c:pt>
                <c:pt idx="365">
                  <c:v>5227.0257812500004</c:v>
                </c:pt>
                <c:pt idx="366">
                  <c:v>5227.0296875000004</c:v>
                </c:pt>
                <c:pt idx="367">
                  <c:v>5227.0335937500004</c:v>
                </c:pt>
                <c:pt idx="368">
                  <c:v>5227.0375000000004</c:v>
                </c:pt>
                <c:pt idx="369">
                  <c:v>5227.0414062500004</c:v>
                </c:pt>
                <c:pt idx="370">
                  <c:v>5227.0453125000004</c:v>
                </c:pt>
                <c:pt idx="371">
                  <c:v>5227.0492187500004</c:v>
                </c:pt>
                <c:pt idx="372">
                  <c:v>5227.0531250000004</c:v>
                </c:pt>
                <c:pt idx="373">
                  <c:v>5227.0570312500004</c:v>
                </c:pt>
                <c:pt idx="374">
                  <c:v>5227.0609375000004</c:v>
                </c:pt>
                <c:pt idx="375">
                  <c:v>5227.0648437500004</c:v>
                </c:pt>
                <c:pt idx="376">
                  <c:v>5227.0687500000004</c:v>
                </c:pt>
                <c:pt idx="377">
                  <c:v>5227.0726562500004</c:v>
                </c:pt>
                <c:pt idx="378">
                  <c:v>5227.0765625000004</c:v>
                </c:pt>
                <c:pt idx="379">
                  <c:v>5227.0804687500004</c:v>
                </c:pt>
                <c:pt idx="380">
                  <c:v>5227.0843750000004</c:v>
                </c:pt>
                <c:pt idx="381">
                  <c:v>5227.0882812500004</c:v>
                </c:pt>
                <c:pt idx="382">
                  <c:v>5227.0921875000004</c:v>
                </c:pt>
                <c:pt idx="383">
                  <c:v>5227.0960937500004</c:v>
                </c:pt>
                <c:pt idx="384">
                  <c:v>5227.1000000000004</c:v>
                </c:pt>
                <c:pt idx="385">
                  <c:v>5227.1039062500004</c:v>
                </c:pt>
                <c:pt idx="386">
                  <c:v>5227.1078125000004</c:v>
                </c:pt>
                <c:pt idx="387">
                  <c:v>5227.1117187500004</c:v>
                </c:pt>
                <c:pt idx="388">
                  <c:v>5227.1156250000004</c:v>
                </c:pt>
                <c:pt idx="389">
                  <c:v>5227.1195312500004</c:v>
                </c:pt>
                <c:pt idx="390">
                  <c:v>5227.1234375000004</c:v>
                </c:pt>
                <c:pt idx="391">
                  <c:v>5227.1273437500004</c:v>
                </c:pt>
                <c:pt idx="392">
                  <c:v>5227.1312500000004</c:v>
                </c:pt>
                <c:pt idx="393">
                  <c:v>5227.1351562500004</c:v>
                </c:pt>
                <c:pt idx="394">
                  <c:v>5227.1390625000004</c:v>
                </c:pt>
                <c:pt idx="395">
                  <c:v>5227.1429687500004</c:v>
                </c:pt>
                <c:pt idx="396">
                  <c:v>5227.1468750000004</c:v>
                </c:pt>
                <c:pt idx="397">
                  <c:v>5227.1507812500004</c:v>
                </c:pt>
                <c:pt idx="398">
                  <c:v>5227.1546875000004</c:v>
                </c:pt>
                <c:pt idx="399">
                  <c:v>5227.1585937500004</c:v>
                </c:pt>
                <c:pt idx="400">
                  <c:v>5227.1625000000004</c:v>
                </c:pt>
                <c:pt idx="401">
                  <c:v>5227.1664062500004</c:v>
                </c:pt>
                <c:pt idx="402">
                  <c:v>5227.1703125000004</c:v>
                </c:pt>
                <c:pt idx="403">
                  <c:v>5227.1742187500004</c:v>
                </c:pt>
                <c:pt idx="404">
                  <c:v>5227.1781250000004</c:v>
                </c:pt>
                <c:pt idx="405">
                  <c:v>5227.1820312500004</c:v>
                </c:pt>
                <c:pt idx="406">
                  <c:v>5227.1859375000004</c:v>
                </c:pt>
                <c:pt idx="407">
                  <c:v>5227.1898437500004</c:v>
                </c:pt>
                <c:pt idx="408">
                  <c:v>5227.1937500000004</c:v>
                </c:pt>
                <c:pt idx="409">
                  <c:v>5227.1976562500004</c:v>
                </c:pt>
                <c:pt idx="410">
                  <c:v>5227.2015625000004</c:v>
                </c:pt>
                <c:pt idx="411">
                  <c:v>5227.2054687500004</c:v>
                </c:pt>
                <c:pt idx="412">
                  <c:v>5227.2093750000004</c:v>
                </c:pt>
                <c:pt idx="413">
                  <c:v>5227.2132812500004</c:v>
                </c:pt>
                <c:pt idx="414">
                  <c:v>5227.2171875000004</c:v>
                </c:pt>
                <c:pt idx="415">
                  <c:v>5227.2210937500004</c:v>
                </c:pt>
                <c:pt idx="416">
                  <c:v>5227.2250000000004</c:v>
                </c:pt>
                <c:pt idx="417">
                  <c:v>5227.2289062500004</c:v>
                </c:pt>
                <c:pt idx="418">
                  <c:v>5227.2328125000004</c:v>
                </c:pt>
                <c:pt idx="419">
                  <c:v>5227.2367187500004</c:v>
                </c:pt>
                <c:pt idx="420">
                  <c:v>5227.2406250000004</c:v>
                </c:pt>
                <c:pt idx="421">
                  <c:v>5227.2445312500004</c:v>
                </c:pt>
                <c:pt idx="422">
                  <c:v>5227.2484375000004</c:v>
                </c:pt>
                <c:pt idx="423">
                  <c:v>5227.2523437500004</c:v>
                </c:pt>
                <c:pt idx="424">
                  <c:v>5227.2562500000004</c:v>
                </c:pt>
                <c:pt idx="425">
                  <c:v>5227.2601562500004</c:v>
                </c:pt>
                <c:pt idx="426">
                  <c:v>5227.2640625000004</c:v>
                </c:pt>
                <c:pt idx="427">
                  <c:v>5227.2679687500004</c:v>
                </c:pt>
                <c:pt idx="428">
                  <c:v>5227.2718750000004</c:v>
                </c:pt>
                <c:pt idx="429">
                  <c:v>5227.2757812500004</c:v>
                </c:pt>
                <c:pt idx="430">
                  <c:v>5227.2796875000004</c:v>
                </c:pt>
                <c:pt idx="431">
                  <c:v>5227.2835937500004</c:v>
                </c:pt>
                <c:pt idx="432">
                  <c:v>5227.2875000000004</c:v>
                </c:pt>
                <c:pt idx="433">
                  <c:v>5227.2914062500004</c:v>
                </c:pt>
                <c:pt idx="434">
                  <c:v>5227.2953125000004</c:v>
                </c:pt>
                <c:pt idx="435">
                  <c:v>5227.2992187500004</c:v>
                </c:pt>
                <c:pt idx="436">
                  <c:v>5227.3031250000004</c:v>
                </c:pt>
                <c:pt idx="437">
                  <c:v>5227.3070312500004</c:v>
                </c:pt>
                <c:pt idx="438">
                  <c:v>5227.3109375000004</c:v>
                </c:pt>
                <c:pt idx="439">
                  <c:v>5227.3148437500004</c:v>
                </c:pt>
                <c:pt idx="440">
                  <c:v>5227.3187500000004</c:v>
                </c:pt>
                <c:pt idx="441">
                  <c:v>5227.3226562500004</c:v>
                </c:pt>
                <c:pt idx="442">
                  <c:v>5227.3265625000004</c:v>
                </c:pt>
                <c:pt idx="443">
                  <c:v>5227.3304687500004</c:v>
                </c:pt>
                <c:pt idx="444">
                  <c:v>5227.3343750000004</c:v>
                </c:pt>
                <c:pt idx="445">
                  <c:v>5227.3382812500004</c:v>
                </c:pt>
                <c:pt idx="446">
                  <c:v>5227.3421875000004</c:v>
                </c:pt>
                <c:pt idx="447">
                  <c:v>5227.3460937500004</c:v>
                </c:pt>
                <c:pt idx="448">
                  <c:v>5227.3500000000004</c:v>
                </c:pt>
                <c:pt idx="449">
                  <c:v>5227.3539062500004</c:v>
                </c:pt>
                <c:pt idx="450">
                  <c:v>5227.3578125000004</c:v>
                </c:pt>
                <c:pt idx="451">
                  <c:v>5227.3617187500004</c:v>
                </c:pt>
                <c:pt idx="452">
                  <c:v>5227.3656250000004</c:v>
                </c:pt>
                <c:pt idx="453">
                  <c:v>5227.3695312500004</c:v>
                </c:pt>
                <c:pt idx="454">
                  <c:v>5227.3734375000004</c:v>
                </c:pt>
                <c:pt idx="455">
                  <c:v>5227.3773437500004</c:v>
                </c:pt>
                <c:pt idx="456">
                  <c:v>5227.3812500000004</c:v>
                </c:pt>
                <c:pt idx="457">
                  <c:v>5227.3851562500004</c:v>
                </c:pt>
                <c:pt idx="458">
                  <c:v>5227.3890625000004</c:v>
                </c:pt>
                <c:pt idx="459">
                  <c:v>5227.3929687500004</c:v>
                </c:pt>
                <c:pt idx="460">
                  <c:v>5227.3968750000004</c:v>
                </c:pt>
                <c:pt idx="461">
                  <c:v>5227.4007812500004</c:v>
                </c:pt>
                <c:pt idx="462">
                  <c:v>5227.4046875000004</c:v>
                </c:pt>
                <c:pt idx="463">
                  <c:v>5227.4085937500004</c:v>
                </c:pt>
                <c:pt idx="464">
                  <c:v>5227.4125000000004</c:v>
                </c:pt>
                <c:pt idx="465">
                  <c:v>5227.4164062500004</c:v>
                </c:pt>
                <c:pt idx="466">
                  <c:v>5227.4203125000004</c:v>
                </c:pt>
                <c:pt idx="467">
                  <c:v>5227.4242187500004</c:v>
                </c:pt>
                <c:pt idx="468">
                  <c:v>5227.4281250000004</c:v>
                </c:pt>
                <c:pt idx="469">
                  <c:v>5227.4320312500004</c:v>
                </c:pt>
                <c:pt idx="470">
                  <c:v>5227.4359375000004</c:v>
                </c:pt>
                <c:pt idx="471">
                  <c:v>5227.4398437500004</c:v>
                </c:pt>
                <c:pt idx="472">
                  <c:v>5227.4437500000004</c:v>
                </c:pt>
                <c:pt idx="473">
                  <c:v>5227.4476562500004</c:v>
                </c:pt>
                <c:pt idx="474">
                  <c:v>5227.4515625000004</c:v>
                </c:pt>
                <c:pt idx="475">
                  <c:v>5227.4554687500004</c:v>
                </c:pt>
                <c:pt idx="476">
                  <c:v>5227.4593750000004</c:v>
                </c:pt>
                <c:pt idx="477">
                  <c:v>5227.4632812500004</c:v>
                </c:pt>
                <c:pt idx="478">
                  <c:v>5227.4671875000004</c:v>
                </c:pt>
                <c:pt idx="479">
                  <c:v>5227.4710937500004</c:v>
                </c:pt>
                <c:pt idx="480">
                  <c:v>5227.4750000000004</c:v>
                </c:pt>
                <c:pt idx="481">
                  <c:v>5227.4789062500004</c:v>
                </c:pt>
                <c:pt idx="482">
                  <c:v>5227.4828125000004</c:v>
                </c:pt>
                <c:pt idx="483">
                  <c:v>5227.4867187500004</c:v>
                </c:pt>
                <c:pt idx="484">
                  <c:v>5227.4906250000004</c:v>
                </c:pt>
                <c:pt idx="485">
                  <c:v>5227.4945312500004</c:v>
                </c:pt>
                <c:pt idx="486">
                  <c:v>5227.4984375000004</c:v>
                </c:pt>
                <c:pt idx="487">
                  <c:v>5227.5023437500004</c:v>
                </c:pt>
                <c:pt idx="488">
                  <c:v>5227.5062500000004</c:v>
                </c:pt>
                <c:pt idx="489">
                  <c:v>5227.5101562500004</c:v>
                </c:pt>
                <c:pt idx="490">
                  <c:v>5227.5140625000004</c:v>
                </c:pt>
                <c:pt idx="491">
                  <c:v>5227.5179687500004</c:v>
                </c:pt>
                <c:pt idx="492">
                  <c:v>5227.5218750000004</c:v>
                </c:pt>
                <c:pt idx="493">
                  <c:v>5227.5257812500004</c:v>
                </c:pt>
                <c:pt idx="494">
                  <c:v>5227.5296875000004</c:v>
                </c:pt>
                <c:pt idx="495">
                  <c:v>5227.5335937500004</c:v>
                </c:pt>
                <c:pt idx="496">
                  <c:v>5227.5375000000004</c:v>
                </c:pt>
                <c:pt idx="497">
                  <c:v>5227.5414062500004</c:v>
                </c:pt>
                <c:pt idx="498">
                  <c:v>5227.5453125000004</c:v>
                </c:pt>
                <c:pt idx="499">
                  <c:v>5227.5492187500004</c:v>
                </c:pt>
                <c:pt idx="500">
                  <c:v>5227.5531250000004</c:v>
                </c:pt>
                <c:pt idx="501">
                  <c:v>5227.5570312500004</c:v>
                </c:pt>
                <c:pt idx="502">
                  <c:v>5227.5609375000004</c:v>
                </c:pt>
                <c:pt idx="503">
                  <c:v>5227.5648437500004</c:v>
                </c:pt>
                <c:pt idx="504">
                  <c:v>5227.5687500000004</c:v>
                </c:pt>
                <c:pt idx="505">
                  <c:v>5227.5726562500004</c:v>
                </c:pt>
                <c:pt idx="506">
                  <c:v>5227.5765625000004</c:v>
                </c:pt>
                <c:pt idx="507">
                  <c:v>5227.5804687500004</c:v>
                </c:pt>
                <c:pt idx="508">
                  <c:v>5227.5843750000004</c:v>
                </c:pt>
                <c:pt idx="509">
                  <c:v>5227.5882812500004</c:v>
                </c:pt>
                <c:pt idx="510">
                  <c:v>5227.5921875000004</c:v>
                </c:pt>
                <c:pt idx="511">
                  <c:v>5227.5960937500004</c:v>
                </c:pt>
                <c:pt idx="512">
                  <c:v>5227.6000000000004</c:v>
                </c:pt>
                <c:pt idx="513">
                  <c:v>5227.6039062500004</c:v>
                </c:pt>
                <c:pt idx="514">
                  <c:v>5227.6078125000004</c:v>
                </c:pt>
                <c:pt idx="515">
                  <c:v>5227.6117187500004</c:v>
                </c:pt>
                <c:pt idx="516">
                  <c:v>5227.6156250000004</c:v>
                </c:pt>
                <c:pt idx="517">
                  <c:v>5227.6195312500004</c:v>
                </c:pt>
                <c:pt idx="518">
                  <c:v>5227.6234375000004</c:v>
                </c:pt>
                <c:pt idx="519">
                  <c:v>5227.6273437500004</c:v>
                </c:pt>
                <c:pt idx="520">
                  <c:v>5227.6312500000004</c:v>
                </c:pt>
                <c:pt idx="521">
                  <c:v>5227.6351562500004</c:v>
                </c:pt>
                <c:pt idx="522">
                  <c:v>5227.6390625000004</c:v>
                </c:pt>
                <c:pt idx="523">
                  <c:v>5227.6429687500004</c:v>
                </c:pt>
                <c:pt idx="524">
                  <c:v>5227.6468750000004</c:v>
                </c:pt>
                <c:pt idx="525">
                  <c:v>5227.6507812500004</c:v>
                </c:pt>
                <c:pt idx="526">
                  <c:v>5227.6546875000004</c:v>
                </c:pt>
                <c:pt idx="527">
                  <c:v>5227.6585937500004</c:v>
                </c:pt>
                <c:pt idx="528">
                  <c:v>5227.6625000000004</c:v>
                </c:pt>
                <c:pt idx="529">
                  <c:v>5227.6664062500004</c:v>
                </c:pt>
                <c:pt idx="530">
                  <c:v>5227.6703125000004</c:v>
                </c:pt>
                <c:pt idx="531">
                  <c:v>5227.6742187500004</c:v>
                </c:pt>
                <c:pt idx="532">
                  <c:v>5227.6781250000004</c:v>
                </c:pt>
                <c:pt idx="533">
                  <c:v>5227.6820312500004</c:v>
                </c:pt>
                <c:pt idx="534">
                  <c:v>5227.6859375000004</c:v>
                </c:pt>
                <c:pt idx="535">
                  <c:v>5227.6898437500004</c:v>
                </c:pt>
                <c:pt idx="536">
                  <c:v>5227.6937500000004</c:v>
                </c:pt>
                <c:pt idx="537">
                  <c:v>5227.6976562500004</c:v>
                </c:pt>
                <c:pt idx="538">
                  <c:v>5227.7015625000004</c:v>
                </c:pt>
                <c:pt idx="539">
                  <c:v>5227.7054687500004</c:v>
                </c:pt>
                <c:pt idx="540">
                  <c:v>5227.7093750000004</c:v>
                </c:pt>
                <c:pt idx="541">
                  <c:v>5227.7132812500004</c:v>
                </c:pt>
                <c:pt idx="542">
                  <c:v>5227.7171875000004</c:v>
                </c:pt>
                <c:pt idx="543">
                  <c:v>5227.7210937500004</c:v>
                </c:pt>
                <c:pt idx="544">
                  <c:v>5227.7250000000004</c:v>
                </c:pt>
                <c:pt idx="545">
                  <c:v>5227.7289062500004</c:v>
                </c:pt>
                <c:pt idx="546">
                  <c:v>5227.7328125000004</c:v>
                </c:pt>
                <c:pt idx="547">
                  <c:v>5227.7367187500004</c:v>
                </c:pt>
                <c:pt idx="548">
                  <c:v>5227.7406250000004</c:v>
                </c:pt>
                <c:pt idx="549">
                  <c:v>5227.7445312500004</c:v>
                </c:pt>
                <c:pt idx="550">
                  <c:v>5227.7484375000004</c:v>
                </c:pt>
                <c:pt idx="551">
                  <c:v>5227.7523437500004</c:v>
                </c:pt>
                <c:pt idx="552">
                  <c:v>5227.7562500000004</c:v>
                </c:pt>
                <c:pt idx="553">
                  <c:v>5227.7601562500004</c:v>
                </c:pt>
                <c:pt idx="554">
                  <c:v>5227.7640625000004</c:v>
                </c:pt>
                <c:pt idx="555">
                  <c:v>5227.7679687500004</c:v>
                </c:pt>
                <c:pt idx="556">
                  <c:v>5227.7718750000004</c:v>
                </c:pt>
                <c:pt idx="557">
                  <c:v>5227.7757812500004</c:v>
                </c:pt>
                <c:pt idx="558">
                  <c:v>5227.7796875000004</c:v>
                </c:pt>
                <c:pt idx="559">
                  <c:v>5227.7835937500004</c:v>
                </c:pt>
                <c:pt idx="560">
                  <c:v>5227.7875000000004</c:v>
                </c:pt>
                <c:pt idx="561">
                  <c:v>5227.7914062500004</c:v>
                </c:pt>
                <c:pt idx="562">
                  <c:v>5227.7953125000004</c:v>
                </c:pt>
                <c:pt idx="563">
                  <c:v>5227.7992187500004</c:v>
                </c:pt>
                <c:pt idx="564">
                  <c:v>5227.8031250000004</c:v>
                </c:pt>
                <c:pt idx="565">
                  <c:v>5227.8070312500004</c:v>
                </c:pt>
                <c:pt idx="566">
                  <c:v>5227.8109375000004</c:v>
                </c:pt>
                <c:pt idx="567">
                  <c:v>5227.8148437500004</c:v>
                </c:pt>
                <c:pt idx="568">
                  <c:v>5227.8187500000004</c:v>
                </c:pt>
                <c:pt idx="569">
                  <c:v>5227.8226562500004</c:v>
                </c:pt>
                <c:pt idx="570">
                  <c:v>5227.8265625000004</c:v>
                </c:pt>
                <c:pt idx="571">
                  <c:v>5227.8304687500004</c:v>
                </c:pt>
                <c:pt idx="572">
                  <c:v>5227.8343750000004</c:v>
                </c:pt>
                <c:pt idx="573">
                  <c:v>5227.8382812500004</c:v>
                </c:pt>
                <c:pt idx="574">
                  <c:v>5227.8421875000004</c:v>
                </c:pt>
                <c:pt idx="575">
                  <c:v>5227.8460937500004</c:v>
                </c:pt>
                <c:pt idx="576">
                  <c:v>5227.8500000000004</c:v>
                </c:pt>
                <c:pt idx="577">
                  <c:v>5227.8539062500004</c:v>
                </c:pt>
                <c:pt idx="578">
                  <c:v>5227.8578125000004</c:v>
                </c:pt>
                <c:pt idx="579">
                  <c:v>5227.8617187500004</c:v>
                </c:pt>
                <c:pt idx="580">
                  <c:v>5227.8656250000004</c:v>
                </c:pt>
                <c:pt idx="581">
                  <c:v>5227.8695312500004</c:v>
                </c:pt>
                <c:pt idx="582">
                  <c:v>5227.8734375000004</c:v>
                </c:pt>
                <c:pt idx="583">
                  <c:v>5227.8773437500004</c:v>
                </c:pt>
                <c:pt idx="584">
                  <c:v>5227.8812500000004</c:v>
                </c:pt>
                <c:pt idx="585">
                  <c:v>5227.8851562500004</c:v>
                </c:pt>
                <c:pt idx="586">
                  <c:v>5227.8890625000004</c:v>
                </c:pt>
                <c:pt idx="587">
                  <c:v>5227.8929687500004</c:v>
                </c:pt>
                <c:pt idx="588">
                  <c:v>5227.8968750000004</c:v>
                </c:pt>
                <c:pt idx="589">
                  <c:v>5227.9007812500004</c:v>
                </c:pt>
                <c:pt idx="590">
                  <c:v>5227.9046875000004</c:v>
                </c:pt>
                <c:pt idx="591">
                  <c:v>5227.9085937500004</c:v>
                </c:pt>
                <c:pt idx="592">
                  <c:v>5227.9125000000004</c:v>
                </c:pt>
                <c:pt idx="593">
                  <c:v>5227.9164062500004</c:v>
                </c:pt>
                <c:pt idx="594">
                  <c:v>5227.9203125000004</c:v>
                </c:pt>
                <c:pt idx="595">
                  <c:v>5227.9242187500004</c:v>
                </c:pt>
                <c:pt idx="596">
                  <c:v>5227.9281250000004</c:v>
                </c:pt>
                <c:pt idx="597">
                  <c:v>5227.9320312500004</c:v>
                </c:pt>
                <c:pt idx="598">
                  <c:v>5227.9359375000004</c:v>
                </c:pt>
                <c:pt idx="599">
                  <c:v>5227.9398437500004</c:v>
                </c:pt>
                <c:pt idx="600">
                  <c:v>5227.9437500000004</c:v>
                </c:pt>
                <c:pt idx="601">
                  <c:v>5227.9476562500004</c:v>
                </c:pt>
                <c:pt idx="602">
                  <c:v>5227.9515625000004</c:v>
                </c:pt>
                <c:pt idx="603">
                  <c:v>5227.9554687500004</c:v>
                </c:pt>
                <c:pt idx="604">
                  <c:v>5227.9593750000004</c:v>
                </c:pt>
                <c:pt idx="605">
                  <c:v>5227.9632812500004</c:v>
                </c:pt>
                <c:pt idx="606">
                  <c:v>5227.9671875000004</c:v>
                </c:pt>
                <c:pt idx="607">
                  <c:v>5227.9710937500004</c:v>
                </c:pt>
                <c:pt idx="608">
                  <c:v>5227.9750000000004</c:v>
                </c:pt>
                <c:pt idx="609">
                  <c:v>5227.9789062500004</c:v>
                </c:pt>
                <c:pt idx="610">
                  <c:v>5227.9828125000004</c:v>
                </c:pt>
                <c:pt idx="611">
                  <c:v>5227.9867187500004</c:v>
                </c:pt>
                <c:pt idx="612">
                  <c:v>5227.9906250000004</c:v>
                </c:pt>
                <c:pt idx="613">
                  <c:v>5227.9945312500004</c:v>
                </c:pt>
                <c:pt idx="614">
                  <c:v>5227.9984375000004</c:v>
                </c:pt>
                <c:pt idx="615">
                  <c:v>5228.0023437500004</c:v>
                </c:pt>
                <c:pt idx="616">
                  <c:v>5228.0062500000004</c:v>
                </c:pt>
                <c:pt idx="617">
                  <c:v>5228.0101562500004</c:v>
                </c:pt>
                <c:pt idx="618">
                  <c:v>5228.0140625000004</c:v>
                </c:pt>
                <c:pt idx="619">
                  <c:v>5228.0179687500004</c:v>
                </c:pt>
                <c:pt idx="620">
                  <c:v>5228.0218750000004</c:v>
                </c:pt>
                <c:pt idx="621">
                  <c:v>5228.0257812500004</c:v>
                </c:pt>
                <c:pt idx="622">
                  <c:v>5228.0296875000004</c:v>
                </c:pt>
                <c:pt idx="623">
                  <c:v>5228.0335937500004</c:v>
                </c:pt>
                <c:pt idx="624">
                  <c:v>5228.0375000000004</c:v>
                </c:pt>
                <c:pt idx="625">
                  <c:v>5228.0414062500004</c:v>
                </c:pt>
                <c:pt idx="626">
                  <c:v>5228.0453125000004</c:v>
                </c:pt>
                <c:pt idx="627">
                  <c:v>5228.0492187500004</c:v>
                </c:pt>
                <c:pt idx="628">
                  <c:v>5228.0531250000004</c:v>
                </c:pt>
                <c:pt idx="629">
                  <c:v>5228.0570312500004</c:v>
                </c:pt>
                <c:pt idx="630">
                  <c:v>5228.0609375000004</c:v>
                </c:pt>
                <c:pt idx="631">
                  <c:v>5228.0648437500004</c:v>
                </c:pt>
                <c:pt idx="632">
                  <c:v>5228.0687500000004</c:v>
                </c:pt>
                <c:pt idx="633">
                  <c:v>5228.0726562500004</c:v>
                </c:pt>
                <c:pt idx="634">
                  <c:v>5228.0765625000004</c:v>
                </c:pt>
                <c:pt idx="635">
                  <c:v>5228.0804687500004</c:v>
                </c:pt>
                <c:pt idx="636">
                  <c:v>5228.0843750000004</c:v>
                </c:pt>
                <c:pt idx="637">
                  <c:v>5228.0882812500004</c:v>
                </c:pt>
                <c:pt idx="638">
                  <c:v>5228.0921875000004</c:v>
                </c:pt>
                <c:pt idx="639">
                  <c:v>5228.0960937500004</c:v>
                </c:pt>
                <c:pt idx="640">
                  <c:v>5228.1000000000004</c:v>
                </c:pt>
                <c:pt idx="641">
                  <c:v>5228.1039062500004</c:v>
                </c:pt>
                <c:pt idx="642">
                  <c:v>5228.1078125000004</c:v>
                </c:pt>
                <c:pt idx="643">
                  <c:v>5228.1117187500004</c:v>
                </c:pt>
                <c:pt idx="644">
                  <c:v>5228.1156250000004</c:v>
                </c:pt>
                <c:pt idx="645">
                  <c:v>5228.1195312500004</c:v>
                </c:pt>
                <c:pt idx="646">
                  <c:v>5228.1234375000004</c:v>
                </c:pt>
                <c:pt idx="647">
                  <c:v>5228.1273437500004</c:v>
                </c:pt>
                <c:pt idx="648">
                  <c:v>5228.1312500000004</c:v>
                </c:pt>
                <c:pt idx="649">
                  <c:v>5228.1351562500004</c:v>
                </c:pt>
                <c:pt idx="650">
                  <c:v>5228.1390625000004</c:v>
                </c:pt>
                <c:pt idx="651">
                  <c:v>5228.1429687500004</c:v>
                </c:pt>
                <c:pt idx="652">
                  <c:v>5228.1468750000004</c:v>
                </c:pt>
                <c:pt idx="653">
                  <c:v>5228.1507812500004</c:v>
                </c:pt>
                <c:pt idx="654">
                  <c:v>5228.1546875000004</c:v>
                </c:pt>
                <c:pt idx="655">
                  <c:v>5228.1585937500004</c:v>
                </c:pt>
                <c:pt idx="656">
                  <c:v>5228.1625000000004</c:v>
                </c:pt>
                <c:pt idx="657">
                  <c:v>5228.1664062500004</c:v>
                </c:pt>
                <c:pt idx="658">
                  <c:v>5228.1703125000004</c:v>
                </c:pt>
                <c:pt idx="659">
                  <c:v>5228.1742187500004</c:v>
                </c:pt>
                <c:pt idx="660">
                  <c:v>5228.1781250000004</c:v>
                </c:pt>
                <c:pt idx="661">
                  <c:v>5228.1820312500004</c:v>
                </c:pt>
                <c:pt idx="662">
                  <c:v>5228.1859375000004</c:v>
                </c:pt>
                <c:pt idx="663">
                  <c:v>5228.1898437500004</c:v>
                </c:pt>
                <c:pt idx="664">
                  <c:v>5228.1937500000004</c:v>
                </c:pt>
                <c:pt idx="665">
                  <c:v>5228.1976562500004</c:v>
                </c:pt>
                <c:pt idx="666">
                  <c:v>5228.2015625000004</c:v>
                </c:pt>
                <c:pt idx="667">
                  <c:v>5228.2054687500004</c:v>
                </c:pt>
                <c:pt idx="668">
                  <c:v>5228.2093750000004</c:v>
                </c:pt>
                <c:pt idx="669">
                  <c:v>5228.2132812500004</c:v>
                </c:pt>
                <c:pt idx="670">
                  <c:v>5228.2171875000004</c:v>
                </c:pt>
                <c:pt idx="671">
                  <c:v>5228.2210937500004</c:v>
                </c:pt>
                <c:pt idx="672">
                  <c:v>5228.2250000000004</c:v>
                </c:pt>
                <c:pt idx="673">
                  <c:v>5228.2289062500004</c:v>
                </c:pt>
                <c:pt idx="674">
                  <c:v>5228.2328125000004</c:v>
                </c:pt>
                <c:pt idx="675">
                  <c:v>5228.2367187500004</c:v>
                </c:pt>
                <c:pt idx="676">
                  <c:v>5228.2406250000004</c:v>
                </c:pt>
                <c:pt idx="677">
                  <c:v>5228.2445312500004</c:v>
                </c:pt>
                <c:pt idx="678">
                  <c:v>5228.2484375000004</c:v>
                </c:pt>
                <c:pt idx="679">
                  <c:v>5228.2523437500004</c:v>
                </c:pt>
                <c:pt idx="680">
                  <c:v>5228.2562500000004</c:v>
                </c:pt>
                <c:pt idx="681">
                  <c:v>5228.2601562500004</c:v>
                </c:pt>
                <c:pt idx="682">
                  <c:v>5228.2640625000004</c:v>
                </c:pt>
                <c:pt idx="683">
                  <c:v>5228.2679687500004</c:v>
                </c:pt>
                <c:pt idx="684">
                  <c:v>5228.2718750000004</c:v>
                </c:pt>
                <c:pt idx="685">
                  <c:v>5228.2757812500004</c:v>
                </c:pt>
                <c:pt idx="686">
                  <c:v>5228.2796875000004</c:v>
                </c:pt>
                <c:pt idx="687">
                  <c:v>5228.2835937500004</c:v>
                </c:pt>
                <c:pt idx="688">
                  <c:v>5228.2875000000004</c:v>
                </c:pt>
                <c:pt idx="689">
                  <c:v>5228.2914062500004</c:v>
                </c:pt>
                <c:pt idx="690">
                  <c:v>5228.2953125000004</c:v>
                </c:pt>
                <c:pt idx="691">
                  <c:v>5228.2992187500004</c:v>
                </c:pt>
                <c:pt idx="692">
                  <c:v>5228.3031250000004</c:v>
                </c:pt>
                <c:pt idx="693">
                  <c:v>5228.3070312500004</c:v>
                </c:pt>
                <c:pt idx="694">
                  <c:v>5228.3109375000004</c:v>
                </c:pt>
                <c:pt idx="695">
                  <c:v>5228.3148437500004</c:v>
                </c:pt>
                <c:pt idx="696">
                  <c:v>5228.3187500000004</c:v>
                </c:pt>
                <c:pt idx="697">
                  <c:v>5228.3226562500004</c:v>
                </c:pt>
                <c:pt idx="698">
                  <c:v>5228.3265625000004</c:v>
                </c:pt>
                <c:pt idx="699">
                  <c:v>5228.3304687500004</c:v>
                </c:pt>
                <c:pt idx="700">
                  <c:v>5228.3343750000004</c:v>
                </c:pt>
                <c:pt idx="701">
                  <c:v>5228.3382812500004</c:v>
                </c:pt>
                <c:pt idx="702">
                  <c:v>5228.3421875000004</c:v>
                </c:pt>
                <c:pt idx="703">
                  <c:v>5228.3460937500004</c:v>
                </c:pt>
                <c:pt idx="704">
                  <c:v>5228.3500000000004</c:v>
                </c:pt>
                <c:pt idx="705">
                  <c:v>5228.3539062500004</c:v>
                </c:pt>
                <c:pt idx="706">
                  <c:v>5228.3578125000004</c:v>
                </c:pt>
                <c:pt idx="707">
                  <c:v>5228.3617187500004</c:v>
                </c:pt>
                <c:pt idx="708">
                  <c:v>5228.3656250000004</c:v>
                </c:pt>
                <c:pt idx="709">
                  <c:v>5228.3695312500004</c:v>
                </c:pt>
                <c:pt idx="710">
                  <c:v>5228.3734375000004</c:v>
                </c:pt>
                <c:pt idx="711">
                  <c:v>5228.3773437500004</c:v>
                </c:pt>
                <c:pt idx="712">
                  <c:v>5228.3812500000004</c:v>
                </c:pt>
                <c:pt idx="713">
                  <c:v>5228.3851562500004</c:v>
                </c:pt>
                <c:pt idx="714">
                  <c:v>5228.3890625000004</c:v>
                </c:pt>
                <c:pt idx="715">
                  <c:v>5228.3929687500004</c:v>
                </c:pt>
                <c:pt idx="716">
                  <c:v>5228.3968750000004</c:v>
                </c:pt>
                <c:pt idx="717">
                  <c:v>5228.4007812500004</c:v>
                </c:pt>
                <c:pt idx="718">
                  <c:v>5228.4046875000004</c:v>
                </c:pt>
                <c:pt idx="719">
                  <c:v>5228.4085937500004</c:v>
                </c:pt>
                <c:pt idx="720">
                  <c:v>5228.4125000000004</c:v>
                </c:pt>
                <c:pt idx="721">
                  <c:v>5228.4164062500004</c:v>
                </c:pt>
                <c:pt idx="722">
                  <c:v>5228.4203125000004</c:v>
                </c:pt>
                <c:pt idx="723">
                  <c:v>5228.4242187500004</c:v>
                </c:pt>
                <c:pt idx="724">
                  <c:v>5228.4281250000004</c:v>
                </c:pt>
                <c:pt idx="725">
                  <c:v>5228.4320312500004</c:v>
                </c:pt>
                <c:pt idx="726">
                  <c:v>5228.4359375000004</c:v>
                </c:pt>
                <c:pt idx="727">
                  <c:v>5228.4398437500004</c:v>
                </c:pt>
                <c:pt idx="728">
                  <c:v>5228.4437500000004</c:v>
                </c:pt>
                <c:pt idx="729">
                  <c:v>5228.4476562500004</c:v>
                </c:pt>
                <c:pt idx="730">
                  <c:v>5228.4515625000004</c:v>
                </c:pt>
                <c:pt idx="731">
                  <c:v>5228.4554687500004</c:v>
                </c:pt>
                <c:pt idx="732">
                  <c:v>5228.4593750000004</c:v>
                </c:pt>
                <c:pt idx="733">
                  <c:v>5228.4632812500004</c:v>
                </c:pt>
                <c:pt idx="734">
                  <c:v>5228.4671875000004</c:v>
                </c:pt>
                <c:pt idx="735">
                  <c:v>5228.4710937500004</c:v>
                </c:pt>
                <c:pt idx="736">
                  <c:v>5228.4750000000004</c:v>
                </c:pt>
                <c:pt idx="737">
                  <c:v>5228.4789062500004</c:v>
                </c:pt>
                <c:pt idx="738">
                  <c:v>5228.4828125000004</c:v>
                </c:pt>
                <c:pt idx="739">
                  <c:v>5228.4867187500004</c:v>
                </c:pt>
                <c:pt idx="740">
                  <c:v>5228.4906250000004</c:v>
                </c:pt>
                <c:pt idx="741">
                  <c:v>5228.4945312500004</c:v>
                </c:pt>
                <c:pt idx="742">
                  <c:v>5228.4984375000004</c:v>
                </c:pt>
                <c:pt idx="743">
                  <c:v>5228.5023437500004</c:v>
                </c:pt>
                <c:pt idx="744">
                  <c:v>5228.5062500000004</c:v>
                </c:pt>
                <c:pt idx="745">
                  <c:v>5228.5101562500004</c:v>
                </c:pt>
                <c:pt idx="746">
                  <c:v>5228.5140625000004</c:v>
                </c:pt>
                <c:pt idx="747">
                  <c:v>5228.5179687500004</c:v>
                </c:pt>
                <c:pt idx="748">
                  <c:v>5228.5218750000004</c:v>
                </c:pt>
                <c:pt idx="749">
                  <c:v>5228.5257812500004</c:v>
                </c:pt>
                <c:pt idx="750">
                  <c:v>5228.5296875000004</c:v>
                </c:pt>
                <c:pt idx="751">
                  <c:v>5228.5335937500004</c:v>
                </c:pt>
                <c:pt idx="752">
                  <c:v>5228.5375000000004</c:v>
                </c:pt>
                <c:pt idx="753">
                  <c:v>5228.5414062500004</c:v>
                </c:pt>
                <c:pt idx="754">
                  <c:v>5228.5453125000004</c:v>
                </c:pt>
                <c:pt idx="755">
                  <c:v>5228.5492187500004</c:v>
                </c:pt>
                <c:pt idx="756">
                  <c:v>5228.5531250000004</c:v>
                </c:pt>
                <c:pt idx="757">
                  <c:v>5228.5570312500004</c:v>
                </c:pt>
                <c:pt idx="758">
                  <c:v>5228.5609375000004</c:v>
                </c:pt>
                <c:pt idx="759">
                  <c:v>5228.5648437500004</c:v>
                </c:pt>
                <c:pt idx="760">
                  <c:v>5228.5687500000004</c:v>
                </c:pt>
                <c:pt idx="761">
                  <c:v>5228.5726562500004</c:v>
                </c:pt>
                <c:pt idx="762">
                  <c:v>5228.5765625000004</c:v>
                </c:pt>
                <c:pt idx="763">
                  <c:v>5228.5804687500004</c:v>
                </c:pt>
                <c:pt idx="764">
                  <c:v>5228.5843750000004</c:v>
                </c:pt>
                <c:pt idx="765">
                  <c:v>5228.5882812500004</c:v>
                </c:pt>
                <c:pt idx="766">
                  <c:v>5228.5921875000004</c:v>
                </c:pt>
                <c:pt idx="767">
                  <c:v>5228.5960937500004</c:v>
                </c:pt>
                <c:pt idx="768">
                  <c:v>5228.6000000000004</c:v>
                </c:pt>
                <c:pt idx="769">
                  <c:v>5228.6039062500004</c:v>
                </c:pt>
                <c:pt idx="770">
                  <c:v>5228.6078125000004</c:v>
                </c:pt>
                <c:pt idx="771">
                  <c:v>5228.6117187500004</c:v>
                </c:pt>
                <c:pt idx="772">
                  <c:v>5228.6156250000004</c:v>
                </c:pt>
                <c:pt idx="773">
                  <c:v>5228.6195312500004</c:v>
                </c:pt>
                <c:pt idx="774">
                  <c:v>5228.6234375000004</c:v>
                </c:pt>
                <c:pt idx="775">
                  <c:v>5228.6273437500004</c:v>
                </c:pt>
                <c:pt idx="776">
                  <c:v>5228.6312500000004</c:v>
                </c:pt>
                <c:pt idx="777">
                  <c:v>5228.6351562500004</c:v>
                </c:pt>
                <c:pt idx="778">
                  <c:v>5228.6390625000004</c:v>
                </c:pt>
                <c:pt idx="779">
                  <c:v>5228.6429687500004</c:v>
                </c:pt>
                <c:pt idx="780">
                  <c:v>5228.6468750000004</c:v>
                </c:pt>
                <c:pt idx="781">
                  <c:v>5228.6507812500004</c:v>
                </c:pt>
                <c:pt idx="782">
                  <c:v>5228.6546875000004</c:v>
                </c:pt>
                <c:pt idx="783">
                  <c:v>5228.6585937500004</c:v>
                </c:pt>
                <c:pt idx="784">
                  <c:v>5228.6625000000004</c:v>
                </c:pt>
                <c:pt idx="785">
                  <c:v>5228.6664062500004</c:v>
                </c:pt>
                <c:pt idx="786">
                  <c:v>5228.6703125000004</c:v>
                </c:pt>
                <c:pt idx="787">
                  <c:v>5228.6742187500004</c:v>
                </c:pt>
                <c:pt idx="788">
                  <c:v>5228.6781250000004</c:v>
                </c:pt>
                <c:pt idx="789">
                  <c:v>5228.6820312500004</c:v>
                </c:pt>
                <c:pt idx="790">
                  <c:v>5228.6859375000004</c:v>
                </c:pt>
                <c:pt idx="791">
                  <c:v>5228.6898437500004</c:v>
                </c:pt>
                <c:pt idx="792">
                  <c:v>5228.6937500000004</c:v>
                </c:pt>
                <c:pt idx="793">
                  <c:v>5228.6976562500004</c:v>
                </c:pt>
                <c:pt idx="794">
                  <c:v>5228.7015625000004</c:v>
                </c:pt>
                <c:pt idx="795">
                  <c:v>5228.7054687500004</c:v>
                </c:pt>
                <c:pt idx="796">
                  <c:v>5228.7093750000004</c:v>
                </c:pt>
                <c:pt idx="797">
                  <c:v>5228.7132812500004</c:v>
                </c:pt>
                <c:pt idx="798">
                  <c:v>5228.7171875000004</c:v>
                </c:pt>
                <c:pt idx="799">
                  <c:v>5228.7210937500004</c:v>
                </c:pt>
                <c:pt idx="800">
                  <c:v>5228.7250000000004</c:v>
                </c:pt>
              </c:numCache>
            </c:numRef>
          </c:xVal>
          <c:yVal>
            <c:numRef>
              <c:f>scan140731000!$I$1:$I$801</c:f>
              <c:numCache>
                <c:formatCode>General</c:formatCode>
                <c:ptCount val="801"/>
                <c:pt idx="0">
                  <c:v>1.3875501936154553E-6</c:v>
                </c:pt>
                <c:pt idx="1">
                  <c:v>1.3945093942745726E-6</c:v>
                </c:pt>
                <c:pt idx="2">
                  <c:v>1.4015210814404095E-6</c:v>
                </c:pt>
                <c:pt idx="3">
                  <c:v>1.408585784244718E-6</c:v>
                </c:pt>
                <c:pt idx="4">
                  <c:v>1.4157040385039495E-6</c:v>
                </c:pt>
                <c:pt idx="5">
                  <c:v>1.4228763868208495E-6</c:v>
                </c:pt>
                <c:pt idx="6">
                  <c:v>1.4301033786878596E-6</c:v>
                </c:pt>
                <c:pt idx="7">
                  <c:v>1.4373855705923619E-6</c:v>
                </c:pt>
                <c:pt idx="8">
                  <c:v>1.4447235261238039E-6</c:v>
                </c:pt>
                <c:pt idx="9">
                  <c:v>1.4521178160827429E-6</c:v>
                </c:pt>
                <c:pt idx="10">
                  <c:v>1.4595690185918476E-6</c:v>
                </c:pt>
                <c:pt idx="11">
                  <c:v>1.4670777192088979E-6</c:v>
                </c:pt>
                <c:pt idx="12">
                  <c:v>1.4746445110418272E-6</c:v>
                </c:pt>
                <c:pt idx="13">
                  <c:v>1.4822699948658434E-6</c:v>
                </c:pt>
                <c:pt idx="14">
                  <c:v>1.4899547792426767E-6</c:v>
                </c:pt>
                <c:pt idx="15">
                  <c:v>1.4976994806419973E-6</c:v>
                </c:pt>
                <c:pt idx="16">
                  <c:v>1.5055047235650454E-6</c:v>
                </c:pt>
                <c:pt idx="17">
                  <c:v>1.5133711406705254E-6</c:v>
                </c:pt>
                <c:pt idx="18">
                  <c:v>1.5212993729028046E-6</c:v>
                </c:pt>
                <c:pt idx="19">
                  <c:v>1.5292900696224716E-6</c:v>
                </c:pt>
                <c:pt idx="20">
                  <c:v>1.5373438887392997E-6</c:v>
                </c:pt>
                <c:pt idx="21">
                  <c:v>1.5454614968476677E-6</c:v>
                </c:pt>
                <c:pt idx="22">
                  <c:v>1.5536435693644891E-6</c:v>
                </c:pt>
                <c:pt idx="23">
                  <c:v>1.5618907906697056E-6</c:v>
                </c:pt>
                <c:pt idx="24">
                  <c:v>1.5702038542493962E-6</c:v>
                </c:pt>
                <c:pt idx="25">
                  <c:v>1.5785834628415594E-6</c:v>
                </c:pt>
                <c:pt idx="26">
                  <c:v>1.5870303285846257E-6</c:v>
                </c:pt>
                <c:pt idx="27">
                  <c:v>1.5955451731687593E-6</c:v>
                </c:pt>
                <c:pt idx="28">
                  <c:v>1.6041287279900074E-6</c:v>
                </c:pt>
                <c:pt idx="29">
                  <c:v>1.6127817343073599E-6</c:v>
                </c:pt>
                <c:pt idx="30">
                  <c:v>1.6215049434027833E-6</c:v>
                </c:pt>
                <c:pt idx="31">
                  <c:v>1.6302991167442915E-6</c:v>
                </c:pt>
                <c:pt idx="32">
                  <c:v>1.639165026152119E-6</c:v>
                </c:pt>
                <c:pt idx="33">
                  <c:v>1.6481034539680679E-6</c:v>
                </c:pt>
                <c:pt idx="34">
                  <c:v>1.657115193228094E-6</c:v>
                </c:pt>
                <c:pt idx="35">
                  <c:v>1.6662010478382051E-6</c:v>
                </c:pt>
                <c:pt idx="36">
                  <c:v>1.6753618327537438E-6</c:v>
                </c:pt>
                <c:pt idx="37">
                  <c:v>1.6845983741621299E-6</c:v>
                </c:pt>
                <c:pt idx="38">
                  <c:v>1.6939115096691379E-6</c:v>
                </c:pt>
                <c:pt idx="39">
                  <c:v>1.7033020884887903E-6</c:v>
                </c:pt>
                <c:pt idx="40">
                  <c:v>1.7127709716369423E-6</c:v>
                </c:pt>
                <c:pt idx="41">
                  <c:v>1.722319032128647E-6</c:v>
                </c:pt>
                <c:pt idx="42">
                  <c:v>1.7319471551793797E-6</c:v>
                </c:pt>
                <c:pt idx="43">
                  <c:v>1.7416562384102105E-6</c:v>
                </c:pt>
                <c:pt idx="44">
                  <c:v>1.7514471920570137E-6</c:v>
                </c:pt>
                <c:pt idx="45">
                  <c:v>1.7613209391838057E-6</c:v>
                </c:pt>
                <c:pt idx="46">
                  <c:v>1.7712784159003023E-6</c:v>
                </c:pt>
                <c:pt idx="47">
                  <c:v>1.7813205715837937E-6</c:v>
                </c:pt>
                <c:pt idx="48">
                  <c:v>1.7914483691054356E-6</c:v>
                </c:pt>
                <c:pt idx="49">
                  <c:v>1.8016627850610531E-6</c:v>
                </c:pt>
                <c:pt idx="50">
                  <c:v>1.8119648100065664E-6</c:v>
                </c:pt>
                <c:pt idx="51">
                  <c:v>1.8223554486981395E-6</c:v>
                </c:pt>
                <c:pt idx="52">
                  <c:v>1.8328357203371626E-6</c:v>
                </c:pt>
                <c:pt idx="53">
                  <c:v>1.8434066588201805E-6</c:v>
                </c:pt>
                <c:pt idx="54">
                  <c:v>1.8540693129938797E-6</c:v>
                </c:pt>
                <c:pt idx="55">
                  <c:v>1.8648247469152518E-6</c:v>
                </c:pt>
                <c:pt idx="56">
                  <c:v>1.8756740401170555E-6</c:v>
                </c:pt>
                <c:pt idx="57">
                  <c:v>1.8866182878786978E-6</c:v>
                </c:pt>
                <c:pt idx="58">
                  <c:v>1.8976586015026651E-6</c:v>
                </c:pt>
                <c:pt idx="59">
                  <c:v>1.9087961085966298E-6</c:v>
                </c:pt>
                <c:pt idx="60">
                  <c:v>1.9200319533613714E-6</c:v>
                </c:pt>
                <c:pt idx="61">
                  <c:v>1.9313672968846427E-6</c:v>
                </c:pt>
                <c:pt idx="62">
                  <c:v>1.9428033174411313E-6</c:v>
                </c:pt>
                <c:pt idx="63">
                  <c:v>1.9543412107986494E-6</c:v>
                </c:pt>
                <c:pt idx="64">
                  <c:v>1.9659821905307113E-6</c:v>
                </c:pt>
                <c:pt idx="65">
                  <c:v>1.9777274883356439E-6</c:v>
                </c:pt>
                <c:pt idx="66">
                  <c:v>1.9895783543623904E-6</c:v>
                </c:pt>
                <c:pt idx="67">
                  <c:v>2.0015360575431667E-6</c:v>
                </c:pt>
                <c:pt idx="68">
                  <c:v>2.013601885933136E-6</c:v>
                </c:pt>
                <c:pt idx="69">
                  <c:v>2.0257771470572725E-6</c:v>
                </c:pt>
                <c:pt idx="70">
                  <c:v>2.0380631682645833E-6</c:v>
                </c:pt>
                <c:pt idx="71">
                  <c:v>2.0504612970898793E-6</c:v>
                </c:pt>
                <c:pt idx="72">
                  <c:v>2.0629729016232632E-6</c:v>
                </c:pt>
                <c:pt idx="73">
                  <c:v>2.0755993708875386E-6</c:v>
                </c:pt>
                <c:pt idx="74">
                  <c:v>2.0883421152237251E-6</c:v>
                </c:pt>
                <c:pt idx="75">
                  <c:v>2.1012025666848826E-6</c:v>
                </c:pt>
                <c:pt idx="76">
                  <c:v>2.1141821794384487E-6</c:v>
                </c:pt>
                <c:pt idx="77">
                  <c:v>2.1272824301773038E-6</c:v>
                </c:pt>
                <c:pt idx="78">
                  <c:v>2.140504818539776E-6</c:v>
                </c:pt>
                <c:pt idx="79">
                  <c:v>2.1538508675388099E-6</c:v>
                </c:pt>
                <c:pt idx="80">
                  <c:v>2.1673221240005338E-6</c:v>
                </c:pt>
                <c:pt idx="81">
                  <c:v>2.1809201590124511E-6</c:v>
                </c:pt>
                <c:pt idx="82">
                  <c:v>2.1946465683815088E-6</c:v>
                </c:pt>
                <c:pt idx="83">
                  <c:v>2.2085029731022858E-6</c:v>
                </c:pt>
                <c:pt idx="84">
                  <c:v>2.2224910198355587E-6</c:v>
                </c:pt>
                <c:pt idx="85">
                  <c:v>2.2366123813975098E-6</c:v>
                </c:pt>
                <c:pt idx="86">
                  <c:v>2.2508687572598498E-6</c:v>
                </c:pt>
                <c:pt idx="87">
                  <c:v>2.2652618740611301E-6</c:v>
                </c:pt>
                <c:pt idx="88">
                  <c:v>2.279793486129536E-6</c:v>
                </c:pt>
                <c:pt idx="89">
                  <c:v>2.2944653760174535E-6</c:v>
                </c:pt>
                <c:pt idx="90">
                  <c:v>2.3092793550481189E-6</c:v>
                </c:pt>
                <c:pt idx="91">
                  <c:v>2.3242372638746537E-6</c:v>
                </c:pt>
                <c:pt idx="92">
                  <c:v>2.339340973051819E-6</c:v>
                </c:pt>
                <c:pt idx="93">
                  <c:v>2.3545923836208136E-6</c:v>
                </c:pt>
                <c:pt idx="94">
                  <c:v>2.3699934277074569E-6</c:v>
                </c:pt>
                <c:pt idx="95">
                  <c:v>2.3855460691341137E-6</c:v>
                </c:pt>
                <c:pt idx="96">
                  <c:v>2.4012523040457156E-6</c:v>
                </c:pt>
                <c:pt idx="97">
                  <c:v>2.4171141615502552E-6</c:v>
                </c:pt>
                <c:pt idx="98">
                  <c:v>2.4331337043741386E-6</c:v>
                </c:pt>
                <c:pt idx="99">
                  <c:v>2.4493130295327864E-6</c:v>
                </c:pt>
                <c:pt idx="100">
                  <c:v>2.4656542690168941E-6</c:v>
                </c:pt>
                <c:pt idx="101">
                  <c:v>2.4821595904947696E-6</c:v>
                </c:pt>
                <c:pt idx="102">
                  <c:v>2.4988311980311793E-6</c:v>
                </c:pt>
                <c:pt idx="103">
                  <c:v>2.5156713328231493E-6</c:v>
                </c:pt>
                <c:pt idx="104">
                  <c:v>2.5326822739531788E-6</c:v>
                </c:pt>
                <c:pt idx="105">
                  <c:v>2.549866339160339E-6</c:v>
                </c:pt>
                <c:pt idx="106">
                  <c:v>2.5672258856297435E-6</c:v>
                </c:pt>
                <c:pt idx="107">
                  <c:v>2.5847633108008941E-6</c:v>
                </c:pt>
                <c:pt idx="108">
                  <c:v>2.602481053195418E-6</c:v>
                </c:pt>
                <c:pt idx="109">
                  <c:v>2.6203815932647283E-6</c:v>
                </c:pt>
                <c:pt idx="110">
                  <c:v>2.6384674542581635E-6</c:v>
                </c:pt>
                <c:pt idx="111">
                  <c:v>2.6567412031121645E-6</c:v>
                </c:pt>
                <c:pt idx="112">
                  <c:v>2.675205451361084E-6</c:v>
                </c:pt>
                <c:pt idx="113">
                  <c:v>2.6938628560702221E-6</c:v>
                </c:pt>
                <c:pt idx="114">
                  <c:v>2.7127161207917165E-6</c:v>
                </c:pt>
                <c:pt idx="115">
                  <c:v>2.7317679965439292E-6</c:v>
                </c:pt>
                <c:pt idx="116">
                  <c:v>2.7510212828149858E-6</c:v>
                </c:pt>
                <c:pt idx="117">
                  <c:v>2.7704788285911602E-6</c:v>
                </c:pt>
                <c:pt idx="118">
                  <c:v>2.7901435334108008E-6</c:v>
                </c:pt>
                <c:pt idx="119">
                  <c:v>2.8100183484445325E-6</c:v>
                </c:pt>
                <c:pt idx="120">
                  <c:v>2.8301062776024823E-6</c:v>
                </c:pt>
                <c:pt idx="121">
                  <c:v>2.8504103786693051E-6</c:v>
                </c:pt>
                <c:pt idx="122">
                  <c:v>2.8709337644678091E-6</c:v>
                </c:pt>
                <c:pt idx="123">
                  <c:v>2.8916796040520115E-6</c:v>
                </c:pt>
                <c:pt idx="124">
                  <c:v>2.9126511239304698E-6</c:v>
                </c:pt>
                <c:pt idx="125">
                  <c:v>2.9338516093207795E-6</c:v>
                </c:pt>
                <c:pt idx="126">
                  <c:v>2.9552844054361444E-6</c:v>
                </c:pt>
                <c:pt idx="127">
                  <c:v>2.9769529188049572E-6</c:v>
                </c:pt>
                <c:pt idx="128">
                  <c:v>2.9988606186243661E-6</c:v>
                </c:pt>
                <c:pt idx="129">
                  <c:v>3.0210110381488347E-6</c:v>
                </c:pt>
                <c:pt idx="130">
                  <c:v>3.0434077761147202E-6</c:v>
                </c:pt>
                <c:pt idx="131">
                  <c:v>3.0660544982019586E-6</c:v>
                </c:pt>
                <c:pt idx="132">
                  <c:v>3.088954938533949E-6</c:v>
                </c:pt>
                <c:pt idx="133">
                  <c:v>3.1121129012167963E-6</c:v>
                </c:pt>
                <c:pt idx="134">
                  <c:v>3.1355322619190887E-6</c:v>
                </c:pt>
                <c:pt idx="135">
                  <c:v>3.1592169694934342E-6</c:v>
                </c:pt>
                <c:pt idx="136">
                  <c:v>3.183171047641029E-6</c:v>
                </c:pt>
                <c:pt idx="137">
                  <c:v>3.2073985966205609E-6</c:v>
                </c:pt>
                <c:pt idx="138">
                  <c:v>3.2319037950028065E-6</c:v>
                </c:pt>
                <c:pt idx="139">
                  <c:v>3.2566909014723213E-6</c:v>
                </c:pt>
                <c:pt idx="140">
                  <c:v>3.2817642566776751E-6</c:v>
                </c:pt>
                <c:pt idx="141">
                  <c:v>3.3071282851317319E-6</c:v>
                </c:pt>
                <c:pt idx="142">
                  <c:v>3.3327874971635269E-6</c:v>
                </c:pt>
                <c:pt idx="143">
                  <c:v>3.3587464909233498E-6</c:v>
                </c:pt>
                <c:pt idx="144">
                  <c:v>3.3850099544426955E-6</c:v>
                </c:pt>
                <c:pt idx="145">
                  <c:v>3.4115826677508079E-6</c:v>
                </c:pt>
                <c:pt idx="146">
                  <c:v>3.4384695050495963E-6</c:v>
                </c:pt>
                <c:pt idx="147">
                  <c:v>3.4656754369487815E-6</c:v>
                </c:pt>
                <c:pt idx="148">
                  <c:v>3.4932055327631678E-6</c:v>
                </c:pt>
                <c:pt idx="149">
                  <c:v>3.5210649628740408E-6</c:v>
                </c:pt>
                <c:pt idx="150">
                  <c:v>3.5492590011567336E-6</c:v>
                </c:pt>
                <c:pt idx="151">
                  <c:v>3.5777930274764913E-6</c:v>
                </c:pt>
                <c:pt idx="152">
                  <c:v>3.6066725302548407E-6</c:v>
                </c:pt>
                <c:pt idx="153">
                  <c:v>3.6359031091087484E-6</c:v>
                </c:pt>
                <c:pt idx="154">
                  <c:v>3.6654904775649362E-6</c:v>
                </c:pt>
                <c:pt idx="155">
                  <c:v>3.6954404658518119E-6</c:v>
                </c:pt>
                <c:pt idx="156">
                  <c:v>3.7257590237715594E-6</c:v>
                </c:pt>
                <c:pt idx="157">
                  <c:v>3.756452223655033E-6</c:v>
                </c:pt>
                <c:pt idx="158">
                  <c:v>3.7875262634021901E-6</c:v>
                </c:pt>
                <c:pt idx="159">
                  <c:v>3.8189874696109085E-6</c:v>
                </c:pt>
                <c:pt idx="160">
                  <c:v>3.8508423007971344E-6</c:v>
                </c:pt>
                <c:pt idx="161">
                  <c:v>3.8830973507094249E-6</c:v>
                </c:pt>
                <c:pt idx="162">
                  <c:v>3.9157593517410499E-6</c:v>
                </c:pt>
                <c:pt idx="163">
                  <c:v>3.9488351784429632E-6</c:v>
                </c:pt>
                <c:pt idx="164">
                  <c:v>3.9823318511410526E-6</c:v>
                </c:pt>
                <c:pt idx="165">
                  <c:v>4.016256539661232E-6</c:v>
                </c:pt>
                <c:pt idx="166">
                  <c:v>4.050616567166056E-6</c:v>
                </c:pt>
                <c:pt idx="167">
                  <c:v>4.085419414106695E-6</c:v>
                </c:pt>
                <c:pt idx="168">
                  <c:v>4.1206727222942535E-6</c:v>
                </c:pt>
                <c:pt idx="169">
                  <c:v>4.1563842990945564E-6</c:v>
                </c:pt>
                <c:pt idx="170">
                  <c:v>4.1925621217507232E-6</c:v>
                </c:pt>
                <c:pt idx="171">
                  <c:v>4.2292143418379734E-6</c:v>
                </c:pt>
                <c:pt idx="172">
                  <c:v>4.2663492898553208E-6</c:v>
                </c:pt>
                <c:pt idx="173">
                  <c:v>4.3039754799589881E-6</c:v>
                </c:pt>
                <c:pt idx="174">
                  <c:v>4.3421016148425475E-6</c:v>
                </c:pt>
                <c:pt idx="175">
                  <c:v>4.3807365907690214E-6</c:v>
                </c:pt>
                <c:pt idx="176">
                  <c:v>4.4198895027603765E-6</c:v>
                </c:pt>
                <c:pt idx="177">
                  <c:v>4.4595696499500465E-6</c:v>
                </c:pt>
                <c:pt idx="178">
                  <c:v>4.4997865411043823E-6</c:v>
                </c:pt>
                <c:pt idx="179">
                  <c:v>4.5405499003191368E-6</c:v>
                </c:pt>
                <c:pt idx="180">
                  <c:v>4.5818696728973605E-6</c:v>
                </c:pt>
                <c:pt idx="181">
                  <c:v>4.6237560314153349E-6</c:v>
                </c:pt>
                <c:pt idx="182">
                  <c:v>4.6662193819834656E-6</c:v>
                </c:pt>
                <c:pt idx="183">
                  <c:v>4.7092703707092968E-6</c:v>
                </c:pt>
                <c:pt idx="184">
                  <c:v>4.752919890370182E-6</c:v>
                </c:pt>
                <c:pt idx="185">
                  <c:v>4.7971790873033797E-6</c:v>
                </c:pt>
                <c:pt idx="186">
                  <c:v>4.8420593685217322E-6</c:v>
                </c:pt>
                <c:pt idx="187">
                  <c:v>4.8875724090634019E-6</c:v>
                </c:pt>
                <c:pt idx="188">
                  <c:v>4.9337301595845024E-6</c:v>
                </c:pt>
                <c:pt idx="189">
                  <c:v>4.9805448542038413E-6</c:v>
                </c:pt>
                <c:pt idx="190">
                  <c:v>5.0280290186093936E-6</c:v>
                </c:pt>
                <c:pt idx="191">
                  <c:v>5.0761954784365249E-6</c:v>
                </c:pt>
                <c:pt idx="192">
                  <c:v>5.1250573679284306E-6</c:v>
                </c:pt>
                <c:pt idx="193">
                  <c:v>5.1746281388897037E-6</c:v>
                </c:pt>
                <c:pt idx="194">
                  <c:v>5.2249215699444328E-6</c:v>
                </c:pt>
                <c:pt idx="195">
                  <c:v>5.2759517761107093E-6</c:v>
                </c:pt>
                <c:pt idx="196">
                  <c:v>5.3277332187039833E-6</c:v>
                </c:pt>
                <c:pt idx="197">
                  <c:v>5.3802807155822212E-6</c:v>
                </c:pt>
                <c:pt idx="198">
                  <c:v>5.4336094517464237E-6</c:v>
                </c:pt>
                <c:pt idx="199">
                  <c:v>5.4877349903106579E-6</c:v>
                </c:pt>
                <c:pt idx="200">
                  <c:v>5.542673283856397E-6</c:v>
                </c:pt>
                <c:pt idx="201">
                  <c:v>5.5984406861866336E-6</c:v>
                </c:pt>
                <c:pt idx="202">
                  <c:v>5.6550539644959248E-6</c:v>
                </c:pt>
                <c:pt idx="203">
                  <c:v>5.712530311973292E-6</c:v>
                </c:pt>
                <c:pt idx="204">
                  <c:v>5.7708873608556345E-6</c:v>
                </c:pt>
                <c:pt idx="205">
                  <c:v>5.8301431959501859E-6</c:v>
                </c:pt>
                <c:pt idx="206">
                  <c:v>5.8903163686453419E-6</c:v>
                </c:pt>
                <c:pt idx="207">
                  <c:v>5.9514259114301504E-6</c:v>
                </c:pt>
                <c:pt idx="208">
                  <c:v>6.0134913529436515E-6</c:v>
                </c:pt>
                <c:pt idx="209">
                  <c:v>6.0765327335763037E-6</c:v>
                </c:pt>
                <c:pt idx="210">
                  <c:v>6.1405706216467446E-6</c:v>
                </c:pt>
                <c:pt idx="211">
                  <c:v>6.2056261301782725E-6</c:v>
                </c:pt>
                <c:pt idx="212">
                  <c:v>6.2717209343005912E-6</c:v>
                </c:pt>
                <c:pt idx="213">
                  <c:v>6.3388772893035856E-6</c:v>
                </c:pt>
                <c:pt idx="214">
                  <c:v>6.4071180493712111E-6</c:v>
                </c:pt>
                <c:pt idx="215">
                  <c:v>6.4764666870249194E-6</c:v>
                </c:pt>
                <c:pt idx="216">
                  <c:v>6.5469473133075093E-6</c:v>
                </c:pt>
                <c:pt idx="217">
                  <c:v>6.6185846987398052E-6</c:v>
                </c:pt>
                <c:pt idx="218">
                  <c:v>6.6914042950841494E-6</c:v>
                </c:pt>
                <c:pt idx="219">
                  <c:v>6.7654322579504185E-6</c:v>
                </c:pt>
                <c:pt idx="220">
                  <c:v>6.8406954702820394E-6</c:v>
                </c:pt>
                <c:pt idx="221">
                  <c:v>6.9172215667613735E-6</c:v>
                </c:pt>
                <c:pt idx="222">
                  <c:v>6.995038959175819E-6</c:v>
                </c:pt>
                <c:pt idx="223">
                  <c:v>7.0741768627881109E-6</c:v>
                </c:pt>
                <c:pt idx="224">
                  <c:v>7.1546653237565012E-6</c:v>
                </c:pt>
                <c:pt idx="225">
                  <c:v>7.2365352476528546E-6</c:v>
                </c:pt>
                <c:pt idx="226">
                  <c:v>7.3198184291291967E-6</c:v>
                </c:pt>
                <c:pt idx="227">
                  <c:v>7.4045475827858696E-6</c:v>
                </c:pt>
                <c:pt idx="228">
                  <c:v>7.4907563752972384E-6</c:v>
                </c:pt>
                <c:pt idx="229">
                  <c:v>7.5784794588538373E-6</c:v>
                </c:pt>
                <c:pt idx="230">
                  <c:v>7.6677525059829763E-6</c:v>
                </c:pt>
                <c:pt idx="231">
                  <c:v>7.758612245813105E-6</c:v>
                </c:pt>
                <c:pt idx="232">
                  <c:v>7.8510965018507862E-6</c:v>
                </c:pt>
                <c:pt idx="233">
                  <c:v>7.9452442313427601E-6</c:v>
                </c:pt>
                <c:pt idx="234">
                  <c:v>8.0410955662996262E-6</c:v>
                </c:pt>
                <c:pt idx="235">
                  <c:v>8.1386918562617364E-6</c:v>
                </c:pt>
                <c:pt idx="236">
                  <c:v>8.2380757128923966E-6</c:v>
                </c:pt>
                <c:pt idx="237">
                  <c:v>8.3392910564881498E-6</c:v>
                </c:pt>
                <c:pt idx="238">
                  <c:v>8.4423831645008872E-6</c:v>
                </c:pt>
                <c:pt idx="239">
                  <c:v>8.5473987221718883E-6</c:v>
                </c:pt>
                <c:pt idx="240">
                  <c:v>8.6543858753834588E-6</c:v>
                </c:pt>
                <c:pt idx="241">
                  <c:v>8.7633942858398875E-6</c:v>
                </c:pt>
                <c:pt idx="242">
                  <c:v>8.8744751886957602E-6</c:v>
                </c:pt>
                <c:pt idx="243">
                  <c:v>8.9876814527564813E-6</c:v>
                </c:pt>
                <c:pt idx="244">
                  <c:v>9.1030676433830272E-6</c:v>
                </c:pt>
                <c:pt idx="245">
                  <c:v>9.2206900882406828E-6</c:v>
                </c:pt>
                <c:pt idx="246">
                  <c:v>9.3406069460396094E-6</c:v>
                </c:pt>
                <c:pt idx="247">
                  <c:v>9.4628782784238788E-6</c:v>
                </c:pt>
                <c:pt idx="248">
                  <c:v>9.5875661251748388E-6</c:v>
                </c:pt>
                <c:pt idx="249">
                  <c:v>9.7147345829045912E-6</c:v>
                </c:pt>
                <c:pt idx="250">
                  <c:v>9.8444498874259097E-6</c:v>
                </c:pt>
                <c:pt idx="251">
                  <c:v>9.9767804999962111E-6</c:v>
                </c:pt>
                <c:pt idx="252">
                  <c:v>1.01117971976452E-5</c:v>
                </c:pt>
                <c:pt idx="253">
                  <c:v>1.0249573167808666E-5</c:v>
                </c:pt>
                <c:pt idx="254">
                  <c:v>1.0390184107504634E-5</c:v>
                </c:pt>
                <c:pt idx="255">
                  <c:v>1.0533708327302757E-5</c:v>
                </c:pt>
                <c:pt idx="256">
                  <c:v>1.0680226860353509E-5</c:v>
                </c:pt>
                <c:pt idx="257">
                  <c:v>1.0829823576760567E-5</c:v>
                </c:pt>
                <c:pt idx="258">
                  <c:v>1.0982585303597728E-5</c:v>
                </c:pt>
                <c:pt idx="259">
                  <c:v>1.1138601950890935E-5</c:v>
                </c:pt>
                <c:pt idx="260">
                  <c:v>1.1297966643906689E-5</c:v>
                </c:pt>
                <c:pt idx="261">
                  <c:v>1.1460775862110161E-5</c:v>
                </c:pt>
                <c:pt idx="262">
                  <c:v>1.1627129585180095E-5</c:v>
                </c:pt>
                <c:pt idx="263">
                  <c:v>1.1797131446493009E-5</c:v>
                </c:pt>
                <c:pt idx="264">
                  <c:v>1.197088889451657E-5</c:v>
                </c:pt>
                <c:pt idx="265">
                  <c:v>1.2148513362581319E-5</c:v>
                </c:pt>
                <c:pt idx="266">
                  <c:v>1.2330120447531515E-5</c:v>
                </c:pt>
                <c:pt idx="267">
                  <c:v>1.2515830097789766E-5</c:v>
                </c:pt>
                <c:pt idx="268">
                  <c:v>1.2705766811406608E-5</c:v>
                </c:pt>
                <c:pt idx="269">
                  <c:v>1.2900059844705462E-5</c:v>
                </c:pt>
                <c:pt idx="270">
                  <c:v>1.3098843432175757E-5</c:v>
                </c:pt>
                <c:pt idx="271">
                  <c:v>1.3302257018312497E-5</c:v>
                </c:pt>
                <c:pt idx="272">
                  <c:v>1.351044550214981E-5</c:v>
                </c:pt>
                <c:pt idx="273">
                  <c:v>1.3723559495288968E-5</c:v>
                </c:pt>
                <c:pt idx="274">
                  <c:v>1.3941755594278632E-5</c:v>
                </c:pt>
                <c:pt idx="275">
                  <c:v>1.4165196668266912E-5</c:v>
                </c:pt>
                <c:pt idx="276">
                  <c:v>1.4394052162911606E-5</c:v>
                </c:pt>
                <c:pt idx="277">
                  <c:v>1.4628498421607277E-5</c:v>
                </c:pt>
                <c:pt idx="278">
                  <c:v>1.4868719025165968E-5</c:v>
                </c:pt>
                <c:pt idx="279">
                  <c:v>1.511490515117302E-5</c:v>
                </c:pt>
                <c:pt idx="280">
                  <c:v>1.5367255954331155E-5</c:v>
                </c:pt>
                <c:pt idx="281">
                  <c:v>1.5625978969205401E-5</c:v>
                </c:pt>
                <c:pt idx="282">
                  <c:v>1.58912905368893E-5</c:v>
                </c:pt>
                <c:pt idx="283">
                  <c:v>1.6163416257229895E-5</c:v>
                </c:pt>
                <c:pt idx="284">
                  <c:v>1.6442591468376202E-5</c:v>
                </c:pt>
                <c:pt idx="285">
                  <c:v>1.6729061755554109E-5</c:v>
                </c:pt>
                <c:pt idx="286">
                  <c:v>1.7023083491121002E-5</c:v>
                </c:pt>
                <c:pt idx="287">
                  <c:v>1.7324924408117208E-5</c:v>
                </c:pt>
                <c:pt idx="288">
                  <c:v>1.763486420970957E-5</c:v>
                </c:pt>
                <c:pt idx="289">
                  <c:v>1.7953195217117017E-5</c:v>
                </c:pt>
                <c:pt idx="290">
                  <c:v>1.8280223058820012E-5</c:v>
                </c:pt>
                <c:pt idx="291">
                  <c:v>1.8616267404087357E-5</c:v>
                </c:pt>
                <c:pt idx="292">
                  <c:v>1.8961662744106987E-5</c:v>
                </c:pt>
                <c:pt idx="293">
                  <c:v>1.9316759224283932E-5</c:v>
                </c:pt>
                <c:pt idx="294">
                  <c:v>1.9681923531571703E-5</c:v>
                </c:pt>
                <c:pt idx="295">
                  <c:v>2.0057539841034859E-5</c:v>
                </c:pt>
                <c:pt idx="296">
                  <c:v>2.0444010826204333E-5</c:v>
                </c:pt>
                <c:pt idx="297">
                  <c:v>2.0841758738186001E-5</c:v>
                </c:pt>
                <c:pt idx="298">
                  <c:v>2.1251226558921133E-5</c:v>
                </c:pt>
                <c:pt idx="299">
                  <c:v>2.1672879234478926E-5</c:v>
                </c:pt>
                <c:pt idx="300">
                  <c:v>2.210720499479105E-5</c:v>
                </c:pt>
                <c:pt idx="301">
                  <c:v>2.2554716766821532E-5</c:v>
                </c:pt>
                <c:pt idx="302">
                  <c:v>2.3015953688808073E-5</c:v>
                </c:pt>
                <c:pt idx="303">
                  <c:v>2.3491482733920182E-5</c:v>
                </c:pt>
                <c:pt idx="304">
                  <c:v>2.3981900452462711E-5</c:v>
                </c:pt>
                <c:pt idx="305">
                  <c:v>2.4487834842618915E-5</c:v>
                </c:pt>
                <c:pt idx="306">
                  <c:v>2.5009947360685163E-5</c:v>
                </c:pt>
                <c:pt idx="307">
                  <c:v>2.5548935082810177E-5</c:v>
                </c:pt>
                <c:pt idx="308">
                  <c:v>2.6105533031428141E-5</c:v>
                </c:pt>
                <c:pt idx="309">
                  <c:v>2.6680516680880635E-5</c:v>
                </c:pt>
                <c:pt idx="310">
                  <c:v>2.727470465817328E-5</c:v>
                </c:pt>
                <c:pt idx="311">
                  <c:v>2.7888961656426943E-5</c:v>
                </c:pt>
                <c:pt idx="312">
                  <c:v>2.8524201580381151E-5</c:v>
                </c:pt>
                <c:pt idx="313">
                  <c:v>2.9181390945311403E-5</c:v>
                </c:pt>
                <c:pt idx="314">
                  <c:v>2.9861552552960009E-5</c:v>
                </c:pt>
                <c:pt idx="315">
                  <c:v>3.0565769470580897E-5</c:v>
                </c:pt>
                <c:pt idx="316">
                  <c:v>3.1295189341997977E-5</c:v>
                </c:pt>
                <c:pt idx="317">
                  <c:v>3.205102906271304E-5</c:v>
                </c:pt>
                <c:pt idx="318">
                  <c:v>3.28345798546184E-5</c:v>
                </c:pt>
                <c:pt idx="319">
                  <c:v>3.3647212779823503E-5</c:v>
                </c:pt>
                <c:pt idx="320">
                  <c:v>3.4490384737553235E-5</c:v>
                </c:pt>
                <c:pt idx="321">
                  <c:v>3.5365644993087631E-5</c:v>
                </c:pt>
                <c:pt idx="322">
                  <c:v>3.6274642293367688E-5</c:v>
                </c:pt>
                <c:pt idx="323">
                  <c:v>3.7219132630281687E-5</c:v>
                </c:pt>
                <c:pt idx="324">
                  <c:v>3.8200987719877371E-5</c:v>
                </c:pt>
                <c:pt idx="325">
                  <c:v>3.922220427394107E-5</c:v>
                </c:pt>
                <c:pt idx="326">
                  <c:v>4.0284914149688316E-5</c:v>
                </c:pt>
                <c:pt idx="327">
                  <c:v>4.1391395473889317E-5</c:v>
                </c:pt>
                <c:pt idx="328">
                  <c:v>4.2544084849801262E-5</c:v>
                </c:pt>
                <c:pt idx="329">
                  <c:v>4.3745590769025546E-5</c:v>
                </c:pt>
                <c:pt idx="330">
                  <c:v>4.4998708366118826E-5</c:v>
                </c:pt>
                <c:pt idx="331">
                  <c:v>4.6306435671775051E-5</c:v>
                </c:pt>
                <c:pt idx="332">
                  <c:v>4.7671991541029843E-5</c:v>
                </c:pt>
                <c:pt idx="333">
                  <c:v>4.9098835456653792E-5</c:v>
                </c:pt>
                <c:pt idx="334">
                  <c:v>5.0590689435209397E-5</c:v>
                </c:pt>
                <c:pt idx="335">
                  <c:v>5.2151562294757362E-5</c:v>
                </c:pt>
                <c:pt idx="336">
                  <c:v>5.3785776579632124E-5</c:v>
                </c:pt>
                <c:pt idx="337">
                  <c:v>5.5497998479924576E-5</c:v>
                </c:pt>
                <c:pt idx="338">
                  <c:v>5.7293271132336806E-5</c:v>
                </c:pt>
                <c:pt idx="339">
                  <c:v>5.9177051746137133E-5</c:v>
                </c:pt>
                <c:pt idx="340">
                  <c:v>6.1155253064516479E-5</c:v>
                </c:pt>
                <c:pt idx="341">
                  <c:v>6.3234289749500067E-5</c:v>
                </c:pt>
                <c:pt idx="342">
                  <c:v>6.5421130369840963E-5</c:v>
                </c:pt>
                <c:pt idx="343">
                  <c:v>6.7723355778600471E-5</c:v>
                </c:pt>
                <c:pt idx="344">
                  <c:v>7.0149224793546958E-5</c:v>
                </c:pt>
                <c:pt idx="345">
                  <c:v>7.2707748242904356E-5</c:v>
                </c:pt>
                <c:pt idx="346">
                  <c:v>7.5408772616030365E-5</c:v>
                </c:pt>
                <c:pt idx="347">
                  <c:v>7.8263074769031223E-5</c:v>
                </c:pt>
                <c:pt idx="348">
                  <c:v>8.1282469386179473E-5</c:v>
                </c:pt>
                <c:pt idx="349">
                  <c:v>8.4479931197997592E-5</c:v>
                </c:pt>
                <c:pt idx="350">
                  <c:v>8.7869734316798904E-5</c:v>
                </c:pt>
                <c:pt idx="351">
                  <c:v>9.1467611483766071E-5</c:v>
                </c:pt>
                <c:pt idx="352">
                  <c:v>9.5290936545076548E-5</c:v>
                </c:pt>
                <c:pt idx="353">
                  <c:v>9.9358934109203541E-5</c:v>
                </c:pt>
                <c:pt idx="354">
                  <c:v>1.0369292110985807E-4</c:v>
                </c:pt>
                <c:pt idx="355">
                  <c:v>1.0831658594267038E-4</c:v>
                </c:pt>
                <c:pt idx="356">
                  <c:v>1.132563120013405E-4</c:v>
                </c:pt>
                <c:pt idx="357">
                  <c:v>1.1854155386519839E-4</c:v>
                </c:pt>
                <c:pt idx="358">
                  <c:v>1.2420527615501079E-4</c:v>
                </c:pt>
                <c:pt idx="359">
                  <c:v>1.3028446726799683E-4</c:v>
                </c:pt>
                <c:pt idx="360">
                  <c:v>1.3682074294394449E-4</c:v>
                </c:pt>
                <c:pt idx="361">
                  <c:v>1.4386105805562689E-4</c:v>
                </c:pt>
                <c:pt idx="362">
                  <c:v>1.5145854936020561E-4</c:v>
                </c:pt>
                <c:pt idx="363">
                  <c:v>1.596735374608502E-4</c:v>
                </c:pt>
                <c:pt idx="364">
                  <c:v>1.6857472326465786E-4</c:v>
                </c:pt>
                <c:pt idx="365">
                  <c:v>1.7824062326035075E-4</c:v>
                </c:pt>
                <c:pt idx="366">
                  <c:v>1.8876129962021001E-4</c:v>
                </c:pt>
                <c:pt idx="367">
                  <c:v>2.0024045633026206E-4</c:v>
                </c:pt>
                <c:pt idx="368">
                  <c:v>2.1279799247108375E-4</c:v>
                </c:pt>
                <c:pt idx="369">
                  <c:v>2.2657313006910605E-4</c:v>
                </c:pt>
                <c:pt idx="370">
                  <c:v>2.417282689325593E-4</c:v>
                </c:pt>
                <c:pt idx="371">
                  <c:v>2.5845376784289204E-4</c:v>
                </c:pt>
                <c:pt idx="372">
                  <c:v>2.7697391503945959E-4</c:v>
                </c:pt>
                <c:pt idx="373">
                  <c:v>2.975544377979774E-4</c:v>
                </c:pt>
                <c:pt idx="374">
                  <c:v>3.2051202078666033E-4</c:v>
                </c:pt>
                <c:pt idx="375">
                  <c:v>3.4622647010454344E-4</c:v>
                </c:pt>
                <c:pt idx="376">
                  <c:v>3.7515639580940985E-4</c:v>
                </c:pt>
                <c:pt idx="377">
                  <c:v>4.0785962258740757E-4</c:v>
                </c:pt>
                <c:pt idx="378">
                  <c:v>4.4502002546858809E-4</c:v>
                </c:pt>
                <c:pt idx="379">
                  <c:v>4.8748320218816945E-4</c:v>
                </c:pt>
                <c:pt idx="380">
                  <c:v>5.3630445791937303E-4</c:v>
                </c:pt>
                <c:pt idx="381">
                  <c:v>5.9281418831823806E-4</c:v>
                </c:pt>
                <c:pt idx="382">
                  <c:v>6.5870822633924155E-4</c:v>
                </c:pt>
                <c:pt idx="383">
                  <c:v>7.3617460951177116E-4</c:v>
                </c:pt>
                <c:pt idx="384">
                  <c:v>8.2807445834081781E-4</c:v>
                </c:pt>
                <c:pt idx="385">
                  <c:v>9.382048709010146E-4</c:v>
                </c:pt>
                <c:pt idx="386">
                  <c:v>1.0716888918980521E-3</c:v>
                </c:pt>
                <c:pt idx="387">
                  <c:v>1.2355672074137085E-3</c:v>
                </c:pt>
                <c:pt idx="388">
                  <c:v>1.4397188049089938E-3</c:v>
                </c:pt>
                <c:pt idx="389">
                  <c:v>1.6983343804931313E-3</c:v>
                </c:pt>
                <c:pt idx="390">
                  <c:v>2.0323499467344791E-3</c:v>
                </c:pt>
                <c:pt idx="391">
                  <c:v>2.4736113830888984E-3</c:v>
                </c:pt>
                <c:pt idx="392">
                  <c:v>3.0722898386274593E-3</c:v>
                </c:pt>
                <c:pt idx="393">
                  <c:v>3.9106807702829396E-3</c:v>
                </c:pt>
                <c:pt idx="394">
                  <c:v>5.1301332229753529E-3</c:v>
                </c:pt>
                <c:pt idx="395">
                  <c:v>6.9861480131945949E-3</c:v>
                </c:pt>
                <c:pt idx="396">
                  <c:v>9.9650218037952657E-3</c:v>
                </c:pt>
                <c:pt idx="397">
                  <c:v>1.5024365767330367E-2</c:v>
                </c:pt>
                <c:pt idx="398">
                  <c:v>2.3944629807748238E-2</c:v>
                </c:pt>
                <c:pt idx="399">
                  <c:v>3.8514254032501638E-2</c:v>
                </c:pt>
                <c:pt idx="400">
                  <c:v>5.2184615384288272E-2</c:v>
                </c:pt>
                <c:pt idx="401">
                  <c:v>4.6820893712432088E-2</c:v>
                </c:pt>
                <c:pt idx="402">
                  <c:v>3.0721811428332954E-2</c:v>
                </c:pt>
                <c:pt idx="403">
                  <c:v>1.8961203155743095E-2</c:v>
                </c:pt>
                <c:pt idx="404">
                  <c:v>1.2206241214768355E-2</c:v>
                </c:pt>
                <c:pt idx="405">
                  <c:v>8.3258218777385908E-3</c:v>
                </c:pt>
                <c:pt idx="406">
                  <c:v>5.9777097030529747E-3</c:v>
                </c:pt>
                <c:pt idx="407">
                  <c:v>4.4749743940544926E-3</c:v>
                </c:pt>
                <c:pt idx="408">
                  <c:v>3.4645387807649692E-3</c:v>
                </c:pt>
                <c:pt idx="409">
                  <c:v>2.7562683257135105E-3</c:v>
                </c:pt>
                <c:pt idx="410">
                  <c:v>2.2422682142948691E-3</c:v>
                </c:pt>
                <c:pt idx="411">
                  <c:v>1.8582473110112373E-3</c:v>
                </c:pt>
                <c:pt idx="412">
                  <c:v>1.5642036243244679E-3</c:v>
                </c:pt>
                <c:pt idx="413">
                  <c:v>1.3342916465897408E-3</c:v>
                </c:pt>
                <c:pt idx="414">
                  <c:v>1.1512558583607183E-3</c:v>
                </c:pt>
                <c:pt idx="415">
                  <c:v>1.0032415945491384E-3</c:v>
                </c:pt>
                <c:pt idx="416">
                  <c:v>8.8189795255693196E-4</c:v>
                </c:pt>
                <c:pt idx="417">
                  <c:v>7.8121085830241412E-4</c:v>
                </c:pt>
                <c:pt idx="418">
                  <c:v>6.9676352942996676E-4</c:v>
                </c:pt>
                <c:pt idx="419">
                  <c:v>6.2525514452157777E-4</c:v>
                </c:pt>
                <c:pt idx="420">
                  <c:v>5.6417999662443884E-4</c:v>
                </c:pt>
                <c:pt idx="421">
                  <c:v>5.1160897810522137E-4</c:v>
                </c:pt>
                <c:pt idx="422">
                  <c:v>4.6603784217710793E-4</c:v>
                </c:pt>
                <c:pt idx="423">
                  <c:v>4.2627996296301597E-4</c:v>
                </c:pt>
                <c:pt idx="424">
                  <c:v>3.913893195848748E-4</c:v>
                </c:pt>
                <c:pt idx="425">
                  <c:v>3.6060436962273286E-4</c:v>
                </c:pt>
                <c:pt idx="426">
                  <c:v>3.3330659261284222E-4</c:v>
                </c:pt>
                <c:pt idx="427">
                  <c:v>3.0898948820906949E-4</c:v>
                </c:pt>
                <c:pt idx="428">
                  <c:v>2.8723512639283895E-4</c:v>
                </c:pt>
                <c:pt idx="429">
                  <c:v>2.6769622167333577E-4</c:v>
                </c:pt>
                <c:pt idx="430">
                  <c:v>2.5008229498699869E-4</c:v>
                </c:pt>
                <c:pt idx="431">
                  <c:v>2.3414889324972912E-4</c:v>
                </c:pt>
                <c:pt idx="432">
                  <c:v>2.1968911917170337E-4</c:v>
                </c:pt>
                <c:pt idx="433">
                  <c:v>2.0652692309015638E-4</c:v>
                </c:pt>
                <c:pt idx="434">
                  <c:v>1.9451175053512154E-4</c:v>
                </c:pt>
                <c:pt idx="435">
                  <c:v>1.8351424155310956E-4</c:v>
                </c:pt>
                <c:pt idx="436">
                  <c:v>1.7342275231020619E-4</c:v>
                </c:pt>
                <c:pt idx="437">
                  <c:v>1.6414052426694581E-4</c:v>
                </c:pt>
                <c:pt idx="438">
                  <c:v>1.555833668536421E-4</c:v>
                </c:pt>
                <c:pt idx="439">
                  <c:v>1.476777499840807E-4</c:v>
                </c:pt>
                <c:pt idx="440">
                  <c:v>1.4035922568668503E-4</c:v>
                </c:pt>
                <c:pt idx="441">
                  <c:v>1.3357111557269993E-4</c:v>
                </c:pt>
                <c:pt idx="442">
                  <c:v>1.272634142162388E-4</c:v>
                </c:pt>
                <c:pt idx="443">
                  <c:v>1.2139186881881402E-4</c:v>
                </c:pt>
                <c:pt idx="444">
                  <c:v>1.159172035233711E-4</c:v>
                </c:pt>
                <c:pt idx="445">
                  <c:v>1.1080446298473309E-4</c:v>
                </c:pt>
                <c:pt idx="446">
                  <c:v>1.0602245470714025E-4</c:v>
                </c:pt>
                <c:pt idx="447">
                  <c:v>1.0154327353394528E-4</c:v>
                </c:pt>
                <c:pt idx="448">
                  <c:v>9.7341894752158326E-5</c:v>
                </c:pt>
                <c:pt idx="449">
                  <c:v>9.3395824731912994E-5</c:v>
                </c:pt>
                <c:pt idx="450">
                  <c:v>8.9684799992751464E-5</c:v>
                </c:pt>
                <c:pt idx="451">
                  <c:v>8.6190527178331967E-5</c:v>
                </c:pt>
                <c:pt idx="452">
                  <c:v>8.2896457708607967E-5</c:v>
                </c:pt>
                <c:pt idx="453">
                  <c:v>7.9787591925719622E-5</c:v>
                </c:pt>
                <c:pt idx="454">
                  <c:v>7.6850308405164658E-5</c:v>
                </c:pt>
                <c:pt idx="455">
                  <c:v>7.4072214805230533E-5</c:v>
                </c:pt>
                <c:pt idx="456">
                  <c:v>7.1442017205085689E-5</c:v>
                </c:pt>
                <c:pt idx="457">
                  <c:v>6.8949405359027818E-5</c:v>
                </c:pt>
                <c:pt idx="458">
                  <c:v>6.6584951690006042E-5</c:v>
                </c:pt>
                <c:pt idx="459">
                  <c:v>6.434002217471627E-5</c:v>
                </c:pt>
                <c:pt idx="460">
                  <c:v>6.220669754737859E-5</c:v>
                </c:pt>
                <c:pt idx="461">
                  <c:v>6.0177703479457612E-5</c:v>
                </c:pt>
                <c:pt idx="462">
                  <c:v>5.8246348585933059E-5</c:v>
                </c:pt>
                <c:pt idx="463">
                  <c:v>5.6406469271638456E-5</c:v>
                </c:pt>
                <c:pt idx="464">
                  <c:v>5.4652380568847897E-5</c:v>
                </c:pt>
                <c:pt idx="465">
                  <c:v>5.2978832233940819E-5</c:v>
                </c:pt>
                <c:pt idx="466">
                  <c:v>5.1380969470086803E-5</c:v>
                </c:pt>
                <c:pt idx="467">
                  <c:v>4.9854297727323339E-5</c:v>
                </c:pt>
                <c:pt idx="468">
                  <c:v>4.8394651103504518E-5</c:v>
                </c:pt>
                <c:pt idx="469">
                  <c:v>4.6998163931329936E-5</c:v>
                </c:pt>
                <c:pt idx="470">
                  <c:v>4.5661245189636771E-5</c:v>
                </c:pt>
                <c:pt idx="471">
                  <c:v>4.4380555422702194E-5</c:v>
                </c:pt>
                <c:pt idx="472">
                  <c:v>4.3152985890582032E-5</c:v>
                </c:pt>
                <c:pt idx="473">
                  <c:v>4.1975639707444667E-5</c:v>
                </c:pt>
                <c:pt idx="474">
                  <c:v>4.0845814754236679E-5</c:v>
                </c:pt>
                <c:pt idx="475">
                  <c:v>3.9760988177501875E-5</c:v>
                </c:pt>
                <c:pt idx="476">
                  <c:v>3.8718802308327994E-5</c:v>
                </c:pt>
                <c:pt idx="477">
                  <c:v>3.7717051854688571E-5</c:v>
                </c:pt>
                <c:pt idx="478">
                  <c:v>3.6753672237281871E-5</c:v>
                </c:pt>
                <c:pt idx="479">
                  <c:v>3.5826728953684807E-5</c:v>
                </c:pt>
                <c:pt idx="480">
                  <c:v>3.4934407868526687E-5</c:v>
                </c:pt>
                <c:pt idx="481">
                  <c:v>3.4075006338692803E-5</c:v>
                </c:pt>
                <c:pt idx="482">
                  <c:v>3.3246925092501646E-5</c:v>
                </c:pt>
                <c:pt idx="483">
                  <c:v>3.2448660790543335E-5</c:v>
                </c:pt>
                <c:pt idx="484">
                  <c:v>3.1678799203574939E-5</c:v>
                </c:pt>
                <c:pt idx="485">
                  <c:v>3.0936008949674623E-5</c:v>
                </c:pt>
                <c:pt idx="486">
                  <c:v>3.0219035738875418E-5</c:v>
                </c:pt>
                <c:pt idx="487">
                  <c:v>2.9526697078829739E-5</c:v>
                </c:pt>
                <c:pt idx="488">
                  <c:v>2.8857877399783848E-5</c:v>
                </c:pt>
                <c:pt idx="489">
                  <c:v>2.8211523561340337E-5</c:v>
                </c:pt>
                <c:pt idx="490">
                  <c:v>2.7586640707221828E-5</c:v>
                </c:pt>
                <c:pt idx="491">
                  <c:v>2.6982288437575291E-5</c:v>
                </c:pt>
                <c:pt idx="492">
                  <c:v>2.6397577271322959E-5</c:v>
                </c:pt>
                <c:pt idx="493">
                  <c:v>2.5831665373714778E-5</c:v>
                </c:pt>
                <c:pt idx="494">
                  <c:v>2.5283755526605845E-5</c:v>
                </c:pt>
                <c:pt idx="495">
                  <c:v>2.4753092321102482E-5</c:v>
                </c:pt>
                <c:pt idx="496">
                  <c:v>2.4238959554121006E-5</c:v>
                </c:pt>
                <c:pt idx="497">
                  <c:v>2.3740677812108513E-5</c:v>
                </c:pt>
                <c:pt idx="498">
                  <c:v>2.3257602226707096E-5</c:v>
                </c:pt>
                <c:pt idx="499">
                  <c:v>2.2789120388520785E-5</c:v>
                </c:pt>
                <c:pt idx="500">
                  <c:v>2.2334650406385217E-5</c:v>
                </c:pt>
                <c:pt idx="501">
                  <c:v>2.1893639100658441E-5</c:v>
                </c:pt>
                <c:pt idx="502">
                  <c:v>2.1465560320060443E-5</c:v>
                </c:pt>
                <c:pt idx="503">
                  <c:v>2.104991337250043E-5</c:v>
                </c:pt>
                <c:pt idx="504">
                  <c:v>2.0646221561155394E-5</c:v>
                </c:pt>
                <c:pt idx="505">
                  <c:v>2.0254030817809323E-5</c:v>
                </c:pt>
                <c:pt idx="506">
                  <c:v>1.9872908426138535E-5</c:v>
                </c:pt>
                <c:pt idx="507">
                  <c:v>1.9502441828241586E-5</c:v>
                </c:pt>
                <c:pt idx="508">
                  <c:v>1.9142237508268614E-5</c:v>
                </c:pt>
                <c:pt idx="509">
                  <c:v>1.87919199475107E-5</c:v>
                </c:pt>
                <c:pt idx="510">
                  <c:v>1.8451130645769495E-5</c:v>
                </c:pt>
                <c:pt idx="511">
                  <c:v>1.8119527204246026E-5</c:v>
                </c:pt>
                <c:pt idx="512">
                  <c:v>1.7796782465568789E-5</c:v>
                </c:pt>
                <c:pt idx="513">
                  <c:v>1.7482583706928935E-5</c:v>
                </c:pt>
                <c:pt idx="514">
                  <c:v>1.7176631882607649E-5</c:v>
                </c:pt>
                <c:pt idx="515">
                  <c:v>1.68786409124706E-5</c:v>
                </c:pt>
                <c:pt idx="516">
                  <c:v>1.6588337013269154E-5</c:v>
                </c:pt>
                <c:pt idx="517">
                  <c:v>1.6305458069830484E-5</c:v>
                </c:pt>
                <c:pt idx="518">
                  <c:v>1.6029753043440449E-5</c:v>
                </c:pt>
                <c:pt idx="519">
                  <c:v>1.576098141492644E-5</c:v>
                </c:pt>
                <c:pt idx="520">
                  <c:v>1.5498912660133753E-5</c:v>
                </c:pt>
                <c:pt idx="521">
                  <c:v>1.5243325755660109E-5</c:v>
                </c:pt>
                <c:pt idx="522">
                  <c:v>1.4994008712869906E-5</c:v>
                </c:pt>
                <c:pt idx="523">
                  <c:v>1.4750758138354271E-5</c:v>
                </c:pt>
                <c:pt idx="524">
                  <c:v>1.4513378819135516E-5</c:v>
                </c:pt>
                <c:pt idx="525">
                  <c:v>1.4281683331036884E-5</c:v>
                </c:pt>
                <c:pt idx="526">
                  <c:v>1.4055491668750857E-5</c:v>
                </c:pt>
                <c:pt idx="527">
                  <c:v>1.3834630896242988E-5</c:v>
                </c:pt>
                <c:pt idx="528">
                  <c:v>1.3618934816223752E-5</c:v>
                </c:pt>
                <c:pt idx="529">
                  <c:v>1.3408243657509118E-5</c:v>
                </c:pt>
                <c:pt idx="530">
                  <c:v>1.3202403779171934E-5</c:v>
                </c:pt>
                <c:pt idx="531">
                  <c:v>1.3001267390461497E-5</c:v>
                </c:pt>
                <c:pt idx="532">
                  <c:v>1.2804692285538116E-5</c:v>
                </c:pt>
                <c:pt idx="533">
                  <c:v>1.2612541592133912E-5</c:v>
                </c:pt>
                <c:pt idx="534">
                  <c:v>1.2424683533310546E-5</c:v>
                </c:pt>
                <c:pt idx="535">
                  <c:v>1.2240991201539781E-5</c:v>
                </c:pt>
                <c:pt idx="536">
                  <c:v>1.2061342344383792E-5</c:v>
                </c:pt>
                <c:pt idx="537">
                  <c:v>1.1885619161099606E-5</c:v>
                </c:pt>
                <c:pt idx="538">
                  <c:v>1.1713708109535935E-5</c:v>
                </c:pt>
                <c:pt idx="539">
                  <c:v>1.1545499722731513E-5</c:v>
                </c:pt>
                <c:pt idx="540">
                  <c:v>1.1380888434661886E-5</c:v>
                </c:pt>
                <c:pt idx="541">
                  <c:v>1.1219772414616874E-5</c:v>
                </c:pt>
                <c:pt idx="542">
                  <c:v>1.1062053409723628E-5</c:v>
                </c:pt>
                <c:pt idx="543">
                  <c:v>1.0907636595160652E-5</c:v>
                </c:pt>
                <c:pt idx="544">
                  <c:v>1.0756430431636529E-5</c:v>
                </c:pt>
                <c:pt idx="545">
                  <c:v>1.0608346529733477E-5</c:v>
                </c:pt>
                <c:pt idx="546">
                  <c:v>1.0463299520740431E-5</c:v>
                </c:pt>
                <c:pt idx="547">
                  <c:v>1.032120693362331E-5</c:v>
                </c:pt>
                <c:pt idx="548">
                  <c:v>1.0181989077801462E-5</c:v>
                </c:pt>
                <c:pt idx="549">
                  <c:v>1.0045568931419267E-5</c:v>
                </c:pt>
                <c:pt idx="550">
                  <c:v>9.9118720348204546E-6</c:v>
                </c:pt>
                <c:pt idx="551">
                  <c:v>9.7808263889501169E-6</c:v>
                </c:pt>
                <c:pt idx="552">
                  <c:v>9.6523623584256393E-6</c:v>
                </c:pt>
                <c:pt idx="553">
                  <c:v>9.5264125790329462E-6</c:v>
                </c:pt>
                <c:pt idx="554">
                  <c:v>9.4029118694186587E-6</c:v>
                </c:pt>
                <c:pt idx="555">
                  <c:v>9.2817971467620902E-6</c:v>
                </c:pt>
                <c:pt idx="556">
                  <c:v>9.1630073462234002E-6</c:v>
                </c:pt>
                <c:pt idx="557">
                  <c:v>9.0464833439759047E-6</c:v>
                </c:pt>
                <c:pt idx="558">
                  <c:v>8.932167883641427E-6</c:v>
                </c:pt>
                <c:pt idx="559">
                  <c:v>8.8200055059578573E-6</c:v>
                </c:pt>
                <c:pt idx="560">
                  <c:v>8.7099424815176012E-6</c:v>
                </c:pt>
                <c:pt idx="561">
                  <c:v>8.6019267464246752E-6</c:v>
                </c:pt>
                <c:pt idx="562">
                  <c:v>8.4959078407265788E-6</c:v>
                </c:pt>
                <c:pt idx="563">
                  <c:v>8.391836849485045E-6</c:v>
                </c:pt>
                <c:pt idx="564">
                  <c:v>8.2896663463572151E-6</c:v>
                </c:pt>
                <c:pt idx="565">
                  <c:v>8.1893503395657217E-6</c:v>
                </c:pt>
                <c:pt idx="566">
                  <c:v>8.0908442201428187E-6</c:v>
                </c:pt>
                <c:pt idx="567">
                  <c:v>7.9941047123398156E-6</c:v>
                </c:pt>
                <c:pt idx="568">
                  <c:v>7.8990898260988924E-6</c:v>
                </c:pt>
                <c:pt idx="569">
                  <c:v>7.8057588114898803E-6</c:v>
                </c:pt>
                <c:pt idx="570">
                  <c:v>7.7140721150197047E-6</c:v>
                </c:pt>
                <c:pt idx="571">
                  <c:v>7.6239913377270401E-6</c:v>
                </c:pt>
                <c:pt idx="572">
                  <c:v>7.5354791949793037E-6</c:v>
                </c:pt>
                <c:pt idx="573">
                  <c:v>7.4484994778934212E-6</c:v>
                </c:pt>
                <c:pt idx="574">
                  <c:v>7.3630170163058318E-6</c:v>
                </c:pt>
                <c:pt idx="575">
                  <c:v>7.2789976432210546E-6</c:v>
                </c:pt>
                <c:pt idx="576">
                  <c:v>7.196408160671721E-6</c:v>
                </c:pt>
                <c:pt idx="577">
                  <c:v>7.1152163069263997E-6</c:v>
                </c:pt>
                <c:pt idx="578">
                  <c:v>7.0353907249847472E-6</c:v>
                </c:pt>
                <c:pt idx="579">
                  <c:v>6.9569009323025473E-6</c:v>
                </c:pt>
                <c:pt idx="580">
                  <c:v>6.8797172916920832E-6</c:v>
                </c:pt>
                <c:pt idx="581">
                  <c:v>6.8038109833459796E-6</c:v>
                </c:pt>
                <c:pt idx="582">
                  <c:v>6.7291539779352185E-6</c:v>
                </c:pt>
                <c:pt idx="583">
                  <c:v>6.655719010734451E-6</c:v>
                </c:pt>
                <c:pt idx="584">
                  <c:v>6.5834795567300252E-6</c:v>
                </c:pt>
                <c:pt idx="585">
                  <c:v>6.5124098066682936E-6</c:v>
                </c:pt>
                <c:pt idx="586">
                  <c:v>6.4424846440038366E-6</c:v>
                </c:pt>
                <c:pt idx="587">
                  <c:v>6.3736796227091678E-6</c:v>
                </c:pt>
                <c:pt idx="588">
                  <c:v>6.3059709459093138E-6</c:v>
                </c:pt>
                <c:pt idx="589">
                  <c:v>6.2393354453064297E-6</c:v>
                </c:pt>
                <c:pt idx="590">
                  <c:v>6.1737505613612229E-6</c:v>
                </c:pt>
                <c:pt idx="591">
                  <c:v>6.1091943241995483E-6</c:v>
                </c:pt>
                <c:pt idx="592">
                  <c:v>6.0456453352140054E-6</c:v>
                </c:pt>
                <c:pt idx="593">
                  <c:v>5.9830827493317781E-6</c:v>
                </c:pt>
                <c:pt idx="594">
                  <c:v>5.9214862579212877E-6</c:v>
                </c:pt>
                <c:pt idx="595">
                  <c:v>5.8608360723114899E-6</c:v>
                </c:pt>
                <c:pt idx="596">
                  <c:v>5.8011129078988542E-6</c:v>
                </c:pt>
                <c:pt idx="597">
                  <c:v>5.7422979688181935E-6</c:v>
                </c:pt>
                <c:pt idx="598">
                  <c:v>5.6843729331546074E-6</c:v>
                </c:pt>
                <c:pt idx="599">
                  <c:v>5.6273199386748019E-6</c:v>
                </c:pt>
                <c:pt idx="600">
                  <c:v>5.5711215690570711E-6</c:v>
                </c:pt>
                <c:pt idx="601">
                  <c:v>5.5157608406000881E-6</c:v>
                </c:pt>
                <c:pt idx="602">
                  <c:v>5.4612211893916087E-6</c:v>
                </c:pt>
                <c:pt idx="603">
                  <c:v>5.4074864589189606E-6</c:v>
                </c:pt>
                <c:pt idx="604">
                  <c:v>5.3545408881040404E-6</c:v>
                </c:pt>
                <c:pt idx="605">
                  <c:v>5.3023690997462649E-6</c:v>
                </c:pt>
                <c:pt idx="606">
                  <c:v>5.2509560893576627E-6</c:v>
                </c:pt>
                <c:pt idx="607">
                  <c:v>5.2002872143749734E-6</c:v>
                </c:pt>
                <c:pt idx="608">
                  <c:v>5.1503481837342738E-6</c:v>
                </c:pt>
                <c:pt idx="609">
                  <c:v>5.101125047794279E-6</c:v>
                </c:pt>
                <c:pt idx="610">
                  <c:v>5.0526041885950475E-6</c:v>
                </c:pt>
                <c:pt idx="611">
                  <c:v>5.0047723104394005E-6</c:v>
                </c:pt>
                <c:pt idx="612">
                  <c:v>4.9576164307848915E-6</c:v>
                </c:pt>
                <c:pt idx="613">
                  <c:v>4.9111238714346738E-6</c:v>
                </c:pt>
                <c:pt idx="614">
                  <c:v>4.8652822500161229E-6</c:v>
                </c:pt>
                <c:pt idx="615">
                  <c:v>4.820079471736504E-6</c:v>
                </c:pt>
                <c:pt idx="616">
                  <c:v>4.7755037214054481E-6</c:v>
                </c:pt>
                <c:pt idx="617">
                  <c:v>4.7315434557144199E-6</c:v>
                </c:pt>
                <c:pt idx="618">
                  <c:v>4.6881873957637429E-6</c:v>
                </c:pt>
                <c:pt idx="619">
                  <c:v>4.6454245198281688E-6</c:v>
                </c:pt>
                <c:pt idx="620">
                  <c:v>4.6032440563523157E-6</c:v>
                </c:pt>
                <c:pt idx="621">
                  <c:v>4.5616354771676764E-6</c:v>
                </c:pt>
                <c:pt idx="622">
                  <c:v>4.520588490923215E-6</c:v>
                </c:pt>
                <c:pt idx="623">
                  <c:v>4.4800930367218993E-6</c:v>
                </c:pt>
                <c:pt idx="624">
                  <c:v>4.440139277955837E-6</c:v>
                </c:pt>
                <c:pt idx="625">
                  <c:v>4.4007175963329423E-6</c:v>
                </c:pt>
                <c:pt idx="626">
                  <c:v>4.3618185860883868E-6</c:v>
                </c:pt>
                <c:pt idx="627">
                  <c:v>4.3234330483743094E-6</c:v>
                </c:pt>
                <c:pt idx="628">
                  <c:v>4.2855519858215498E-6</c:v>
                </c:pt>
                <c:pt idx="629">
                  <c:v>4.2481665972674076E-6</c:v>
                </c:pt>
                <c:pt idx="630">
                  <c:v>4.2112682726436475E-6</c:v>
                </c:pt>
                <c:pt idx="631">
                  <c:v>4.1748485880192191E-6</c:v>
                </c:pt>
                <c:pt idx="632">
                  <c:v>4.1388993007923585E-6</c:v>
                </c:pt>
                <c:pt idx="633">
                  <c:v>4.1034123450269515E-6</c:v>
                </c:pt>
                <c:pt idx="634">
                  <c:v>4.0683798269282255E-6</c:v>
                </c:pt>
                <c:pt idx="635">
                  <c:v>4.0337940204530493E-6</c:v>
                </c:pt>
                <c:pt idx="636">
                  <c:v>3.9996473630502635E-6</c:v>
                </c:pt>
                <c:pt idx="637">
                  <c:v>3.9659324515266737E-6</c:v>
                </c:pt>
                <c:pt idx="638">
                  <c:v>3.9326420380344781E-6</c:v>
                </c:pt>
                <c:pt idx="639">
                  <c:v>3.8997690261760791E-6</c:v>
                </c:pt>
                <c:pt idx="640">
                  <c:v>3.8673064672223564E-6</c:v>
                </c:pt>
                <c:pt idx="641">
                  <c:v>3.8352475564406582E-6</c:v>
                </c:pt>
                <c:pt idx="642">
                  <c:v>3.8035856295288744E-6</c:v>
                </c:pt>
                <c:pt idx="643">
                  <c:v>3.7723141591521094E-6</c:v>
                </c:pt>
                <c:pt idx="644">
                  <c:v>3.74142675157859E-6</c:v>
                </c:pt>
                <c:pt idx="645">
                  <c:v>3.7109171434115809E-6</c:v>
                </c:pt>
                <c:pt idx="646">
                  <c:v>3.6807791984141793E-6</c:v>
                </c:pt>
                <c:pt idx="647">
                  <c:v>3.6510069044239924E-6</c:v>
                </c:pt>
                <c:pt idx="648">
                  <c:v>3.6215943703547932E-6</c:v>
                </c:pt>
                <c:pt idx="649">
                  <c:v>3.5925358232823732E-6</c:v>
                </c:pt>
                <c:pt idx="650">
                  <c:v>3.5638256056118942E-6</c:v>
                </c:pt>
                <c:pt idx="651">
                  <c:v>3.5354581723241449E-6</c:v>
                </c:pt>
                <c:pt idx="652">
                  <c:v>3.5074280882982029E-6</c:v>
                </c:pt>
                <c:pt idx="653">
                  <c:v>3.479730025708091E-6</c:v>
                </c:pt>
                <c:pt idx="654">
                  <c:v>3.4523587614910915E-6</c:v>
                </c:pt>
                <c:pt idx="655">
                  <c:v>3.4253091748854837E-6</c:v>
                </c:pt>
                <c:pt idx="656">
                  <c:v>3.3985762450355276E-6</c:v>
                </c:pt>
                <c:pt idx="657">
                  <c:v>3.3721550486616137E-6</c:v>
                </c:pt>
                <c:pt idx="658">
                  <c:v>3.3460407577935489E-6</c:v>
                </c:pt>
                <c:pt idx="659">
                  <c:v>3.3202286375650392E-6</c:v>
                </c:pt>
                <c:pt idx="660">
                  <c:v>3.2947140440674862E-6</c:v>
                </c:pt>
                <c:pt idx="661">
                  <c:v>3.2694924222612779E-6</c:v>
                </c:pt>
                <c:pt idx="662">
                  <c:v>3.2445593039428265E-6</c:v>
                </c:pt>
                <c:pt idx="663">
                  <c:v>3.2199103057656541E-6</c:v>
                </c:pt>
                <c:pt idx="664">
                  <c:v>3.1955411273138904E-6</c:v>
                </c:pt>
                <c:pt idx="665">
                  <c:v>3.1714475492266082E-6</c:v>
                </c:pt>
                <c:pt idx="666">
                  <c:v>3.1476254313714601E-6</c:v>
                </c:pt>
                <c:pt idx="667">
                  <c:v>3.1240707110661491E-6</c:v>
                </c:pt>
                <c:pt idx="668">
                  <c:v>3.1007794013463011E-6</c:v>
                </c:pt>
                <c:pt idx="669">
                  <c:v>3.0777475892783642E-6</c:v>
                </c:pt>
                <c:pt idx="670">
                  <c:v>3.0549714343162015E-6</c:v>
                </c:pt>
                <c:pt idx="671">
                  <c:v>3.032447166700086E-6</c:v>
                </c:pt>
                <c:pt idx="672">
                  <c:v>3.010171085896858E-6</c:v>
                </c:pt>
                <c:pt idx="673">
                  <c:v>2.9881395590800313E-6</c:v>
                </c:pt>
                <c:pt idx="674">
                  <c:v>2.9663490196486937E-6</c:v>
                </c:pt>
                <c:pt idx="675">
                  <c:v>2.9447959657840652E-6</c:v>
                </c:pt>
                <c:pt idx="676">
                  <c:v>2.9234769590426265E-6</c:v>
                </c:pt>
                <c:pt idx="677">
                  <c:v>2.9023886229847681E-6</c:v>
                </c:pt>
                <c:pt idx="678">
                  <c:v>2.881527641837927E-6</c:v>
                </c:pt>
                <c:pt idx="679">
                  <c:v>2.8608907591932375E-6</c:v>
                </c:pt>
                <c:pt idx="680">
                  <c:v>2.840474776734728E-6</c:v>
                </c:pt>
                <c:pt idx="681">
                  <c:v>2.820276553000143E-6</c:v>
                </c:pt>
                <c:pt idx="682">
                  <c:v>2.8002930021724965E-6</c:v>
                </c:pt>
                <c:pt idx="683">
                  <c:v>2.7805210929014808E-6</c:v>
                </c:pt>
                <c:pt idx="684">
                  <c:v>2.7609578471539012E-6</c:v>
                </c:pt>
                <c:pt idx="685">
                  <c:v>2.7416003390923154E-6</c:v>
                </c:pt>
                <c:pt idx="686">
                  <c:v>2.7224456939810891E-6</c:v>
                </c:pt>
                <c:pt idx="687">
                  <c:v>2.7034910871191098E-6</c:v>
                </c:pt>
                <c:pt idx="688">
                  <c:v>2.6847337427984155E-6</c:v>
                </c:pt>
                <c:pt idx="689">
                  <c:v>2.6661709332880186E-6</c:v>
                </c:pt>
                <c:pt idx="690">
                  <c:v>2.6477999778422405E-6</c:v>
                </c:pt>
                <c:pt idx="691">
                  <c:v>2.62961824173287E-6</c:v>
                </c:pt>
                <c:pt idx="692">
                  <c:v>2.6116231353045057E-6</c:v>
                </c:pt>
                <c:pt idx="693">
                  <c:v>2.5938121130524435E-6</c:v>
                </c:pt>
                <c:pt idx="694">
                  <c:v>2.5761826727224994E-6</c:v>
                </c:pt>
                <c:pt idx="695">
                  <c:v>2.5587323544321681E-6</c:v>
                </c:pt>
                <c:pt idx="696">
                  <c:v>2.541458739812549E-6</c:v>
                </c:pt>
                <c:pt idx="697">
                  <c:v>2.5243594511704754E-6</c:v>
                </c:pt>
                <c:pt idx="698">
                  <c:v>2.5074321506703062E-6</c:v>
                </c:pt>
                <c:pt idx="699">
                  <c:v>2.4906745395348537E-6</c:v>
                </c:pt>
                <c:pt idx="700">
                  <c:v>2.4740843572649422E-6</c:v>
                </c:pt>
                <c:pt idx="701">
                  <c:v>2.4576593808770965E-6</c:v>
                </c:pt>
                <c:pt idx="702">
                  <c:v>2.4413974241588818E-6</c:v>
                </c:pt>
                <c:pt idx="703">
                  <c:v>2.425296336941437E-6</c:v>
                </c:pt>
                <c:pt idx="704">
                  <c:v>2.4093540043887358E-6</c:v>
                </c:pt>
                <c:pt idx="705">
                  <c:v>2.3935683463031497E-6</c:v>
                </c:pt>
                <c:pt idx="706">
                  <c:v>2.3779373164468806E-6</c:v>
                </c:pt>
                <c:pt idx="707">
                  <c:v>2.3624589018788523E-6</c:v>
                </c:pt>
                <c:pt idx="708">
                  <c:v>2.3471311223066555E-6</c:v>
                </c:pt>
                <c:pt idx="709">
                  <c:v>2.3319520294531654E-6</c:v>
                </c:pt>
                <c:pt idx="710">
                  <c:v>2.3169197064374437E-6</c:v>
                </c:pt>
                <c:pt idx="711">
                  <c:v>2.3020322671695662E-6</c:v>
                </c:pt>
                <c:pt idx="712">
                  <c:v>2.287287855759012E-6</c:v>
                </c:pt>
                <c:pt idx="713">
                  <c:v>2.2726846459362776E-6</c:v>
                </c:pt>
                <c:pt idx="714">
                  <c:v>2.258220840487365E-6</c:v>
                </c:pt>
                <c:pt idx="715">
                  <c:v>2.2438946707008344E-6</c:v>
                </c:pt>
                <c:pt idx="716">
                  <c:v>2.229704395827087E-6</c:v>
                </c:pt>
                <c:pt idx="717">
                  <c:v>2.2156483025495835E-6</c:v>
                </c:pt>
                <c:pt idx="718">
                  <c:v>2.2017247044676883E-6</c:v>
                </c:pt>
                <c:pt idx="719">
                  <c:v>2.1879319415908533E-6</c:v>
                </c:pt>
                <c:pt idx="720">
                  <c:v>2.1742683798438568E-6</c:v>
                </c:pt>
                <c:pt idx="721">
                  <c:v>2.1607324105828217E-6</c:v>
                </c:pt>
                <c:pt idx="722">
                  <c:v>2.147322450121745E-6</c:v>
                </c:pt>
                <c:pt idx="723">
                  <c:v>2.1340369392692837E-6</c:v>
                </c:pt>
                <c:pt idx="724">
                  <c:v>2.1208743428755316E-6</c:v>
                </c:pt>
                <c:pt idx="725">
                  <c:v>2.1078331493885592E-6</c:v>
                </c:pt>
                <c:pt idx="726">
                  <c:v>2.0949118704204592E-6</c:v>
                </c:pt>
                <c:pt idx="727">
                  <c:v>2.0821090403226782E-6</c:v>
                </c:pt>
                <c:pt idx="728">
                  <c:v>2.069423215770402E-6</c:v>
                </c:pt>
                <c:pt idx="729">
                  <c:v>2.0568529753557779E-6</c:v>
                </c:pt>
                <c:pt idx="730">
                  <c:v>2.0443969191897555E-6</c:v>
                </c:pt>
                <c:pt idx="731">
                  <c:v>2.0320536685123445E-6</c:v>
                </c:pt>
                <c:pt idx="732">
                  <c:v>2.0198218653110776E-6</c:v>
                </c:pt>
                <c:pt idx="733">
                  <c:v>2.0077001719474933E-6</c:v>
                </c:pt>
                <c:pt idx="734">
                  <c:v>1.9956872707914354E-6</c:v>
                </c:pt>
                <c:pt idx="735">
                  <c:v>1.9837818638629905E-6</c:v>
                </c:pt>
                <c:pt idx="736">
                  <c:v>1.9719826724818764E-6</c:v>
                </c:pt>
                <c:pt idx="737">
                  <c:v>1.9602884369241109E-6</c:v>
                </c:pt>
                <c:pt idx="738">
                  <c:v>1.9486979160857809E-6</c:v>
                </c:pt>
                <c:pt idx="739">
                  <c:v>1.9372098871537515E-6</c:v>
                </c:pt>
                <c:pt idx="740">
                  <c:v>1.9258231452831486E-6</c:v>
                </c:pt>
                <c:pt idx="741">
                  <c:v>1.9145365032814547E-6</c:v>
                </c:pt>
                <c:pt idx="742">
                  <c:v>1.9033487912990695E-6</c:v>
                </c:pt>
                <c:pt idx="743">
                  <c:v>1.8922588565261751E-6</c:v>
                </c:pt>
                <c:pt idx="744">
                  <c:v>1.881265562895769E-6</c:v>
                </c:pt>
                <c:pt idx="745">
                  <c:v>1.8703677907927157E-6</c:v>
                </c:pt>
                <c:pt idx="746">
                  <c:v>1.8595644367686791E-6</c:v>
                </c:pt>
                <c:pt idx="747">
                  <c:v>1.8488544132628044E-6</c:v>
                </c:pt>
                <c:pt idx="748">
                  <c:v>1.8382366483280088E-6</c:v>
                </c:pt>
                <c:pt idx="749">
                  <c:v>1.8277100853627619E-6</c:v>
                </c:pt>
                <c:pt idx="750">
                  <c:v>1.8172736828482251E-6</c:v>
                </c:pt>
                <c:pt idx="751">
                  <c:v>1.8069264140906273E-6</c:v>
                </c:pt>
                <c:pt idx="752">
                  <c:v>1.7966672669687627E-6</c:v>
                </c:pt>
                <c:pt idx="753">
                  <c:v>1.7864952436864899E-6</c:v>
                </c:pt>
                <c:pt idx="754">
                  <c:v>1.7764093605301204E-6</c:v>
                </c:pt>
                <c:pt idx="755">
                  <c:v>1.7664086476305907E-6</c:v>
                </c:pt>
                <c:pt idx="756">
                  <c:v>1.7564921487303033E-6</c:v>
                </c:pt>
                <c:pt idx="757">
                  <c:v>1.7466589209545382E-6</c:v>
                </c:pt>
                <c:pt idx="758">
                  <c:v>1.7369080345873294E-6</c:v>
                </c:pt>
                <c:pt idx="759">
                  <c:v>1.7272385728517097E-6</c:v>
                </c:pt>
                <c:pt idx="760">
                  <c:v>1.7176496316942227E-6</c:v>
                </c:pt>
                <c:pt idx="761">
                  <c:v>1.7081403195736129E-6</c:v>
                </c:pt>
                <c:pt idx="762">
                  <c:v>1.6987097572535956E-6</c:v>
                </c:pt>
                <c:pt idx="763">
                  <c:v>1.6893570775996239E-6</c:v>
                </c:pt>
                <c:pt idx="764">
                  <c:v>1.680081425379557E-6</c:v>
                </c:pt>
                <c:pt idx="765">
                  <c:v>1.6708819570681513E-6</c:v>
                </c:pt>
                <c:pt idx="766">
                  <c:v>1.6617578406552864E-6</c:v>
                </c:pt>
                <c:pt idx="767">
                  <c:v>1.6527082554578461E-6</c:v>
                </c:pt>
                <c:pt idx="768">
                  <c:v>1.6437323919351772E-6</c:v>
                </c:pt>
                <c:pt idx="769">
                  <c:v>1.6348294515080432E-6</c:v>
                </c:pt>
                <c:pt idx="770">
                  <c:v>1.6259986463810032E-6</c:v>
                </c:pt>
                <c:pt idx="771">
                  <c:v>1.617239199368138E-6</c:v>
                </c:pt>
                <c:pt idx="772">
                  <c:v>1.6085503437220548E-6</c:v>
                </c:pt>
                <c:pt idx="773">
                  <c:v>1.5999313229660972E-6</c:v>
                </c:pt>
                <c:pt idx="774">
                  <c:v>1.5913813907296934E-6</c:v>
                </c:pt>
                <c:pt idx="775">
                  <c:v>1.5828998105867762E-6</c:v>
                </c:pt>
                <c:pt idx="776">
                  <c:v>1.5744858558972088E-6</c:v>
                </c:pt>
                <c:pt idx="777">
                  <c:v>1.5661388096511532E-6</c:v>
                </c:pt>
                <c:pt idx="778">
                  <c:v>1.5578579643163165E-6</c:v>
                </c:pt>
                <c:pt idx="779">
                  <c:v>1.5496426216880206E-6</c:v>
                </c:pt>
                <c:pt idx="780">
                  <c:v>1.5414920927420264E-6</c:v>
                </c:pt>
                <c:pt idx="781">
                  <c:v>1.5334056974900647E-6</c:v>
                </c:pt>
                <c:pt idx="782">
                  <c:v>1.5253827648380105E-6</c:v>
                </c:pt>
                <c:pt idx="783">
                  <c:v>1.5174226324466473E-6</c:v>
                </c:pt>
                <c:pt idx="784">
                  <c:v>1.5095246465949682E-6</c:v>
                </c:pt>
                <c:pt idx="785">
                  <c:v>1.5016881620459609E-6</c:v>
                </c:pt>
                <c:pt idx="786">
                  <c:v>1.4939125419148251E-6</c:v>
                </c:pt>
                <c:pt idx="787">
                  <c:v>1.4861971575395702E-6</c:v>
                </c:pt>
                <c:pt idx="788">
                  <c:v>1.4785413883539489E-6</c:v>
                </c:pt>
                <c:pt idx="789">
                  <c:v>1.470944621762672E-6</c:v>
                </c:pt>
                <c:pt idx="790">
                  <c:v>1.4634062530188655E-6</c:v>
                </c:pt>
                <c:pt idx="791">
                  <c:v>1.4559256851037158E-6</c:v>
                </c:pt>
                <c:pt idx="792">
                  <c:v>1.4485023286082666E-6</c:v>
                </c:pt>
                <c:pt idx="793">
                  <c:v>1.4411356016173163E-6</c:v>
                </c:pt>
                <c:pt idx="794">
                  <c:v>1.4338249295953787E-6</c:v>
                </c:pt>
                <c:pt idx="795">
                  <c:v>1.4265697452746634E-6</c:v>
                </c:pt>
                <c:pt idx="796">
                  <c:v>1.4193694885450335E-6</c:v>
                </c:pt>
                <c:pt idx="797">
                  <c:v>1.4122236063459034E-6</c:v>
                </c:pt>
                <c:pt idx="798">
                  <c:v>1.4051315525600357E-6</c:v>
                </c:pt>
                <c:pt idx="799">
                  <c:v>1.3980927879092022E-6</c:v>
                </c:pt>
                <c:pt idx="800">
                  <c:v>1.3911067798516658E-6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1212440"/>
        <c:axId val="421212832"/>
      </c:scatterChart>
      <c:valAx>
        <c:axId val="421212440"/>
        <c:scaling>
          <c:orientation val="minMax"/>
          <c:max val="5227.5"/>
          <c:min val="5226.8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Frequency (Hz)</a:t>
                </a:r>
              </a:p>
            </c:rich>
          </c:tx>
          <c:layout>
            <c:manualLayout>
              <c:xMode val="edge"/>
              <c:yMode val="edge"/>
              <c:x val="0.47770733642217555"/>
              <c:y val="0.8823556859314154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21212832"/>
        <c:crosses val="autoZero"/>
        <c:crossBetween val="midCat"/>
      </c:valAx>
      <c:valAx>
        <c:axId val="421212832"/>
        <c:scaling>
          <c:orientation val="minMax"/>
          <c:max val="0.06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Signal (arb. units)</a:t>
                </a:r>
              </a:p>
            </c:rich>
          </c:tx>
          <c:layout>
            <c:manualLayout>
              <c:xMode val="edge"/>
              <c:yMode val="edge"/>
              <c:x val="1.1869032679066931E-2"/>
              <c:y val="0.1403666259304521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21212440"/>
        <c:crosses val="autoZero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fld id="{2D860BE3-086B-4EA9-86E0-B8C8599F22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221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2513"/>
            <a:ext cx="520382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fld id="{A64064F3-43F8-49BD-9AE8-E58626360F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753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fld id="{441E98C9-8C96-4AED-B5B7-32CDAD48C162}" type="slidenum">
              <a:rPr lang="en-GB" sz="1200" smtClean="0"/>
              <a:pPr/>
              <a:t>1</a:t>
            </a:fld>
            <a:endParaRPr lang="en-GB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842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fld id="{297ABE72-F8DE-4C92-9E61-55552CE013BB}" type="slidenum">
              <a:rPr lang="en-GB" sz="1200" smtClean="0"/>
              <a:pPr/>
              <a:t>18</a:t>
            </a:fld>
            <a:endParaRPr lang="en-GB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562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5" descr="NPL Logo 294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4513"/>
            <a:ext cx="1981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36"/>
          <p:cNvSpPr>
            <a:spLocks noChangeArrowheads="1"/>
          </p:cNvSpPr>
          <p:nvPr/>
        </p:nvSpPr>
        <p:spPr bwMode="auto">
          <a:xfrm>
            <a:off x="0" y="1524000"/>
            <a:ext cx="9144000" cy="4267200"/>
          </a:xfrm>
          <a:prstGeom prst="rect">
            <a:avLst/>
          </a:prstGeom>
          <a:solidFill>
            <a:srgbClr val="00B6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4" name="Picture 1037" descr="NM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43600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7D56A-A6B3-4EBF-A26C-BBC3361216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hc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9" name="fc"/>
          <p:cNvSpPr txBox="1"/>
          <p:nvPr userDrawn="1"/>
        </p:nvSpPr>
        <p:spPr>
          <a:xfrm>
            <a:off x="0" y="6491288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14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EA064-3CAC-42CD-BB01-7E90F5E56B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2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960E0-0AF3-408F-B8AC-DF9EB0D0C0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80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DB23F-5B46-44A0-A9EC-5CD0B4C202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65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43F99-3E48-405E-8847-623DBFF2CC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3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F2A5-D146-402F-9AE9-BE52C2E02B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53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4AC14-51B3-49E5-8A4B-D75B185487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81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738EC-2DBC-42E7-8D33-F306E2B2C4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4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0466D-1216-4E46-B726-05FBFB4616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09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E098B-C697-4CE0-8DFC-FB9D671A5F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7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36694-0160-448B-8399-1B7FF9806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07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0A3BB1D-521E-408B-8801-C26BE0A5CA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" name="Picture 13" descr="NPL Logo 294 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66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NMS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06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3" name="hc"/>
          <p:cNvSpPr txBox="1">
            <a:spLocks noChangeArrowheads="1"/>
          </p:cNvSpPr>
          <p:nvPr/>
        </p:nvSpPr>
        <p:spPr bwMode="auto">
          <a:xfrm>
            <a:off x="0" y="0"/>
            <a:ext cx="91440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>
              <a:defRPr/>
            </a:pPr>
            <a:endParaRPr kumimoji="0" lang="en-US" sz="1000" b="0" i="0" u="none" baseline="0" smtClean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1034" name="fc"/>
          <p:cNvSpPr txBox="1">
            <a:spLocks noChangeArrowheads="1"/>
          </p:cNvSpPr>
          <p:nvPr/>
        </p:nvSpPr>
        <p:spPr bwMode="auto">
          <a:xfrm>
            <a:off x="0" y="6491288"/>
            <a:ext cx="91440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>
              <a:defRPr/>
            </a:pPr>
            <a:endParaRPr kumimoji="0" lang="en-US" sz="1000" b="0" i="0" u="none" baseline="0" smtClean="0">
              <a:solidFill>
                <a:srgbClr val="7F7F7F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9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9CC"/>
          </a:solidFill>
          <a:latin typeface="Arial" charset="0"/>
          <a:ea typeface="ヒラギノ角ゴ Pro W3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9CC"/>
          </a:solidFill>
          <a:latin typeface="Arial" charset="0"/>
          <a:ea typeface="ヒラギノ角ゴ Pro W3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9CC"/>
          </a:solidFill>
          <a:latin typeface="Arial" charset="0"/>
          <a:ea typeface="ヒラギノ角ゴ Pro W3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9CC"/>
          </a:solidFill>
          <a:latin typeface="Arial" charset="0"/>
          <a:ea typeface="ヒラギノ角ゴ Pro W3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9CC"/>
          </a:solidFill>
          <a:latin typeface="Arial" charset="0"/>
          <a:ea typeface="ヒラギノ角ゴ Pro W3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9CC"/>
          </a:solidFill>
          <a:latin typeface="Arial" charset="0"/>
          <a:ea typeface="ヒラギノ角ゴ Pro W3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9CC"/>
          </a:solidFill>
          <a:latin typeface="Arial" charset="0"/>
          <a:ea typeface="ヒラギノ角ゴ Pro W3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9CC"/>
          </a:solidFill>
          <a:latin typeface="Arial" charset="0"/>
          <a:ea typeface="ヒラギノ角ゴ Pro W3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4"/>
          <p:cNvSpPr txBox="1">
            <a:spLocks noChangeArrowheads="1"/>
          </p:cNvSpPr>
          <p:nvPr/>
        </p:nvSpPr>
        <p:spPr bwMode="auto">
          <a:xfrm>
            <a:off x="457200" y="1966913"/>
            <a:ext cx="8077200" cy="3200876"/>
          </a:xfrm>
          <a:prstGeom prst="rect">
            <a:avLst/>
          </a:prstGeom>
          <a:solidFill>
            <a:srgbClr val="00B6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r>
              <a:rPr lang="en-GB" sz="3200" b="1" dirty="0" smtClean="0">
                <a:solidFill>
                  <a:schemeClr val="bg1"/>
                </a:solidFill>
              </a:rPr>
              <a:t>Spin clocks </a:t>
            </a:r>
          </a:p>
          <a:p>
            <a:r>
              <a:rPr lang="en-GB" sz="3200" b="1" dirty="0" smtClean="0">
                <a:solidFill>
                  <a:schemeClr val="bg1"/>
                </a:solidFill>
              </a:rPr>
              <a:t>self-oscillating co-magnetometers</a:t>
            </a:r>
            <a:endParaRPr lang="en-GB" sz="3200" b="1" dirty="0">
              <a:solidFill>
                <a:schemeClr val="bg1"/>
              </a:solidFill>
            </a:endParaRPr>
          </a:p>
          <a:p>
            <a:pPr>
              <a:spcBef>
                <a:spcPct val="75000"/>
              </a:spcBef>
            </a:pPr>
            <a:r>
              <a:rPr lang="en-GB" b="1" dirty="0">
                <a:solidFill>
                  <a:schemeClr val="bg1"/>
                </a:solidFill>
              </a:rPr>
              <a:t>Witold Chalupczak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22-03-2019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Ground state coherences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234" y="2445440"/>
            <a:ext cx="5763865" cy="307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483768" y="1773312"/>
          <a:ext cx="65659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CorelDRAW" r:id="rId4" imgW="6886575" imgH="933450" progId="CorelDRAW.Graphic.14">
                  <p:embed/>
                </p:oleObj>
              </mc:Choice>
              <mc:Fallback>
                <p:oleObj name="CorelDRAW" r:id="rId4" imgW="6886575" imgH="93345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773312"/>
                        <a:ext cx="65659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35923"/>
            <a:ext cx="2952328" cy="30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09741" y="6441488"/>
            <a:ext cx="3556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200" i="1" dirty="0" smtClean="0">
                <a:latin typeface="Times New Roman" pitchFamily="18" charset="0"/>
              </a:rPr>
              <a:t>W. Chalupczak et all., Phys. Rev. A. </a:t>
            </a:r>
            <a:r>
              <a:rPr lang="en-GB" sz="1200" b="1" i="1" dirty="0" smtClean="0">
                <a:latin typeface="Times New Roman" pitchFamily="18" charset="0"/>
              </a:rPr>
              <a:t>85</a:t>
            </a:r>
            <a:r>
              <a:rPr lang="en-GB" sz="1200" i="1" dirty="0" smtClean="0">
                <a:latin typeface="Times New Roman" pitchFamily="18" charset="0"/>
              </a:rPr>
              <a:t>, 043402 (2012)</a:t>
            </a:r>
            <a:endParaRPr lang="en-GB" sz="1200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49" y="1484784"/>
            <a:ext cx="6096000" cy="4572000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Non-linear spin dynamics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355976" y="6165304"/>
            <a:ext cx="45856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W. Chalupczak, P. Josephs-Franks, 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Rev. </a:t>
            </a:r>
            <a: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Lett. </a:t>
            </a:r>
            <a:r>
              <a:rPr lang="en-GB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033004 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2015)</a:t>
            </a:r>
            <a:endParaRPr lang="en-GB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871891" y="1843401"/>
                <a:ext cx="2630657" cy="5902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𝐼𝑁𝑇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/>
                        <m:sup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891" y="1843401"/>
                <a:ext cx="2630657" cy="5902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5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Non-linear spin dynamics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91680" y="6343393"/>
            <a:ext cx="4268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M. Rochester, M. P. Ledbetter, T. </a:t>
            </a:r>
            <a:r>
              <a:rPr lang="en-GB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Zigdon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D. Wilson-Gordon, </a:t>
            </a:r>
            <a:endParaRPr lang="en-GB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Budker, Phys. Rev. A </a:t>
            </a: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022125 (2012)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9059"/>
            <a:ext cx="3550920" cy="36493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84471" y="1618833"/>
                <a:ext cx="2630657" cy="5902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𝐼𝑁𝑇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471" y="1618833"/>
                <a:ext cx="2630657" cy="5902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435259"/>
              </p:ext>
            </p:extLst>
          </p:nvPr>
        </p:nvGraphicFramePr>
        <p:xfrm>
          <a:off x="4813122" y="2272453"/>
          <a:ext cx="3813740" cy="2127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Chart" r:id="rId5" imgW="5686997" imgH="3172254" progId="Excel.Chart.8">
                  <p:embed/>
                </p:oleObj>
              </mc:Choice>
              <mc:Fallback>
                <p:oleObj name="Chart" r:id="rId5" imgW="5686997" imgH="317225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122" y="2272453"/>
                        <a:ext cx="3813740" cy="2127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971" y="4438202"/>
            <a:ext cx="3683229" cy="196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9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837763" cy="287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Nonlinear spin dynamics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461075"/>
              </p:ext>
            </p:extLst>
          </p:nvPr>
        </p:nvGraphicFramePr>
        <p:xfrm>
          <a:off x="2555776" y="3394670"/>
          <a:ext cx="5476875" cy="29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283968" y="6309320"/>
            <a:ext cx="47523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r>
              <a:rPr lang="en-GB" sz="1200" i="1" dirty="0">
                <a:latin typeface="Times New Roman" pitchFamily="18" charset="0"/>
              </a:rPr>
              <a:t>W. Chalupczak </a:t>
            </a:r>
            <a:r>
              <a:rPr lang="en-GB" sz="1200" i="1" dirty="0" smtClean="0">
                <a:latin typeface="Times New Roman" pitchFamily="18" charset="0"/>
              </a:rPr>
              <a:t>and P. Josephs-Franks, </a:t>
            </a:r>
            <a:r>
              <a:rPr lang="en-GB" sz="1200" i="1" dirty="0">
                <a:latin typeface="Times New Roman" pitchFamily="18" charset="0"/>
              </a:rPr>
              <a:t>Phys. Rev. </a:t>
            </a:r>
            <a:r>
              <a:rPr lang="en-GB" sz="1200" i="1" dirty="0" smtClean="0">
                <a:latin typeface="Times New Roman" pitchFamily="18" charset="0"/>
              </a:rPr>
              <a:t>Lett. </a:t>
            </a:r>
            <a:r>
              <a:rPr lang="en-GB" sz="1200" b="1" i="1" dirty="0" smtClean="0">
                <a:latin typeface="Times New Roman" pitchFamily="18" charset="0"/>
              </a:rPr>
              <a:t>115</a:t>
            </a:r>
            <a:r>
              <a:rPr lang="en-GB" sz="1200" i="1" dirty="0">
                <a:latin typeface="Times New Roman" pitchFamily="18" charset="0"/>
              </a:rPr>
              <a:t>, </a:t>
            </a:r>
            <a:r>
              <a:rPr lang="en-GB" sz="1200" i="1" dirty="0" smtClean="0">
                <a:latin typeface="Times New Roman" pitchFamily="18" charset="0"/>
              </a:rPr>
              <a:t>033004, 2015</a:t>
            </a:r>
            <a:endParaRPr lang="en-GB" sz="1200" i="1" dirty="0">
              <a:latin typeface="Times New Roman" pitchFamily="18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115524"/>
              </p:ext>
            </p:extLst>
          </p:nvPr>
        </p:nvGraphicFramePr>
        <p:xfrm>
          <a:off x="5898307" y="1862286"/>
          <a:ext cx="3250307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82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8032"/>
            <a:ext cx="3424941" cy="2889888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Spin maser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3131840" y="3068960"/>
          <a:ext cx="5676900" cy="338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83968" y="6309320"/>
            <a:ext cx="47523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r>
              <a:rPr lang="en-GB" sz="1200" i="1" dirty="0">
                <a:latin typeface="Times New Roman" pitchFamily="18" charset="0"/>
              </a:rPr>
              <a:t>W. Chalupczak </a:t>
            </a:r>
            <a:r>
              <a:rPr lang="en-GB" sz="1200" i="1" dirty="0" smtClean="0">
                <a:latin typeface="Times New Roman" pitchFamily="18" charset="0"/>
              </a:rPr>
              <a:t>and P. Josephs-Franks, </a:t>
            </a:r>
            <a:r>
              <a:rPr lang="en-GB" sz="1200" i="1" dirty="0">
                <a:latin typeface="Times New Roman" pitchFamily="18" charset="0"/>
              </a:rPr>
              <a:t>Phys. Rev. </a:t>
            </a:r>
            <a:r>
              <a:rPr lang="en-GB" sz="1200" i="1" dirty="0" smtClean="0">
                <a:latin typeface="Times New Roman" pitchFamily="18" charset="0"/>
              </a:rPr>
              <a:t>Lett. </a:t>
            </a:r>
            <a:r>
              <a:rPr lang="en-GB" sz="1200" b="1" i="1" dirty="0" smtClean="0">
                <a:latin typeface="Times New Roman" pitchFamily="18" charset="0"/>
              </a:rPr>
              <a:t>115</a:t>
            </a:r>
            <a:r>
              <a:rPr lang="en-GB" sz="1200" i="1" dirty="0">
                <a:latin typeface="Times New Roman" pitchFamily="18" charset="0"/>
              </a:rPr>
              <a:t>, </a:t>
            </a:r>
            <a:r>
              <a:rPr lang="en-GB" sz="1200" i="1" dirty="0" smtClean="0">
                <a:latin typeface="Times New Roman" pitchFamily="18" charset="0"/>
              </a:rPr>
              <a:t>033004, 2015</a:t>
            </a:r>
            <a:endParaRPr lang="en-GB" sz="1200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54000"/>
            <a:ext cx="3424941" cy="2889888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Alkali atom spin maser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5478463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51520" y="1772816"/>
          <a:ext cx="3250307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83968" y="6309320"/>
            <a:ext cx="47523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r>
              <a:rPr lang="en-GB" sz="1200" i="1" dirty="0">
                <a:latin typeface="Times New Roman" pitchFamily="18" charset="0"/>
              </a:rPr>
              <a:t>W. Chalupczak </a:t>
            </a:r>
            <a:r>
              <a:rPr lang="en-GB" sz="1200" i="1" dirty="0" smtClean="0">
                <a:latin typeface="Times New Roman" pitchFamily="18" charset="0"/>
              </a:rPr>
              <a:t>and P. Josephs-Franks, </a:t>
            </a:r>
            <a:r>
              <a:rPr lang="en-GB" sz="1200" i="1" dirty="0">
                <a:latin typeface="Times New Roman" pitchFamily="18" charset="0"/>
              </a:rPr>
              <a:t>Phys. Rev. </a:t>
            </a:r>
            <a:r>
              <a:rPr lang="en-GB" sz="1200" i="1" dirty="0" smtClean="0">
                <a:latin typeface="Times New Roman" pitchFamily="18" charset="0"/>
              </a:rPr>
              <a:t>Lett. </a:t>
            </a:r>
            <a:r>
              <a:rPr lang="en-GB" sz="1200" b="1" i="1" dirty="0" smtClean="0">
                <a:latin typeface="Times New Roman" pitchFamily="18" charset="0"/>
              </a:rPr>
              <a:t>115</a:t>
            </a:r>
            <a:r>
              <a:rPr lang="en-GB" sz="1200" i="1" dirty="0">
                <a:latin typeface="Times New Roman" pitchFamily="18" charset="0"/>
              </a:rPr>
              <a:t>, </a:t>
            </a:r>
            <a:r>
              <a:rPr lang="en-GB" sz="1200" i="1" dirty="0" smtClean="0">
                <a:latin typeface="Times New Roman" pitchFamily="18" charset="0"/>
              </a:rPr>
              <a:t>033004, 2015</a:t>
            </a:r>
            <a:endParaRPr lang="en-GB" sz="1200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Self-oscillating systems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03848" y="6304424"/>
            <a:ext cx="5039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r>
              <a:rPr lang="en-GB" sz="1200" i="1" dirty="0">
                <a:latin typeface="Times New Roman" pitchFamily="18" charset="0"/>
              </a:rPr>
              <a:t>P</a:t>
            </a:r>
            <a:r>
              <a:rPr lang="en-GB" sz="1200" i="1" dirty="0" smtClean="0">
                <a:latin typeface="Times New Roman" pitchFamily="18" charset="0"/>
              </a:rPr>
              <a:t>. D. D. </a:t>
            </a:r>
            <a:r>
              <a:rPr lang="en-GB" sz="1200" i="1" dirty="0" err="1" smtClean="0">
                <a:latin typeface="Times New Roman" pitchFamily="18" charset="0"/>
              </a:rPr>
              <a:t>Schwindt</a:t>
            </a:r>
            <a:r>
              <a:rPr lang="en-GB" sz="1200" i="1" dirty="0">
                <a:latin typeface="Times New Roman" pitchFamily="18" charset="0"/>
              </a:rPr>
              <a:t>, </a:t>
            </a:r>
            <a:r>
              <a:rPr lang="en-GB" sz="1200" i="1" dirty="0" smtClean="0">
                <a:latin typeface="Times New Roman" pitchFamily="18" charset="0"/>
              </a:rPr>
              <a:t>L. </a:t>
            </a:r>
            <a:r>
              <a:rPr lang="en-GB" sz="1200" i="1" dirty="0" err="1" smtClean="0">
                <a:latin typeface="Times New Roman" pitchFamily="18" charset="0"/>
              </a:rPr>
              <a:t>Holberg</a:t>
            </a:r>
            <a:r>
              <a:rPr lang="en-GB" sz="1200" i="1" dirty="0">
                <a:latin typeface="Times New Roman" pitchFamily="18" charset="0"/>
              </a:rPr>
              <a:t>, and J</a:t>
            </a:r>
            <a:r>
              <a:rPr lang="en-GB" sz="1200" i="1" dirty="0" smtClean="0">
                <a:latin typeface="Times New Roman" pitchFamily="18" charset="0"/>
              </a:rPr>
              <a:t>. </a:t>
            </a:r>
            <a:r>
              <a:rPr lang="en-GB" sz="1200" i="1" dirty="0" err="1" smtClean="0">
                <a:latin typeface="Times New Roman" pitchFamily="18" charset="0"/>
              </a:rPr>
              <a:t>Kitching</a:t>
            </a:r>
            <a:r>
              <a:rPr lang="en-GB" sz="1200" i="1" dirty="0">
                <a:latin typeface="Times New Roman" pitchFamily="18" charset="0"/>
              </a:rPr>
              <a:t>, </a:t>
            </a:r>
            <a:r>
              <a:rPr lang="en-GB" sz="1200" i="1" dirty="0" err="1">
                <a:latin typeface="Times New Roman" pitchFamily="18" charset="0"/>
              </a:rPr>
              <a:t>Rev.Sci.Instr</a:t>
            </a:r>
            <a:r>
              <a:rPr lang="en-GB" sz="1200" i="1" dirty="0" smtClean="0">
                <a:latin typeface="Times New Roman" pitchFamily="18" charset="0"/>
              </a:rPr>
              <a:t>. </a:t>
            </a:r>
            <a:r>
              <a:rPr lang="en-GB" sz="1200" b="1" i="1" dirty="0" smtClean="0">
                <a:latin typeface="Times New Roman" pitchFamily="18" charset="0"/>
              </a:rPr>
              <a:t>75</a:t>
            </a:r>
            <a:r>
              <a:rPr lang="en-GB" sz="1200" i="1" dirty="0">
                <a:latin typeface="Times New Roman" pitchFamily="18" charset="0"/>
              </a:rPr>
              <a:t>, 126103, </a:t>
            </a:r>
            <a:r>
              <a:rPr lang="en-GB" sz="1200" i="1" dirty="0" smtClean="0">
                <a:latin typeface="Times New Roman" pitchFamily="18" charset="0"/>
              </a:rPr>
              <a:t>2005</a:t>
            </a:r>
            <a:endParaRPr lang="en-GB" sz="1200" i="1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132856"/>
            <a:ext cx="4970110" cy="364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 conclude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07504" y="2135758"/>
            <a:ext cx="7772400" cy="2347341"/>
          </a:xfrm>
        </p:spPr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Electronic spin maser –UCL</a:t>
            </a: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Nuclear spin maser NPL,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UoB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30500"/>
            <a:ext cx="2779713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2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457200" y="1966913"/>
            <a:ext cx="80772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r>
              <a:rPr lang="en-GB" sz="3200" b="1">
                <a:solidFill>
                  <a:schemeClr val="bg1"/>
                </a:solidFill>
              </a:rPr>
              <a:t>Title of Presentation</a:t>
            </a:r>
          </a:p>
          <a:p>
            <a:pPr>
              <a:spcBef>
                <a:spcPct val="75000"/>
              </a:spcBef>
            </a:pPr>
            <a:r>
              <a:rPr lang="en-GB" b="1">
                <a:solidFill>
                  <a:schemeClr val="bg1"/>
                </a:solidFill>
              </a:rPr>
              <a:t>Name of Speaker</a:t>
            </a:r>
          </a:p>
          <a:p>
            <a:r>
              <a:rPr lang="en-GB">
                <a:solidFill>
                  <a:schemeClr val="bg1"/>
                </a:solidFill>
              </a:rPr>
              <a:t>Date</a:t>
            </a:r>
          </a:p>
        </p:txBody>
      </p:sp>
      <p:grpSp>
        <p:nvGrpSpPr>
          <p:cNvPr id="22531" name="Group 8"/>
          <p:cNvGrpSpPr>
            <a:grpSpLocks/>
          </p:cNvGrpSpPr>
          <p:nvPr/>
        </p:nvGrpSpPr>
        <p:grpSpPr bwMode="auto">
          <a:xfrm>
            <a:off x="990600" y="1371600"/>
            <a:ext cx="7162800" cy="4451350"/>
            <a:chOff x="624" y="864"/>
            <a:chExt cx="4512" cy="2804"/>
          </a:xfrm>
        </p:grpSpPr>
        <p:pic>
          <p:nvPicPr>
            <p:cNvPr id="22532" name="Picture 9" descr="NPL Logo 294 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" y="2448"/>
              <a:ext cx="432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Picture 10" descr="FINAL LGC NEW LOGO - cmy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" y="2448"/>
              <a:ext cx="528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11" descr="NEL TECH LOGO_Spot29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" y="2400"/>
              <a:ext cx="28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12" descr="NMO Logo CMY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" y="2448"/>
              <a:ext cx="52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13" descr="NMS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864"/>
              <a:ext cx="2064" cy="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Text Box 14"/>
            <p:cNvSpPr txBox="1">
              <a:spLocks noChangeArrowheads="1"/>
            </p:cNvSpPr>
            <p:nvPr/>
          </p:nvSpPr>
          <p:spPr bwMode="auto">
            <a:xfrm>
              <a:off x="624" y="2976"/>
              <a:ext cx="4464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2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2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2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2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28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200"/>
                <a:t>The National Measurement System is the UK’s national infrastructure of measurement</a:t>
              </a:r>
            </a:p>
            <a:p>
              <a:pPr>
                <a:spcBef>
                  <a:spcPct val="50000"/>
                </a:spcBef>
              </a:pPr>
              <a:r>
                <a:rPr lang="en-GB" sz="1200"/>
                <a:t>Laboratories, which deliver world-class measurement science and technology through four</a:t>
              </a:r>
            </a:p>
            <a:p>
              <a:pPr>
                <a:spcBef>
                  <a:spcPct val="50000"/>
                </a:spcBef>
              </a:pPr>
              <a:r>
                <a:rPr lang="en-GB" sz="1200"/>
                <a:t>National Measurement Institutes (NMIs): LGC, NPL the National Physical Laboratory, TUV NEL</a:t>
              </a:r>
            </a:p>
            <a:p>
              <a:pPr>
                <a:spcBef>
                  <a:spcPct val="50000"/>
                </a:spcBef>
              </a:pPr>
              <a:r>
                <a:rPr lang="en-GB" sz="1200"/>
                <a:t>The former National Engineering Laboratory, and the National Measurement Office (NMO).</a:t>
              </a:r>
            </a:p>
          </p:txBody>
        </p:sp>
        <p:sp>
          <p:nvSpPr>
            <p:cNvPr id="22538" name="Text Box 15"/>
            <p:cNvSpPr txBox="1">
              <a:spLocks noChangeArrowheads="1"/>
            </p:cNvSpPr>
            <p:nvPr/>
          </p:nvSpPr>
          <p:spPr bwMode="auto">
            <a:xfrm>
              <a:off x="672" y="2112"/>
              <a:ext cx="44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2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2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2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2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28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000" i="1">
                  <a:latin typeface="Times New Roman" pitchFamily="18" charset="0"/>
                </a:rPr>
                <a:t>The National Measurement System delivers world-class </a:t>
              </a:r>
              <a:br>
                <a:rPr lang="en-GB" sz="1000" i="1">
                  <a:latin typeface="Times New Roman" pitchFamily="18" charset="0"/>
                </a:rPr>
              </a:br>
              <a:r>
                <a:rPr lang="en-GB" sz="1000" i="1">
                  <a:latin typeface="Times New Roman" pitchFamily="18" charset="0"/>
                </a:rPr>
                <a:t>measurement science &amp; technology through these organisations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Instrumentation</a:t>
            </a:r>
            <a:endParaRPr lang="en-GB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35" y="2276872"/>
            <a:ext cx="5656225" cy="319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1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07504" y="2135758"/>
            <a:ext cx="7772400" cy="2347341"/>
          </a:xfrm>
        </p:spPr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Atomic magnetometer –principle of operation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Noble gas spin maser</a:t>
            </a: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Alkali-metal spin maser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Self-oscillating system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30500"/>
            <a:ext cx="2779713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Setting the scene - terminology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50264"/>
            <a:ext cx="5632150" cy="33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156176" y="2204864"/>
            <a:ext cx="2831637" cy="2123728"/>
            <a:chOff x="6234187" y="2891923"/>
            <a:chExt cx="2831637" cy="212372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87" y="2891923"/>
              <a:ext cx="2831637" cy="212372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306690" y="4294242"/>
              <a:ext cx="276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GB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57023" y="4372429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GB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12218" y="343615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GB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97021" y="3898484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GB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62310" y="355993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GB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90362" y="4159315"/>
                <a:ext cx="1802353" cy="1130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</m:t>
                      </m:r>
                      <m:r>
                        <a:rPr lang="pt-BR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pt-BR" i="1" smtClean="0">
                              <a:latin typeface="Cambria Math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362" y="4159315"/>
                <a:ext cx="1802353" cy="11308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Principle of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operation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 bwMode="auto">
          <a:xfrm>
            <a:off x="2803937" y="5169611"/>
            <a:ext cx="79741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2147" y="2251348"/>
            <a:ext cx="142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Polarization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52147" y="4108248"/>
            <a:ext cx="129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52147" y="5733256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out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008" y="2944738"/>
            <a:ext cx="2759968" cy="2069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009" y="1101452"/>
            <a:ext cx="2759968" cy="2069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008" y="4788024"/>
            <a:ext cx="2759968" cy="20699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68144" y="1944303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7889" y="170107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685800" y="2420888"/>
            <a:ext cx="7772400" cy="3024336"/>
          </a:xfrm>
        </p:spPr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Background collisions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Spin-Exchange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Collisions (SEC)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72" y="1124744"/>
            <a:ext cx="3336032" cy="2502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96" y="3645024"/>
            <a:ext cx="2903984" cy="2177988"/>
          </a:xfrm>
          <a:prstGeom prst="rect">
            <a:avLst/>
          </a:prstGeom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Atoms - collisions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6820" y="5992818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F=4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  <a:sym typeface="Mathematica1Mono"/>
              </a:rPr>
              <a:t>, m</a:t>
            </a:r>
            <a:r>
              <a:rPr lang="en-GB" sz="1600" baseline="-25000" dirty="0" smtClean="0">
                <a:latin typeface="Times New Roman" pitchFamily="18" charset="0"/>
                <a:cs typeface="Times New Roman" pitchFamily="18" charset="0"/>
                <a:sym typeface="Mathematica1Mono"/>
              </a:rPr>
              <a:t>F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  <a:sym typeface="Mathematica1Mono"/>
              </a:rPr>
              <a:t>=4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940340" y="4567696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F=4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  <a:sym typeface="Mathematica1Mono"/>
              </a:rPr>
              <a:t>, m</a:t>
            </a:r>
            <a:r>
              <a:rPr lang="en-GB" sz="1600" baseline="-25000" dirty="0" smtClean="0">
                <a:latin typeface="Times New Roman" pitchFamily="18" charset="0"/>
                <a:cs typeface="Times New Roman" pitchFamily="18" charset="0"/>
                <a:sym typeface="Mathematica1Mono"/>
              </a:rPr>
              <a:t>F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  <a:sym typeface="Mathematica1Mono"/>
              </a:rPr>
              <a:t>=4</a:t>
            </a:r>
            <a:endParaRPr lang="en-GB" sz="16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47" y="4897629"/>
            <a:ext cx="2501550" cy="109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0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Spin-exchange pumping –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co-magnetometer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169477" y="2060848"/>
            <a:ext cx="4805045" cy="360362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9847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Nuclear spin maser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132856"/>
            <a:ext cx="4173533" cy="345876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283968" y="6309320"/>
            <a:ext cx="30857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r>
              <a:rPr lang="en-GB" sz="1200" i="1" dirty="0" smtClean="0">
                <a:latin typeface="Times New Roman" pitchFamily="18" charset="0"/>
              </a:rPr>
              <a:t>T. </a:t>
            </a:r>
            <a:r>
              <a:rPr lang="en-GB" sz="1200" i="1" dirty="0" err="1" smtClean="0">
                <a:latin typeface="Times New Roman" pitchFamily="18" charset="0"/>
              </a:rPr>
              <a:t>Chupp</a:t>
            </a:r>
            <a:r>
              <a:rPr lang="en-GB" sz="1200" i="1" dirty="0" smtClean="0">
                <a:latin typeface="Times New Roman" pitchFamily="18" charset="0"/>
              </a:rPr>
              <a:t> et al., </a:t>
            </a:r>
            <a:r>
              <a:rPr lang="en-GB" sz="1200" i="1" dirty="0">
                <a:latin typeface="Times New Roman" pitchFamily="18" charset="0"/>
              </a:rPr>
              <a:t>Phys. </a:t>
            </a:r>
            <a:r>
              <a:rPr lang="en-GB" sz="1200" i="1" dirty="0" smtClean="0">
                <a:latin typeface="Times New Roman" pitchFamily="18" charset="0"/>
              </a:rPr>
              <a:t>Rev. Lett. </a:t>
            </a:r>
            <a:r>
              <a:rPr lang="en-GB" sz="1200" b="1" i="1" dirty="0" smtClean="0">
                <a:latin typeface="Times New Roman" pitchFamily="18" charset="0"/>
              </a:rPr>
              <a:t>72</a:t>
            </a:r>
            <a:r>
              <a:rPr lang="en-GB" sz="1200" i="1" dirty="0" smtClean="0">
                <a:latin typeface="Times New Roman" pitchFamily="18" charset="0"/>
              </a:rPr>
              <a:t>, 2363, 1994</a:t>
            </a:r>
            <a:endParaRPr lang="en-GB" sz="1200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129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Xe – 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Xe spin maser 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99" y="2195160"/>
            <a:ext cx="6350001" cy="246768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83968" y="6309320"/>
            <a:ext cx="27790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r>
              <a:rPr lang="en-GB" sz="1200" i="1" dirty="0" smtClean="0">
                <a:latin typeface="Times New Roman" pitchFamily="18" charset="0"/>
              </a:rPr>
              <a:t>T. Sato et al., </a:t>
            </a:r>
            <a:r>
              <a:rPr lang="en-GB" sz="1200" i="1" dirty="0">
                <a:latin typeface="Times New Roman" pitchFamily="18" charset="0"/>
              </a:rPr>
              <a:t>Phys. </a:t>
            </a:r>
            <a:r>
              <a:rPr lang="en-GB" sz="1200" i="1" dirty="0" smtClean="0">
                <a:latin typeface="Times New Roman" pitchFamily="18" charset="0"/>
              </a:rPr>
              <a:t>Lett. A </a:t>
            </a:r>
            <a:r>
              <a:rPr lang="en-GB" sz="1200" b="1" i="1" dirty="0" smtClean="0">
                <a:latin typeface="Times New Roman" pitchFamily="18" charset="0"/>
              </a:rPr>
              <a:t>382</a:t>
            </a:r>
            <a:r>
              <a:rPr lang="en-GB" sz="1200" i="1" dirty="0" smtClean="0">
                <a:latin typeface="Times New Roman" pitchFamily="18" charset="0"/>
              </a:rPr>
              <a:t>, 588, 2018</a:t>
            </a:r>
            <a:endParaRPr lang="en-GB" sz="1200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He – 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129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Xe co-magnetometer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157525" y="6309320"/>
            <a:ext cx="49624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r>
              <a:rPr lang="en-GB" sz="1200" i="1" dirty="0" smtClean="0">
                <a:latin typeface="Times New Roman" pitchFamily="18" charset="0"/>
              </a:rPr>
              <a:t>M. E. Limes, D. Sheng, and M. V. </a:t>
            </a:r>
            <a:r>
              <a:rPr lang="en-GB" sz="1200" i="1" dirty="0" err="1" smtClean="0">
                <a:latin typeface="Times New Roman" pitchFamily="18" charset="0"/>
              </a:rPr>
              <a:t>Romalis</a:t>
            </a:r>
            <a:r>
              <a:rPr lang="en-GB" sz="1200" i="1" dirty="0" smtClean="0">
                <a:latin typeface="Times New Roman" pitchFamily="18" charset="0"/>
              </a:rPr>
              <a:t>, </a:t>
            </a:r>
            <a:r>
              <a:rPr lang="en-GB" sz="1200" i="1" dirty="0">
                <a:latin typeface="Times New Roman" pitchFamily="18" charset="0"/>
              </a:rPr>
              <a:t>Phys. </a:t>
            </a:r>
            <a:r>
              <a:rPr lang="en-GB" sz="1200" i="1" dirty="0" smtClean="0">
                <a:latin typeface="Times New Roman" pitchFamily="18" charset="0"/>
              </a:rPr>
              <a:t>Rev. Lett. </a:t>
            </a:r>
            <a:r>
              <a:rPr lang="en-GB" sz="1200" b="1" i="1" dirty="0" smtClean="0">
                <a:latin typeface="Times New Roman" pitchFamily="18" charset="0"/>
              </a:rPr>
              <a:t>120</a:t>
            </a:r>
            <a:r>
              <a:rPr lang="en-GB" sz="1200" i="1" dirty="0" smtClean="0">
                <a:latin typeface="Times New Roman" pitchFamily="18" charset="0"/>
              </a:rPr>
              <a:t>, 033401, 2018</a:t>
            </a:r>
            <a:endParaRPr lang="en-GB" sz="1200" i="1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98" y="2131524"/>
            <a:ext cx="3273174" cy="3100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671" y="2419972"/>
            <a:ext cx="4454538" cy="28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 projec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2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SR project</Template>
  <TotalTime>17481</TotalTime>
  <Words>442</Words>
  <Application>Microsoft Office PowerPoint</Application>
  <PresentationFormat>On-screen Show (4:3)</PresentationFormat>
  <Paragraphs>77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Cambria Math</vt:lpstr>
      <vt:lpstr>Mathematica1</vt:lpstr>
      <vt:lpstr>Mathematica1Mono</vt:lpstr>
      <vt:lpstr>Symbol</vt:lpstr>
      <vt:lpstr>Times New Roman</vt:lpstr>
      <vt:lpstr>Wingdings</vt:lpstr>
      <vt:lpstr>ヒラギノ角ゴ Pro W3</vt:lpstr>
      <vt:lpstr>SR project</vt:lpstr>
      <vt:lpstr>CorelDRAW</vt:lpstr>
      <vt:lpstr>Chart</vt:lpstr>
      <vt:lpstr>PowerPoint Presentation</vt:lpstr>
      <vt:lpstr>Outline</vt:lpstr>
      <vt:lpstr>Setting the scene - terminology</vt:lpstr>
      <vt:lpstr>Principle of rf operation</vt:lpstr>
      <vt:lpstr>Atoms - collisions</vt:lpstr>
      <vt:lpstr>Spin-exchange pumping – co-magnetometer</vt:lpstr>
      <vt:lpstr>Nuclear spin maser</vt:lpstr>
      <vt:lpstr>129Xe – 131Xe spin maser </vt:lpstr>
      <vt:lpstr>3He – 129Xe co-magnetometer</vt:lpstr>
      <vt:lpstr>Ground state coherences</vt:lpstr>
      <vt:lpstr>Non-linear spin dynamics</vt:lpstr>
      <vt:lpstr>Non-linear spin dynamics</vt:lpstr>
      <vt:lpstr>Nonlinear spin dynamics</vt:lpstr>
      <vt:lpstr>Spin maser</vt:lpstr>
      <vt:lpstr>Alkali atom spin maser</vt:lpstr>
      <vt:lpstr>Self-oscillating systems</vt:lpstr>
      <vt:lpstr>To conclude</vt:lpstr>
      <vt:lpstr>PowerPoint Presentation</vt:lpstr>
      <vt:lpstr>Instrumentation</vt:lpstr>
    </vt:vector>
  </TitlesOfParts>
  <Company>NPL Management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NPL - NMS Presentation</dc:subject>
  <dc:creator>Witold Chalupczak</dc:creator>
  <dc:description>All NMS funded material on this template</dc:description>
  <cp:lastModifiedBy>Witold Chalupczak</cp:lastModifiedBy>
  <cp:revision>545</cp:revision>
  <cp:lastPrinted>2011-03-10T10:40:53Z</cp:lastPrinted>
  <dcterms:created xsi:type="dcterms:W3CDTF">2013-03-13T10:56:00Z</dcterms:created>
  <dcterms:modified xsi:type="dcterms:W3CDTF">2019-03-22T09:09:58Z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rcoClassification">
    <vt:lpwstr>NPL Public (No visible marking)</vt:lpwstr>
  </property>
  <property fmtid="{D5CDD505-2E9C-101B-9397-08002B2CF9AE}" pid="3" name="aliashPowerpointFooter">
    <vt:lpwstr/>
  </property>
</Properties>
</file>