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3C77"/>
    <a:srgbClr val="743870"/>
    <a:srgbClr val="823E7D"/>
    <a:srgbClr val="683264"/>
    <a:srgbClr val="8D4388"/>
    <a:srgbClr val="793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801F4B-3F00-4DCF-B785-B2C2222BF489}" v="35" dt="2019-09-29T21:06:37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5"/>
    <p:restoredTop sz="94643"/>
  </p:normalViewPr>
  <p:slideViewPr>
    <p:cSldViewPr>
      <p:cViewPr varScale="1">
        <p:scale>
          <a:sx n="87" d="100"/>
          <a:sy n="87" d="100"/>
        </p:scale>
        <p:origin x="150" y="45"/>
      </p:cViewPr>
      <p:guideLst>
        <p:guide orient="horz" pos="28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Song" userId="3f9c83a9895c1e53" providerId="LiveId" clId="{9625E242-27BC-41C2-B7CA-D8F295F87F33}"/>
    <pc:docChg chg="undo custSel addSld delSld modSld sldOrd">
      <pc:chgData name="Robert Song" userId="3f9c83a9895c1e53" providerId="LiveId" clId="{9625E242-27BC-41C2-B7CA-D8F295F87F33}" dt="2019-09-29T21:13:40.406" v="1321" actId="20577"/>
      <pc:docMkLst>
        <pc:docMk/>
      </pc:docMkLst>
      <pc:sldChg chg="addSp delSp modSp del">
        <pc:chgData name="Robert Song" userId="3f9c83a9895c1e53" providerId="LiveId" clId="{9625E242-27BC-41C2-B7CA-D8F295F87F33}" dt="2019-09-29T20:20:32.901" v="162" actId="2696"/>
        <pc:sldMkLst>
          <pc:docMk/>
          <pc:sldMk cId="1873373188" sldId="256"/>
        </pc:sldMkLst>
        <pc:spChg chg="mod">
          <ac:chgData name="Robert Song" userId="3f9c83a9895c1e53" providerId="LiveId" clId="{9625E242-27BC-41C2-B7CA-D8F295F87F33}" dt="2019-09-29T20:04:22.958" v="25" actId="20577"/>
          <ac:spMkLst>
            <pc:docMk/>
            <pc:sldMk cId="1873373188" sldId="256"/>
            <ac:spMk id="2" creationId="{00000000-0000-0000-0000-000000000000}"/>
          </ac:spMkLst>
        </pc:spChg>
        <pc:spChg chg="mod">
          <ac:chgData name="Robert Song" userId="3f9c83a9895c1e53" providerId="LiveId" clId="{9625E242-27BC-41C2-B7CA-D8F295F87F33}" dt="2019-09-29T20:16:58.351" v="146"/>
          <ac:spMkLst>
            <pc:docMk/>
            <pc:sldMk cId="1873373188" sldId="256"/>
            <ac:spMk id="5" creationId="{00000000-0000-0000-0000-000000000000}"/>
          </ac:spMkLst>
        </pc:spChg>
        <pc:picChg chg="add del">
          <ac:chgData name="Robert Song" userId="3f9c83a9895c1e53" providerId="LiveId" clId="{9625E242-27BC-41C2-B7CA-D8F295F87F33}" dt="2019-09-29T20:17:10.097" v="148"/>
          <ac:picMkLst>
            <pc:docMk/>
            <pc:sldMk cId="1873373188" sldId="256"/>
            <ac:picMk id="3" creationId="{436DD8CA-A076-44B4-B064-9FD16E61B2C1}"/>
          </ac:picMkLst>
        </pc:picChg>
        <pc:picChg chg="add mod">
          <ac:chgData name="Robert Song" userId="3f9c83a9895c1e53" providerId="LiveId" clId="{9625E242-27BC-41C2-B7CA-D8F295F87F33}" dt="2019-09-29T20:19:17.729" v="150" actId="14100"/>
          <ac:picMkLst>
            <pc:docMk/>
            <pc:sldMk cId="1873373188" sldId="256"/>
            <ac:picMk id="4" creationId="{E0986561-AC77-4443-BC5C-6C307F93822F}"/>
          </ac:picMkLst>
        </pc:picChg>
      </pc:sldChg>
      <pc:sldChg chg="modSp">
        <pc:chgData name="Robert Song" userId="3f9c83a9895c1e53" providerId="LiveId" clId="{9625E242-27BC-41C2-B7CA-D8F295F87F33}" dt="2019-09-29T20:06:46.128" v="144" actId="14100"/>
        <pc:sldMkLst>
          <pc:docMk/>
          <pc:sldMk cId="4185420437" sldId="258"/>
        </pc:sldMkLst>
        <pc:spChg chg="mod">
          <ac:chgData name="Robert Song" userId="3f9c83a9895c1e53" providerId="LiveId" clId="{9625E242-27BC-41C2-B7CA-D8F295F87F33}" dt="2019-09-29T20:06:18.196" v="141" actId="1076"/>
          <ac:spMkLst>
            <pc:docMk/>
            <pc:sldMk cId="4185420437" sldId="258"/>
            <ac:spMk id="4" creationId="{00000000-0000-0000-0000-000000000000}"/>
          </ac:spMkLst>
        </pc:spChg>
        <pc:spChg chg="mod">
          <ac:chgData name="Robert Song" userId="3f9c83a9895c1e53" providerId="LiveId" clId="{9625E242-27BC-41C2-B7CA-D8F295F87F33}" dt="2019-09-29T20:06:39.427" v="143" actId="14100"/>
          <ac:spMkLst>
            <pc:docMk/>
            <pc:sldMk cId="4185420437" sldId="258"/>
            <ac:spMk id="7" creationId="{00000000-0000-0000-0000-000000000000}"/>
          </ac:spMkLst>
        </pc:spChg>
        <pc:spChg chg="mod">
          <ac:chgData name="Robert Song" userId="3f9c83a9895c1e53" providerId="LiveId" clId="{9625E242-27BC-41C2-B7CA-D8F295F87F33}" dt="2019-09-29T20:06:46.128" v="144" actId="14100"/>
          <ac:spMkLst>
            <pc:docMk/>
            <pc:sldMk cId="4185420437" sldId="258"/>
            <ac:spMk id="8" creationId="{00000000-0000-0000-0000-000000000000}"/>
          </ac:spMkLst>
        </pc:spChg>
      </pc:sldChg>
      <pc:sldChg chg="addSp delSp modSp add">
        <pc:chgData name="Robert Song" userId="3f9c83a9895c1e53" providerId="LiveId" clId="{9625E242-27BC-41C2-B7CA-D8F295F87F33}" dt="2019-09-29T20:20:24.208" v="161" actId="14100"/>
        <pc:sldMkLst>
          <pc:docMk/>
          <pc:sldMk cId="647397130" sldId="259"/>
        </pc:sldMkLst>
        <pc:spChg chg="del">
          <ac:chgData name="Robert Song" userId="3f9c83a9895c1e53" providerId="LiveId" clId="{9625E242-27BC-41C2-B7CA-D8F295F87F33}" dt="2019-09-29T20:19:48.739" v="152"/>
          <ac:spMkLst>
            <pc:docMk/>
            <pc:sldMk cId="647397130" sldId="259"/>
            <ac:spMk id="3" creationId="{042F59CA-AA15-4A45-9161-0ED5E3E05443}"/>
          </ac:spMkLst>
        </pc:spChg>
        <pc:picChg chg="add mod">
          <ac:chgData name="Robert Song" userId="3f9c83a9895c1e53" providerId="LiveId" clId="{9625E242-27BC-41C2-B7CA-D8F295F87F33}" dt="2019-09-29T20:20:24.208" v="161" actId="14100"/>
          <ac:picMkLst>
            <pc:docMk/>
            <pc:sldMk cId="647397130" sldId="259"/>
            <ac:picMk id="4" creationId="{44FFD1BC-6E24-4FDE-ACAF-908DCED90EBA}"/>
          </ac:picMkLst>
        </pc:picChg>
      </pc:sldChg>
      <pc:sldChg chg="del">
        <pc:chgData name="Robert Song" userId="3f9c83a9895c1e53" providerId="LiveId" clId="{9625E242-27BC-41C2-B7CA-D8F295F87F33}" dt="2019-09-29T20:04:12.295" v="3" actId="47"/>
        <pc:sldMkLst>
          <pc:docMk/>
          <pc:sldMk cId="1447979433" sldId="259"/>
        </pc:sldMkLst>
      </pc:sldChg>
      <pc:sldChg chg="del">
        <pc:chgData name="Robert Song" userId="3f9c83a9895c1e53" providerId="LiveId" clId="{9625E242-27BC-41C2-B7CA-D8F295F87F33}" dt="2019-09-29T20:04:12.566" v="4" actId="47"/>
        <pc:sldMkLst>
          <pc:docMk/>
          <pc:sldMk cId="1447979433" sldId="260"/>
        </pc:sldMkLst>
      </pc:sldChg>
      <pc:sldChg chg="addSp delSp modSp add">
        <pc:chgData name="Robert Song" userId="3f9c83a9895c1e53" providerId="LiveId" clId="{9625E242-27BC-41C2-B7CA-D8F295F87F33}" dt="2019-09-29T20:25:33.358" v="169" actId="14100"/>
        <pc:sldMkLst>
          <pc:docMk/>
          <pc:sldMk cId="2121340924" sldId="260"/>
        </pc:sldMkLst>
        <pc:spChg chg="del">
          <ac:chgData name="Robert Song" userId="3f9c83a9895c1e53" providerId="LiveId" clId="{9625E242-27BC-41C2-B7CA-D8F295F87F33}" dt="2019-09-29T20:24:21.287" v="164"/>
          <ac:spMkLst>
            <pc:docMk/>
            <pc:sldMk cId="2121340924" sldId="260"/>
            <ac:spMk id="3" creationId="{E5457EF2-0F7B-4543-B277-FBDC7AF92ADB}"/>
          </ac:spMkLst>
        </pc:spChg>
        <pc:picChg chg="add mod">
          <ac:chgData name="Robert Song" userId="3f9c83a9895c1e53" providerId="LiveId" clId="{9625E242-27BC-41C2-B7CA-D8F295F87F33}" dt="2019-09-29T20:25:33.358" v="169" actId="14100"/>
          <ac:picMkLst>
            <pc:docMk/>
            <pc:sldMk cId="2121340924" sldId="260"/>
            <ac:picMk id="4" creationId="{6C34621D-60F6-4B5A-A940-030DC6F9BEAE}"/>
          </ac:picMkLst>
        </pc:picChg>
      </pc:sldChg>
      <pc:sldChg chg="modSp add setBg modAnim">
        <pc:chgData name="Robert Song" userId="3f9c83a9895c1e53" providerId="LiveId" clId="{9625E242-27BC-41C2-B7CA-D8F295F87F33}" dt="2019-09-29T20:52:12.959" v="808" actId="14"/>
        <pc:sldMkLst>
          <pc:docMk/>
          <pc:sldMk cId="188451970" sldId="261"/>
        </pc:sldMkLst>
        <pc:spChg chg="mod">
          <ac:chgData name="Robert Song" userId="3f9c83a9895c1e53" providerId="LiveId" clId="{9625E242-27BC-41C2-B7CA-D8F295F87F33}" dt="2019-09-29T20:29:55.812" v="326" actId="207"/>
          <ac:spMkLst>
            <pc:docMk/>
            <pc:sldMk cId="188451970" sldId="261"/>
            <ac:spMk id="2" creationId="{B539D816-DFF1-44BF-938E-787D3E49C089}"/>
          </ac:spMkLst>
        </pc:spChg>
        <pc:spChg chg="mod">
          <ac:chgData name="Robert Song" userId="3f9c83a9895c1e53" providerId="LiveId" clId="{9625E242-27BC-41C2-B7CA-D8F295F87F33}" dt="2019-09-29T20:52:12.959" v="808" actId="14"/>
          <ac:spMkLst>
            <pc:docMk/>
            <pc:sldMk cId="188451970" sldId="261"/>
            <ac:spMk id="3" creationId="{540CDCD1-5D20-4E91-AA34-73B06CE70103}"/>
          </ac:spMkLst>
        </pc:spChg>
      </pc:sldChg>
      <pc:sldChg chg="del">
        <pc:chgData name="Robert Song" userId="3f9c83a9895c1e53" providerId="LiveId" clId="{9625E242-27BC-41C2-B7CA-D8F295F87F33}" dt="2019-09-29T20:04:12.922" v="5" actId="47"/>
        <pc:sldMkLst>
          <pc:docMk/>
          <pc:sldMk cId="1447979433" sldId="261"/>
        </pc:sldMkLst>
      </pc:sldChg>
      <pc:sldChg chg="del">
        <pc:chgData name="Robert Song" userId="3f9c83a9895c1e53" providerId="LiveId" clId="{9625E242-27BC-41C2-B7CA-D8F295F87F33}" dt="2019-09-29T20:04:13.338" v="6" actId="47"/>
        <pc:sldMkLst>
          <pc:docMk/>
          <pc:sldMk cId="1447979433" sldId="262"/>
        </pc:sldMkLst>
      </pc:sldChg>
      <pc:sldChg chg="modSp add">
        <pc:chgData name="Robert Song" userId="3f9c83a9895c1e53" providerId="LiveId" clId="{9625E242-27BC-41C2-B7CA-D8F295F87F33}" dt="2019-09-29T20:54:14.913" v="810" actId="27636"/>
        <pc:sldMkLst>
          <pc:docMk/>
          <pc:sldMk cId="3079974794" sldId="262"/>
        </pc:sldMkLst>
        <pc:spChg chg="mod">
          <ac:chgData name="Robert Song" userId="3f9c83a9895c1e53" providerId="LiveId" clId="{9625E242-27BC-41C2-B7CA-D8F295F87F33}" dt="2019-09-29T20:54:14.913" v="810" actId="27636"/>
          <ac:spMkLst>
            <pc:docMk/>
            <pc:sldMk cId="3079974794" sldId="262"/>
            <ac:spMk id="3" creationId="{540CDCD1-5D20-4E91-AA34-73B06CE70103}"/>
          </ac:spMkLst>
        </pc:spChg>
      </pc:sldChg>
      <pc:sldChg chg="modSp add">
        <pc:chgData name="Robert Song" userId="3f9c83a9895c1e53" providerId="LiveId" clId="{9625E242-27BC-41C2-B7CA-D8F295F87F33}" dt="2019-09-29T21:02:58.120" v="949" actId="20577"/>
        <pc:sldMkLst>
          <pc:docMk/>
          <pc:sldMk cId="3576834106" sldId="263"/>
        </pc:sldMkLst>
        <pc:spChg chg="mod">
          <ac:chgData name="Robert Song" userId="3f9c83a9895c1e53" providerId="LiveId" clId="{9625E242-27BC-41C2-B7CA-D8F295F87F33}" dt="2019-09-29T21:02:58.120" v="949" actId="20577"/>
          <ac:spMkLst>
            <pc:docMk/>
            <pc:sldMk cId="3576834106" sldId="263"/>
            <ac:spMk id="3" creationId="{540CDCD1-5D20-4E91-AA34-73B06CE70103}"/>
          </ac:spMkLst>
        </pc:spChg>
      </pc:sldChg>
      <pc:sldChg chg="del">
        <pc:chgData name="Robert Song" userId="3f9c83a9895c1e53" providerId="LiveId" clId="{9625E242-27BC-41C2-B7CA-D8F295F87F33}" dt="2019-09-29T20:04:13.485" v="7" actId="47"/>
        <pc:sldMkLst>
          <pc:docMk/>
          <pc:sldMk cId="1447979433" sldId="264"/>
        </pc:sldMkLst>
      </pc:sldChg>
      <pc:sldChg chg="add del">
        <pc:chgData name="Robert Song" userId="3f9c83a9895c1e53" providerId="LiveId" clId="{9625E242-27BC-41C2-B7CA-D8F295F87F33}" dt="2019-09-29T20:51:57.375" v="804"/>
        <pc:sldMkLst>
          <pc:docMk/>
          <pc:sldMk cId="3108254155" sldId="264"/>
        </pc:sldMkLst>
      </pc:sldChg>
      <pc:sldChg chg="addSp add setBg">
        <pc:chgData name="Robert Song" userId="3f9c83a9895c1e53" providerId="LiveId" clId="{9625E242-27BC-41C2-B7CA-D8F295F87F33}" dt="2019-09-29T21:00:00.318" v="814"/>
        <pc:sldMkLst>
          <pc:docMk/>
          <pc:sldMk cId="3176611630" sldId="264"/>
        </pc:sldMkLst>
        <pc:picChg chg="add">
          <ac:chgData name="Robert Song" userId="3f9c83a9895c1e53" providerId="LiveId" clId="{9625E242-27BC-41C2-B7CA-D8F295F87F33}" dt="2019-09-29T20:59:45.006" v="813"/>
          <ac:picMkLst>
            <pc:docMk/>
            <pc:sldMk cId="3176611630" sldId="264"/>
            <ac:picMk id="2" creationId="{63F759FC-B121-4E46-8659-B48B6D6D5629}"/>
          </ac:picMkLst>
        </pc:picChg>
      </pc:sldChg>
      <pc:sldChg chg="del">
        <pc:chgData name="Robert Song" userId="3f9c83a9895c1e53" providerId="LiveId" clId="{9625E242-27BC-41C2-B7CA-D8F295F87F33}" dt="2019-09-29T20:04:13.715" v="8" actId="47"/>
        <pc:sldMkLst>
          <pc:docMk/>
          <pc:sldMk cId="1447979433" sldId="265"/>
        </pc:sldMkLst>
      </pc:sldChg>
      <pc:sldChg chg="modSp add">
        <pc:chgData name="Robert Song" userId="3f9c83a9895c1e53" providerId="LiveId" clId="{9625E242-27BC-41C2-B7CA-D8F295F87F33}" dt="2019-09-29T21:05:44.802" v="1130" actId="20577"/>
        <pc:sldMkLst>
          <pc:docMk/>
          <pc:sldMk cId="1598602695" sldId="265"/>
        </pc:sldMkLst>
        <pc:spChg chg="mod">
          <ac:chgData name="Robert Song" userId="3f9c83a9895c1e53" providerId="LiveId" clId="{9625E242-27BC-41C2-B7CA-D8F295F87F33}" dt="2019-09-29T21:05:44.802" v="1130" actId="20577"/>
          <ac:spMkLst>
            <pc:docMk/>
            <pc:sldMk cId="1598602695" sldId="265"/>
            <ac:spMk id="3" creationId="{540CDCD1-5D20-4E91-AA34-73B06CE70103}"/>
          </ac:spMkLst>
        </pc:spChg>
      </pc:sldChg>
      <pc:sldChg chg="modSp add ord">
        <pc:chgData name="Robert Song" userId="3f9c83a9895c1e53" providerId="LiveId" clId="{9625E242-27BC-41C2-B7CA-D8F295F87F33}" dt="2019-09-29T21:13:40.406" v="1321" actId="20577"/>
        <pc:sldMkLst>
          <pc:docMk/>
          <pc:sldMk cId="805723455" sldId="266"/>
        </pc:sldMkLst>
        <pc:spChg chg="mod">
          <ac:chgData name="Robert Song" userId="3f9c83a9895c1e53" providerId="LiveId" clId="{9625E242-27BC-41C2-B7CA-D8F295F87F33}" dt="2019-09-29T21:13:40.406" v="1321" actId="20577"/>
          <ac:spMkLst>
            <pc:docMk/>
            <pc:sldMk cId="805723455" sldId="266"/>
            <ac:spMk id="3" creationId="{540CDCD1-5D20-4E91-AA34-73B06CE70103}"/>
          </ac:spMkLst>
        </pc:spChg>
      </pc:sldChg>
      <pc:sldChg chg="del">
        <pc:chgData name="Robert Song" userId="3f9c83a9895c1e53" providerId="LiveId" clId="{9625E242-27BC-41C2-B7CA-D8F295F87F33}" dt="2019-09-29T20:04:14.151" v="10" actId="47"/>
        <pc:sldMkLst>
          <pc:docMk/>
          <pc:sldMk cId="1447979433" sldId="266"/>
        </pc:sldMkLst>
      </pc:sldChg>
      <pc:sldChg chg="del">
        <pc:chgData name="Robert Song" userId="3f9c83a9895c1e53" providerId="LiveId" clId="{9625E242-27BC-41C2-B7CA-D8F295F87F33}" dt="2019-09-29T20:04:10.984" v="0" actId="47"/>
        <pc:sldMkLst>
          <pc:docMk/>
          <pc:sldMk cId="2623872338" sldId="269"/>
        </pc:sldMkLst>
      </pc:sldChg>
      <pc:sldChg chg="del">
        <pc:chgData name="Robert Song" userId="3f9c83a9895c1e53" providerId="LiveId" clId="{9625E242-27BC-41C2-B7CA-D8F295F87F33}" dt="2019-09-29T20:04:11.585" v="1" actId="47"/>
        <pc:sldMkLst>
          <pc:docMk/>
          <pc:sldMk cId="3458166435" sldId="273"/>
        </pc:sldMkLst>
      </pc:sldChg>
      <pc:sldChg chg="del">
        <pc:chgData name="Robert Song" userId="3f9c83a9895c1e53" providerId="LiveId" clId="{9625E242-27BC-41C2-B7CA-D8F295F87F33}" dt="2019-09-29T20:04:11.994" v="2" actId="47"/>
        <pc:sldMkLst>
          <pc:docMk/>
          <pc:sldMk cId="3018599655" sldId="274"/>
        </pc:sldMkLst>
      </pc:sldChg>
      <pc:sldChg chg="del">
        <pc:chgData name="Robert Song" userId="3f9c83a9895c1e53" providerId="LiveId" clId="{9625E242-27BC-41C2-B7CA-D8F295F87F33}" dt="2019-09-29T20:04:15.582" v="17" actId="47"/>
        <pc:sldMkLst>
          <pc:docMk/>
          <pc:sldMk cId="1215802035" sldId="275"/>
        </pc:sldMkLst>
      </pc:sldChg>
      <pc:sldChg chg="del">
        <pc:chgData name="Robert Song" userId="3f9c83a9895c1e53" providerId="LiveId" clId="{9625E242-27BC-41C2-B7CA-D8F295F87F33}" dt="2019-09-29T20:04:14.352" v="11" actId="47"/>
        <pc:sldMkLst>
          <pc:docMk/>
          <pc:sldMk cId="4080108400" sldId="276"/>
        </pc:sldMkLst>
      </pc:sldChg>
      <pc:sldChg chg="del">
        <pc:chgData name="Robert Song" userId="3f9c83a9895c1e53" providerId="LiveId" clId="{9625E242-27BC-41C2-B7CA-D8F295F87F33}" dt="2019-09-29T20:04:14.546" v="12" actId="47"/>
        <pc:sldMkLst>
          <pc:docMk/>
          <pc:sldMk cId="3547400701" sldId="277"/>
        </pc:sldMkLst>
      </pc:sldChg>
      <pc:sldChg chg="del">
        <pc:chgData name="Robert Song" userId="3f9c83a9895c1e53" providerId="LiveId" clId="{9625E242-27BC-41C2-B7CA-D8F295F87F33}" dt="2019-09-29T20:04:14.969" v="14" actId="47"/>
        <pc:sldMkLst>
          <pc:docMk/>
          <pc:sldMk cId="3976148769" sldId="278"/>
        </pc:sldMkLst>
      </pc:sldChg>
      <pc:sldChg chg="del">
        <pc:chgData name="Robert Song" userId="3f9c83a9895c1e53" providerId="LiveId" clId="{9625E242-27BC-41C2-B7CA-D8F295F87F33}" dt="2019-09-29T20:04:15.151" v="15" actId="47"/>
        <pc:sldMkLst>
          <pc:docMk/>
          <pc:sldMk cId="670654653" sldId="279"/>
        </pc:sldMkLst>
      </pc:sldChg>
      <pc:sldChg chg="del">
        <pc:chgData name="Robert Song" userId="3f9c83a9895c1e53" providerId="LiveId" clId="{9625E242-27BC-41C2-B7CA-D8F295F87F33}" dt="2019-09-29T20:04:15.378" v="16" actId="47"/>
        <pc:sldMkLst>
          <pc:docMk/>
          <pc:sldMk cId="3751628298" sldId="280"/>
        </pc:sldMkLst>
      </pc:sldChg>
      <pc:sldChg chg="del">
        <pc:chgData name="Robert Song" userId="3f9c83a9895c1e53" providerId="LiveId" clId="{9625E242-27BC-41C2-B7CA-D8F295F87F33}" dt="2019-09-29T20:04:14.750" v="13" actId="47"/>
        <pc:sldMkLst>
          <pc:docMk/>
          <pc:sldMk cId="1198965669" sldId="281"/>
        </pc:sldMkLst>
      </pc:sldChg>
      <pc:sldChg chg="del">
        <pc:chgData name="Robert Song" userId="3f9c83a9895c1e53" providerId="LiveId" clId="{9625E242-27BC-41C2-B7CA-D8F295F87F33}" dt="2019-09-29T20:04:13.953" v="9" actId="47"/>
        <pc:sldMkLst>
          <pc:docMk/>
          <pc:sldMk cId="4261797404" sldId="282"/>
        </pc:sldMkLst>
      </pc:sldChg>
      <pc:sldChg chg="del">
        <pc:chgData name="Robert Song" userId="3f9c83a9895c1e53" providerId="LiveId" clId="{9625E242-27BC-41C2-B7CA-D8F295F87F33}" dt="2019-09-29T20:04:15.790" v="18" actId="47"/>
        <pc:sldMkLst>
          <pc:docMk/>
          <pc:sldMk cId="1730220734" sldId="283"/>
        </pc:sldMkLst>
      </pc:sldChg>
      <pc:sldChg chg="del">
        <pc:chgData name="Robert Song" userId="3f9c83a9895c1e53" providerId="LiveId" clId="{9625E242-27BC-41C2-B7CA-D8F295F87F33}" dt="2019-09-29T20:04:16.003" v="19" actId="47"/>
        <pc:sldMkLst>
          <pc:docMk/>
          <pc:sldMk cId="3716416093" sldId="284"/>
        </pc:sldMkLst>
      </pc:sldChg>
      <pc:sldChg chg="del">
        <pc:chgData name="Robert Song" userId="3f9c83a9895c1e53" providerId="LiveId" clId="{9625E242-27BC-41C2-B7CA-D8F295F87F33}" dt="2019-09-29T20:04:16.446" v="21" actId="47"/>
        <pc:sldMkLst>
          <pc:docMk/>
          <pc:sldMk cId="179468083" sldId="285"/>
        </pc:sldMkLst>
      </pc:sldChg>
      <pc:sldChg chg="del">
        <pc:chgData name="Robert Song" userId="3f9c83a9895c1e53" providerId="LiveId" clId="{9625E242-27BC-41C2-B7CA-D8F295F87F33}" dt="2019-09-29T20:04:17.941" v="24" actId="47"/>
        <pc:sldMkLst>
          <pc:docMk/>
          <pc:sldMk cId="3122948913" sldId="286"/>
        </pc:sldMkLst>
      </pc:sldChg>
      <pc:sldChg chg="del">
        <pc:chgData name="Robert Song" userId="3f9c83a9895c1e53" providerId="LiveId" clId="{9625E242-27BC-41C2-B7CA-D8F295F87F33}" dt="2019-09-29T20:04:16.235" v="20" actId="47"/>
        <pc:sldMkLst>
          <pc:docMk/>
          <pc:sldMk cId="1532712351" sldId="287"/>
        </pc:sldMkLst>
      </pc:sldChg>
      <pc:sldChg chg="del">
        <pc:chgData name="Robert Song" userId="3f9c83a9895c1e53" providerId="LiveId" clId="{9625E242-27BC-41C2-B7CA-D8F295F87F33}" dt="2019-09-29T20:04:16.859" v="23" actId="47"/>
        <pc:sldMkLst>
          <pc:docMk/>
          <pc:sldMk cId="1958488120" sldId="288"/>
        </pc:sldMkLst>
      </pc:sldChg>
      <pc:sldChg chg="del">
        <pc:chgData name="Robert Song" userId="3f9c83a9895c1e53" providerId="LiveId" clId="{9625E242-27BC-41C2-B7CA-D8F295F87F33}" dt="2019-09-29T20:04:16.664" v="22" actId="47"/>
        <pc:sldMkLst>
          <pc:docMk/>
          <pc:sldMk cId="2310739737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3F589-3C90-47E5-B39D-73105539BF2A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F2EDD-B8E7-42B5-B9EB-346C4D0B7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90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FE44-445D-44E7-BED5-D42880963FAE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653F-B6BA-47EA-B2E5-F22BEF311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72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FE44-445D-44E7-BED5-D42880963FAE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653F-B6BA-47EA-B2E5-F22BEF311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81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FE44-445D-44E7-BED5-D42880963FAE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653F-B6BA-47EA-B2E5-F22BEF311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FE44-445D-44E7-BED5-D42880963FAE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653F-B6BA-47EA-B2E5-F22BEF311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9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FE44-445D-44E7-BED5-D42880963FAE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653F-B6BA-47EA-B2E5-F22BEF311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32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FE44-445D-44E7-BED5-D42880963FAE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653F-B6BA-47EA-B2E5-F22BEF311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59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FE44-445D-44E7-BED5-D42880963FAE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653F-B6BA-47EA-B2E5-F22BEF311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45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FE44-445D-44E7-BED5-D42880963FAE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653F-B6BA-47EA-B2E5-F22BEF311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FE44-445D-44E7-BED5-D42880963FAE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653F-B6BA-47EA-B2E5-F22BEF311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63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FE44-445D-44E7-BED5-D42880963FAE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653F-B6BA-47EA-B2E5-F22BEF311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07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FE44-445D-44E7-BED5-D42880963FAE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653F-B6BA-47EA-B2E5-F22BEF311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35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5FE44-445D-44E7-BED5-D42880963FAE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6653F-B6BA-47EA-B2E5-F22BEF311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24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1902"/>
            <a:ext cx="9144000" cy="3886200"/>
          </a:xfrm>
          <a:prstGeom prst="rect">
            <a:avLst/>
          </a:prstGeom>
          <a:solidFill>
            <a:srgbClr val="7C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971551"/>
            <a:ext cx="7772400" cy="1712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AI and Ethical Investment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019300" y="2419350"/>
            <a:ext cx="5105399" cy="1032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endParaRPr lang="en-GB" altLang="en-US" dirty="0"/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GB" altLang="en-US" sz="9600" dirty="0">
                <a:solidFill>
                  <a:schemeClr val="bg1"/>
                </a:solidFill>
              </a:rPr>
              <a:t>Professor Robert Song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GB" altLang="en-US" sz="9600" dirty="0">
                <a:solidFill>
                  <a:schemeClr val="bg1"/>
                </a:solidFill>
              </a:rPr>
              <a:t>Department of Theology and Religion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endParaRPr lang="en-GB" altLang="en-US" sz="45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endParaRPr lang="en-GB" altLang="en-US" dirty="0"/>
          </a:p>
          <a:p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D6808-D73D-A043-B837-A8C19FC53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133850"/>
            <a:ext cx="18288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2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EA4D1-E3A6-4CEB-8856-E7DB554C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FFD1BC-6E24-4FDE-ACAF-908DCED90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9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4E853-EA7B-4A82-A848-BB6CA7CB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34621D-60F6-4B5A-A940-030DC6F9B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4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D816-DFF1-44BF-938E-787D3E49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Ethical Investment Advisory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CDCD1-5D20-4E91-AA34-73B06CE70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Advises three Church of England National Investment Bodies on ethical investment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Church Commissioners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Church Pension Fund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Central Board of Finance</a:t>
            </a: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About £13 billion under management</a:t>
            </a: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D816-DFF1-44BF-938E-787D3E49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Ethical Investment Advisory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CDCD1-5D20-4E91-AA34-73B06CE70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What kinds of company or sector should never be invested in</a:t>
            </a: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What kinds of company or sector may be invested in provided their turnover in a particular area of concern does not exceed a certain percentage of their overall turnover</a:t>
            </a: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7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D816-DFF1-44BF-938E-787D3E49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Ethical Investment Advisory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CDCD1-5D20-4E91-AA34-73B06CE70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Activities in response to EIAG recommendations: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Engagement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Divestment</a:t>
            </a: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3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D816-DFF1-44BF-938E-787D3E49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Ethical Investment Advisory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CDCD1-5D20-4E91-AA34-73B06CE70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Policies have been developed in many areas:</a:t>
            </a: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Alcohol, tobacco, gambling, pornography</a:t>
            </a: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Arms industry</a:t>
            </a: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Climate change</a:t>
            </a: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Corporate taxation, executive pay</a:t>
            </a: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0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F759FC-B121-4E46-8659-B48B6D6D5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659" y="0"/>
            <a:ext cx="37866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1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D816-DFF1-44BF-938E-787D3E49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Ethical Investment Advisory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CDCD1-5D20-4E91-AA34-73B06CE70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Big Tech…?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not fully scoped as yet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not AI as such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Google, Facebook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Amazon? Apple? Chinese big </a:t>
            </a:r>
            <a:r>
              <a:rPr lang="en-GB">
                <a:solidFill>
                  <a:schemeClr val="bg1">
                    <a:lumMod val="75000"/>
                  </a:schemeClr>
                </a:solidFill>
              </a:rPr>
              <a:t>tech companies?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23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155</Words>
  <Application>Microsoft Office PowerPoint</Application>
  <PresentationFormat>On-screen Show (16:9)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Ethical Investment Advisory Group</vt:lpstr>
      <vt:lpstr>Ethical Investment Advisory Group</vt:lpstr>
      <vt:lpstr>Ethical Investment Advisory Group</vt:lpstr>
      <vt:lpstr>Ethical Investment Advisory Group</vt:lpstr>
      <vt:lpstr>PowerPoint Presentation</vt:lpstr>
      <vt:lpstr>Ethical Investment Advisory Group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</dc:creator>
  <cp:lastModifiedBy>Robert Song</cp:lastModifiedBy>
  <cp:revision>21</cp:revision>
  <dcterms:created xsi:type="dcterms:W3CDTF">2016-06-03T16:48:17Z</dcterms:created>
  <dcterms:modified xsi:type="dcterms:W3CDTF">2019-09-29T21:17:53Z</dcterms:modified>
</cp:coreProperties>
</file>