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66"/>
    <a:srgbClr val="6D5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8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2400" b="0" strike="noStrike" spc="-1">
                <a:solidFill>
                  <a:srgbClr val="FFFFFF"/>
                </a:solidFill>
                <a:latin typeface="Times New Roman"/>
              </a:rPr>
              <a:t>Click to move the slide</a:t>
            </a: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3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8DEB1E7-E9DA-4EA5-BB48-63D7EAB451F2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3884760" y="8685360"/>
            <a:ext cx="2962080" cy="447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>
            <a:noAutofit/>
          </a:bodyPr>
          <a:lstStyle/>
          <a:p>
            <a:pPr marL="216000" indent="-207720" algn="r">
              <a:lnSpc>
                <a:spcPct val="100000"/>
              </a:lnSpc>
              <a:tabLst>
                <a:tab pos="0" algn="l"/>
              </a:tabLst>
            </a:pPr>
            <a:fld id="{32A30B72-EB98-4C9B-94D6-AC78FFA05FB7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3884760" y="8685360"/>
            <a:ext cx="2963520" cy="44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marL="216000" indent="-207720" algn="r">
              <a:lnSpc>
                <a:spcPct val="100000"/>
              </a:lnSpc>
              <a:tabLst>
                <a:tab pos="0" algn="l"/>
              </a:tabLst>
            </a:pPr>
            <a:fld id="{9B359625-A027-40C1-83CC-0938E4BFBD10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42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9140400" cy="6873480"/>
          </a:xfrm>
          <a:prstGeom prst="rect">
            <a:avLst/>
          </a:prstGeom>
          <a:solidFill>
            <a:srgbClr val="6633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GB" sz="2400" b="0" strike="noStrike" spc="-1">
                <a:solidFill>
                  <a:srgbClr val="663366"/>
                </a:solidFill>
                <a:latin typeface="Times New Roman"/>
              </a:rPr>
              <a:t>∂</a:t>
            </a:r>
            <a:endParaRPr lang="en-GB" sz="2400" b="0" strike="noStrike" spc="-1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08000" y="108000"/>
            <a:ext cx="8924400" cy="6657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685800" y="6248520"/>
            <a:ext cx="19047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3124080" y="6248520"/>
            <a:ext cx="289512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790560" y="611280"/>
            <a:ext cx="802440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790560" y="1798560"/>
            <a:ext cx="8024400" cy="381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" name="Picture 10"/>
          <p:cNvPicPr/>
          <p:nvPr/>
        </p:nvPicPr>
        <p:blipFill>
          <a:blip r:embed="rId14"/>
          <a:stretch/>
        </p:blipFill>
        <p:spPr>
          <a:xfrm>
            <a:off x="266760" y="5843520"/>
            <a:ext cx="1942920" cy="861480"/>
          </a:xfrm>
          <a:prstGeom prst="rect">
            <a:avLst/>
          </a:prstGeom>
          <a:ln>
            <a:noFill/>
          </a:ln>
        </p:spPr>
      </p:pic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895040" cy="4474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07720" algn="r">
              <a:lnSpc>
                <a:spcPct val="100000"/>
              </a:lnSpc>
              <a:tabLst>
                <a:tab pos="0" algn="l"/>
              </a:tabLst>
            </a:pPr>
            <a:fld id="{67938057-AE10-4990-B052-06BDBBE7CCBD}" type="slidenum">
              <a:rPr lang="en-GB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  <p:sp>
        <p:nvSpPr>
          <p:cNvPr id="49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2400" b="0" strike="noStrike" spc="-1">
                <a:solidFill>
                  <a:srgbClr val="FFFFFF"/>
                </a:solidFill>
                <a:latin typeface="Times New Roman"/>
              </a:rPr>
              <a:t>Click to edit the title text format</a:t>
            </a:r>
          </a:p>
        </p:txBody>
      </p:sp>
      <p:sp>
        <p:nvSpPr>
          <p:cNvPr id="50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685800" y="609480"/>
            <a:ext cx="777204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4400" b="0" strike="noStrike" spc="-1" dirty="0">
                <a:solidFill>
                  <a:srgbClr val="663366"/>
                </a:solidFill>
                <a:latin typeface="Times New Roman"/>
              </a:rPr>
              <a:t>Workstation Nodes</a:t>
            </a:r>
            <a:endParaRPr lang="en-GB" sz="4400" b="0" strike="noStrike" spc="-1" dirty="0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685800" y="1655640"/>
            <a:ext cx="3958920" cy="381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39840" indent="-3344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400" b="1" strike="noStrike" spc="-1" dirty="0">
                <a:solidFill>
                  <a:srgbClr val="000000"/>
                </a:solidFill>
                <a:latin typeface="Arial"/>
              </a:rPr>
              <a:t>WS1</a:t>
            </a:r>
            <a:endParaRPr lang="en-GB" sz="14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Intel Xeon - 40 Threads @2.6Ghz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spc="-1" dirty="0">
                <a:solidFill>
                  <a:srgbClr val="000000"/>
                </a:solidFill>
                <a:latin typeface="Arial"/>
              </a:rPr>
              <a:t>128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GB RAM</a:t>
            </a: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GB" sz="1200" spc="-1" dirty="0">
                <a:solidFill>
                  <a:srgbClr val="000000"/>
                </a:solidFill>
                <a:latin typeface="Arial"/>
              </a:rPr>
              <a:t>4TB Scratch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SSH</a:t>
            </a:r>
            <a:endParaRPr lang="en-GB" sz="1200" b="0" strike="noStrike" spc="-1" dirty="0">
              <a:latin typeface="Arial"/>
            </a:endParaRPr>
          </a:p>
          <a:p>
            <a:pPr marL="735120" indent="-275760">
              <a:lnSpc>
                <a:spcPct val="100000"/>
              </a:lnSpc>
              <a:spcBef>
                <a:spcPts val="300"/>
              </a:spcBef>
              <a:tabLst>
                <a:tab pos="0" algn="l"/>
              </a:tabLst>
            </a:pPr>
            <a:endParaRPr lang="en-GB" sz="1100" b="0" strike="noStrike" spc="-1" dirty="0">
              <a:latin typeface="Arial"/>
            </a:endParaRPr>
          </a:p>
          <a:p>
            <a:pPr marL="339840" indent="-3344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400" b="1" strike="noStrike" spc="-1" dirty="0">
                <a:solidFill>
                  <a:srgbClr val="000000"/>
                </a:solidFill>
                <a:latin typeface="Arial"/>
              </a:rPr>
              <a:t>WS3</a:t>
            </a:r>
            <a:endParaRPr lang="en-GB" sz="14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Intel Xeon - 40 Threads @2.2Ghz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80GB RAM</a:t>
            </a: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GB" sz="1200" spc="-1" dirty="0">
                <a:solidFill>
                  <a:srgbClr val="000000"/>
                </a:solidFill>
                <a:latin typeface="Arial"/>
              </a:rPr>
              <a:t>4TB Scratch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SSH</a:t>
            </a:r>
            <a:endParaRPr lang="en-GB" sz="1200" b="0" strike="noStrike" spc="-1" dirty="0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4464000" y="1655640"/>
            <a:ext cx="3960360" cy="381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39840" indent="-3344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400" b="1" strike="noStrike" spc="-1" dirty="0">
                <a:solidFill>
                  <a:srgbClr val="000000"/>
                </a:solidFill>
                <a:latin typeface="Arial"/>
              </a:rPr>
              <a:t>WS2</a:t>
            </a:r>
            <a:endParaRPr lang="en-GB" sz="14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Intel Xeon - 40 Threads @2.6Ghz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spc="-1" dirty="0">
                <a:solidFill>
                  <a:srgbClr val="000000"/>
                </a:solidFill>
                <a:latin typeface="Arial"/>
              </a:rPr>
              <a:t>128</a:t>
            </a: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GB RAM</a:t>
            </a: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GB" sz="1200" spc="-1" dirty="0">
                <a:solidFill>
                  <a:srgbClr val="000000"/>
                </a:solidFill>
                <a:latin typeface="Arial"/>
              </a:rPr>
              <a:t>4TB Scratch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SSH</a:t>
            </a:r>
            <a:endParaRPr lang="en-GB" sz="1200" b="0" strike="noStrike" spc="-1" dirty="0">
              <a:latin typeface="Arial"/>
            </a:endParaRPr>
          </a:p>
          <a:p>
            <a:pPr marL="462240" lvl="1">
              <a:spcBef>
                <a:spcPts val="451"/>
              </a:spcBef>
              <a:buClr>
                <a:srgbClr val="000000"/>
              </a:buClr>
              <a:tabLst>
                <a:tab pos="333360" algn="l"/>
                <a:tab pos="1247760" algn="l"/>
                <a:tab pos="2162160" algn="l"/>
                <a:tab pos="3076560" algn="l"/>
                <a:tab pos="3990960" algn="l"/>
                <a:tab pos="4905360" algn="l"/>
                <a:tab pos="5819760" algn="l"/>
                <a:tab pos="6734160" algn="l"/>
                <a:tab pos="7648560" algn="l"/>
                <a:tab pos="8562960" algn="l"/>
                <a:tab pos="9477360" algn="l"/>
                <a:tab pos="103917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endParaRPr lang="en-GB" sz="1100" b="0" strike="noStrike" spc="-1" dirty="0">
              <a:latin typeface="Arial"/>
            </a:endParaRPr>
          </a:p>
          <a:p>
            <a:pPr marL="339840" indent="-33444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400" b="1" strike="noStrike" spc="-1" dirty="0">
                <a:solidFill>
                  <a:srgbClr val="000000"/>
                </a:solidFill>
                <a:latin typeface="Arial"/>
              </a:rPr>
              <a:t>WS4</a:t>
            </a:r>
            <a:endParaRPr lang="en-GB" sz="14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Intel Xeon - 40 Threads @2.2Ghz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80GB RAM</a:t>
            </a: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GB" sz="1200" spc="-1" dirty="0">
                <a:solidFill>
                  <a:srgbClr val="000000"/>
                </a:solidFill>
                <a:latin typeface="Arial"/>
              </a:rPr>
              <a:t>4TB Scratch</a:t>
            </a:r>
            <a:endParaRPr lang="en-GB" sz="1200" b="0" strike="noStrike" spc="-1" dirty="0">
              <a:latin typeface="Arial"/>
            </a:endParaRPr>
          </a:p>
          <a:p>
            <a:pPr marL="733320" lvl="1" indent="-275760">
              <a:lnSpc>
                <a:spcPct val="100000"/>
              </a:lnSpc>
              <a:spcBef>
                <a:spcPts val="275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  <a:tab pos="333360" algn="l"/>
                <a:tab pos="903240" algn="l"/>
                <a:tab pos="1817640" algn="l"/>
                <a:tab pos="2732040" algn="l"/>
                <a:tab pos="3646440" algn="l"/>
                <a:tab pos="4560840" algn="l"/>
                <a:tab pos="5475240" algn="l"/>
                <a:tab pos="6389640" algn="l"/>
                <a:tab pos="7304040" algn="l"/>
                <a:tab pos="8218440" algn="l"/>
                <a:tab pos="9132840" algn="l"/>
                <a:tab pos="10047240" algn="l"/>
                <a:tab pos="103251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r>
              <a:rPr lang="en-US" sz="1200" b="0" strike="noStrike" spc="-1" dirty="0">
                <a:solidFill>
                  <a:srgbClr val="000000"/>
                </a:solidFill>
                <a:latin typeface="Arial"/>
              </a:rPr>
              <a:t>SSH</a:t>
            </a:r>
            <a:endParaRPr lang="en-GB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6"/>
              </a:spcBef>
              <a:tabLst>
                <a:tab pos="333360" algn="l"/>
                <a:tab pos="1247760" algn="l"/>
                <a:tab pos="2162160" algn="l"/>
                <a:tab pos="3076560" algn="l"/>
                <a:tab pos="3990960" algn="l"/>
                <a:tab pos="4905360" algn="l"/>
                <a:tab pos="5819760" algn="l"/>
                <a:tab pos="6734160" algn="l"/>
                <a:tab pos="7648560" algn="l"/>
                <a:tab pos="8562960" algn="l"/>
                <a:tab pos="9477360" algn="l"/>
                <a:tab pos="103917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endParaRPr lang="en-GB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  <a:tabLst>
                <a:tab pos="333360" algn="l"/>
                <a:tab pos="1247760" algn="l"/>
                <a:tab pos="2162160" algn="l"/>
                <a:tab pos="3076560" algn="l"/>
                <a:tab pos="3990960" algn="l"/>
                <a:tab pos="4905360" algn="l"/>
                <a:tab pos="5819760" algn="l"/>
                <a:tab pos="6734160" algn="l"/>
                <a:tab pos="7648560" algn="l"/>
                <a:tab pos="8562960" algn="l"/>
                <a:tab pos="9477360" algn="l"/>
                <a:tab pos="103917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endParaRPr lang="en-GB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  <a:tabLst>
                <a:tab pos="333360" algn="l"/>
                <a:tab pos="1247760" algn="l"/>
                <a:tab pos="2162160" algn="l"/>
                <a:tab pos="3076560" algn="l"/>
                <a:tab pos="3990960" algn="l"/>
                <a:tab pos="4905360" algn="l"/>
                <a:tab pos="5819760" algn="l"/>
                <a:tab pos="6734160" algn="l"/>
                <a:tab pos="7648560" algn="l"/>
                <a:tab pos="8562960" algn="l"/>
                <a:tab pos="9477360" algn="l"/>
                <a:tab pos="10391760" algn="l"/>
                <a:tab pos="10774440" algn="l"/>
                <a:tab pos="10775880" algn="l"/>
                <a:tab pos="10777680" algn="l"/>
                <a:tab pos="10779120" algn="l"/>
                <a:tab pos="10780560" algn="l"/>
              </a:tabLst>
            </a:pPr>
            <a:endParaRPr lang="en-GB" sz="120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52ACBA-D1A9-4623-B409-7745682136AF}"/>
              </a:ext>
            </a:extLst>
          </p:cNvPr>
          <p:cNvSpPr txBox="1"/>
          <p:nvPr/>
        </p:nvSpPr>
        <p:spPr>
          <a:xfrm>
            <a:off x="6914328" y="6453556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>
                    <a:lumMod val="65000"/>
                  </a:schemeClr>
                </a:solidFill>
              </a:rPr>
              <a:t>Updated: 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12</a:t>
            </a:r>
            <a:r>
              <a:rPr lang="en-GB" sz="1400" i="1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 Nov 2020</a:t>
            </a:r>
          </a:p>
        </p:txBody>
      </p:sp>
    </p:spTree>
    <p:extLst>
      <p:ext uri="{BB962C8B-B14F-4D97-AF65-F5344CB8AC3E}">
        <p14:creationId xmlns:p14="http://schemas.microsoft.com/office/powerpoint/2010/main" val="98495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61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style for title slide</dc:title>
  <dc:subject/>
  <dc:creator>Eric</dc:creator>
  <dc:description/>
  <cp:lastModifiedBy>BOUTCHER, ADAM J.</cp:lastModifiedBy>
  <cp:revision>317</cp:revision>
  <cp:lastPrinted>1601-01-01T00:00:00Z</cp:lastPrinted>
  <dcterms:created xsi:type="dcterms:W3CDTF">2005-05-25T16:21:13Z</dcterms:created>
  <dcterms:modified xsi:type="dcterms:W3CDTF">2020-11-12T21:04:32Z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